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A2"/>
    <a:srgbClr val="1568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26"/>
    <p:restoredTop sz="94830"/>
  </p:normalViewPr>
  <p:slideViewPr>
    <p:cSldViewPr snapToGrid="0">
      <p:cViewPr>
        <p:scale>
          <a:sx n="100" d="100"/>
          <a:sy n="100" d="100"/>
        </p:scale>
        <p:origin x="95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712B1-1077-744F-9B24-DE24FC106C6D}"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580EF-9ECB-BE43-96AF-AA82209527A8}" type="slidenum">
              <a:rPr kumimoji="1" lang="ja-JP" altLang="en-US" smtClean="0"/>
              <a:t>‹#›</a:t>
            </a:fld>
            <a:endParaRPr kumimoji="1" lang="ja-JP" altLang="en-US"/>
          </a:p>
        </p:txBody>
      </p:sp>
    </p:spTree>
    <p:extLst>
      <p:ext uri="{BB962C8B-B14F-4D97-AF65-F5344CB8AC3E}">
        <p14:creationId xmlns:p14="http://schemas.microsoft.com/office/powerpoint/2010/main" val="22535739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D2580EF-9ECB-BE43-96AF-AA82209527A8}" type="slidenum">
              <a:rPr kumimoji="1" lang="ja-JP" altLang="en-US" smtClean="0"/>
              <a:t>1</a:t>
            </a:fld>
            <a:endParaRPr kumimoji="1" lang="ja-JP" altLang="en-US"/>
          </a:p>
        </p:txBody>
      </p:sp>
    </p:spTree>
    <p:extLst>
      <p:ext uri="{BB962C8B-B14F-4D97-AF65-F5344CB8AC3E}">
        <p14:creationId xmlns:p14="http://schemas.microsoft.com/office/powerpoint/2010/main" val="103026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D2580EF-9ECB-BE43-96AF-AA82209527A8}" type="slidenum">
              <a:rPr kumimoji="1" lang="ja-JP" altLang="en-US" smtClean="0"/>
              <a:t>2</a:t>
            </a:fld>
            <a:endParaRPr kumimoji="1" lang="ja-JP" altLang="en-US"/>
          </a:p>
        </p:txBody>
      </p:sp>
    </p:spTree>
    <p:extLst>
      <p:ext uri="{BB962C8B-B14F-4D97-AF65-F5344CB8AC3E}">
        <p14:creationId xmlns:p14="http://schemas.microsoft.com/office/powerpoint/2010/main" val="219618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B12F29A-1CB8-2546-B330-C6DD8DE7E417}"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183081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12F29A-1CB8-2546-B330-C6DD8DE7E417}"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215226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12F29A-1CB8-2546-B330-C6DD8DE7E417}"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113301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12F29A-1CB8-2546-B330-C6DD8DE7E417}"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338929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tint val="82000"/>
                  </a:schemeClr>
                </a:solidFill>
              </a:defRPr>
            </a:lvl1pPr>
            <a:lvl2pPr marL="503972" indent="0">
              <a:buNone/>
              <a:defRPr sz="2205">
                <a:solidFill>
                  <a:schemeClr val="tx1">
                    <a:tint val="82000"/>
                  </a:schemeClr>
                </a:solidFill>
              </a:defRPr>
            </a:lvl2pPr>
            <a:lvl3pPr marL="1007943" indent="0">
              <a:buNone/>
              <a:defRPr sz="1984">
                <a:solidFill>
                  <a:schemeClr val="tx1">
                    <a:tint val="82000"/>
                  </a:schemeClr>
                </a:solidFill>
              </a:defRPr>
            </a:lvl3pPr>
            <a:lvl4pPr marL="1511915" indent="0">
              <a:buNone/>
              <a:defRPr sz="1764">
                <a:solidFill>
                  <a:schemeClr val="tx1">
                    <a:tint val="82000"/>
                  </a:schemeClr>
                </a:solidFill>
              </a:defRPr>
            </a:lvl4pPr>
            <a:lvl5pPr marL="2015886" indent="0">
              <a:buNone/>
              <a:defRPr sz="1764">
                <a:solidFill>
                  <a:schemeClr val="tx1">
                    <a:tint val="82000"/>
                  </a:schemeClr>
                </a:solidFill>
              </a:defRPr>
            </a:lvl5pPr>
            <a:lvl6pPr marL="2519858" indent="0">
              <a:buNone/>
              <a:defRPr sz="1764">
                <a:solidFill>
                  <a:schemeClr val="tx1">
                    <a:tint val="82000"/>
                  </a:schemeClr>
                </a:solidFill>
              </a:defRPr>
            </a:lvl6pPr>
            <a:lvl7pPr marL="3023829" indent="0">
              <a:buNone/>
              <a:defRPr sz="1764">
                <a:solidFill>
                  <a:schemeClr val="tx1">
                    <a:tint val="82000"/>
                  </a:schemeClr>
                </a:solidFill>
              </a:defRPr>
            </a:lvl7pPr>
            <a:lvl8pPr marL="3527801" indent="0">
              <a:buNone/>
              <a:defRPr sz="1764">
                <a:solidFill>
                  <a:schemeClr val="tx1">
                    <a:tint val="82000"/>
                  </a:schemeClr>
                </a:solidFill>
              </a:defRPr>
            </a:lvl8pPr>
            <a:lvl9pPr marL="4031772" indent="0">
              <a:buNone/>
              <a:defRPr sz="1764">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12F29A-1CB8-2546-B330-C6DD8DE7E417}"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327749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12F29A-1CB8-2546-B330-C6DD8DE7E417}"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57772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B12F29A-1CB8-2546-B330-C6DD8DE7E417}" type="datetimeFigureOut">
              <a:rPr kumimoji="1" lang="ja-JP" altLang="en-US" smtClean="0"/>
              <a:t>2025/3/13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329077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12F29A-1CB8-2546-B330-C6DD8DE7E417}" type="datetimeFigureOut">
              <a:rPr kumimoji="1" lang="ja-JP" altLang="en-US" smtClean="0"/>
              <a:t>2025/3/13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165327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2F29A-1CB8-2546-B330-C6DD8DE7E417}" type="datetimeFigureOut">
              <a:rPr kumimoji="1" lang="ja-JP" altLang="en-US" smtClean="0"/>
              <a:t>2025/3/13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357851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12F29A-1CB8-2546-B330-C6DD8DE7E417}"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132703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12F29A-1CB8-2546-B330-C6DD8DE7E417}"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351584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82000"/>
                  </a:schemeClr>
                </a:solidFill>
              </a:defRPr>
            </a:lvl1pPr>
          </a:lstStyle>
          <a:p>
            <a:fld id="{1B12F29A-1CB8-2546-B330-C6DD8DE7E417}" type="datetimeFigureOut">
              <a:rPr kumimoji="1" lang="ja-JP" altLang="en-US" smtClean="0"/>
              <a:t>2025/3/13</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82000"/>
                  </a:schemeClr>
                </a:solidFill>
              </a:defRPr>
            </a:lvl1pPr>
          </a:lstStyle>
          <a:p>
            <a:fld id="{61284117-EB8D-C54C-A2CB-B33A8D297E23}" type="slidenum">
              <a:rPr kumimoji="1" lang="ja-JP" altLang="en-US" smtClean="0"/>
              <a:t>‹#›</a:t>
            </a:fld>
            <a:endParaRPr kumimoji="1" lang="ja-JP" altLang="en-US"/>
          </a:p>
        </p:txBody>
      </p:sp>
    </p:spTree>
    <p:extLst>
      <p:ext uri="{BB962C8B-B14F-4D97-AF65-F5344CB8AC3E}">
        <p14:creationId xmlns:p14="http://schemas.microsoft.com/office/powerpoint/2010/main" val="2925222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2.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図 48" descr="黒い背景とぼやけた写真&#10;&#10;中程度の精度で自動的に生成された説明">
            <a:extLst>
              <a:ext uri="{FF2B5EF4-FFF2-40B4-BE49-F238E27FC236}">
                <a16:creationId xmlns:a16="http://schemas.microsoft.com/office/drawing/2014/main" id="{15CCDC8C-1357-9978-7EF6-34A25BE5CBC5}"/>
              </a:ext>
            </a:extLst>
          </p:cNvPr>
          <p:cNvPicPr>
            <a:picLocks noChangeAspect="1"/>
          </p:cNvPicPr>
          <p:nvPr/>
        </p:nvPicPr>
        <p:blipFill>
          <a:blip r:embed="rId3"/>
          <a:stretch>
            <a:fillRect/>
          </a:stretch>
        </p:blipFill>
        <p:spPr>
          <a:xfrm>
            <a:off x="-685" y="-11223"/>
            <a:ext cx="10691812" cy="7555378"/>
          </a:xfrm>
          <a:prstGeom prst="rect">
            <a:avLst/>
          </a:prstGeom>
        </p:spPr>
      </p:pic>
      <p:pic>
        <p:nvPicPr>
          <p:cNvPr id="17" name="図 16" descr="図形, 円&#10;&#10;自動的に生成された説明">
            <a:extLst>
              <a:ext uri="{FF2B5EF4-FFF2-40B4-BE49-F238E27FC236}">
                <a16:creationId xmlns:a16="http://schemas.microsoft.com/office/drawing/2014/main" id="{B681BF48-0E41-1FAF-BB6D-AB4A320BB1F6}"/>
              </a:ext>
            </a:extLst>
          </p:cNvPr>
          <p:cNvPicPr>
            <a:picLocks noChangeAspect="1"/>
          </p:cNvPicPr>
          <p:nvPr/>
        </p:nvPicPr>
        <p:blipFill>
          <a:blip r:embed="rId4"/>
          <a:stretch>
            <a:fillRect/>
          </a:stretch>
        </p:blipFill>
        <p:spPr>
          <a:xfrm>
            <a:off x="347524" y="1638717"/>
            <a:ext cx="2628900" cy="2628900"/>
          </a:xfrm>
          <a:prstGeom prst="rect">
            <a:avLst/>
          </a:prstGeom>
        </p:spPr>
      </p:pic>
      <p:pic>
        <p:nvPicPr>
          <p:cNvPr id="31" name="図 30" descr="図形, 四角形&#10;&#10;自動的に生成された説明">
            <a:extLst>
              <a:ext uri="{FF2B5EF4-FFF2-40B4-BE49-F238E27FC236}">
                <a16:creationId xmlns:a16="http://schemas.microsoft.com/office/drawing/2014/main" id="{66A34C9A-8066-7634-23DB-36D92BF39976}"/>
              </a:ext>
            </a:extLst>
          </p:cNvPr>
          <p:cNvPicPr>
            <a:picLocks noChangeAspect="1"/>
          </p:cNvPicPr>
          <p:nvPr/>
        </p:nvPicPr>
        <p:blipFill>
          <a:blip r:embed="rId5"/>
          <a:srcRect l="1" r="-918"/>
          <a:stretch/>
        </p:blipFill>
        <p:spPr>
          <a:xfrm>
            <a:off x="686" y="5250856"/>
            <a:ext cx="10789234" cy="2319301"/>
          </a:xfrm>
          <a:prstGeom prst="rect">
            <a:avLst/>
          </a:prstGeom>
        </p:spPr>
      </p:pic>
      <p:pic>
        <p:nvPicPr>
          <p:cNvPr id="27" name="図 26" descr="屋内, 人, 猫, 探す が含まれている画像&#10;&#10;自動的に生成された説明">
            <a:extLst>
              <a:ext uri="{FF2B5EF4-FFF2-40B4-BE49-F238E27FC236}">
                <a16:creationId xmlns:a16="http://schemas.microsoft.com/office/drawing/2014/main" id="{F0A22E88-BAF0-C8D7-29C6-C873A24CDBEA}"/>
              </a:ext>
            </a:extLst>
          </p:cNvPr>
          <p:cNvPicPr>
            <a:picLocks noChangeAspect="1"/>
          </p:cNvPicPr>
          <p:nvPr/>
        </p:nvPicPr>
        <p:blipFill>
          <a:blip r:embed="rId6"/>
          <a:stretch>
            <a:fillRect/>
          </a:stretch>
        </p:blipFill>
        <p:spPr>
          <a:xfrm>
            <a:off x="7529513" y="2360063"/>
            <a:ext cx="3162300" cy="3124200"/>
          </a:xfrm>
          <a:prstGeom prst="rect">
            <a:avLst/>
          </a:prstGeom>
        </p:spPr>
      </p:pic>
      <p:pic>
        <p:nvPicPr>
          <p:cNvPr id="21" name="図 20" descr="図形, 円&#10;&#10;自動的に生成された説明">
            <a:extLst>
              <a:ext uri="{FF2B5EF4-FFF2-40B4-BE49-F238E27FC236}">
                <a16:creationId xmlns:a16="http://schemas.microsoft.com/office/drawing/2014/main" id="{900E6477-9640-7394-997D-2341DD4A74D5}"/>
              </a:ext>
            </a:extLst>
          </p:cNvPr>
          <p:cNvPicPr>
            <a:picLocks noChangeAspect="1"/>
          </p:cNvPicPr>
          <p:nvPr/>
        </p:nvPicPr>
        <p:blipFill>
          <a:blip r:embed="rId7"/>
          <a:stretch>
            <a:fillRect/>
          </a:stretch>
        </p:blipFill>
        <p:spPr>
          <a:xfrm>
            <a:off x="2321152" y="2801937"/>
            <a:ext cx="2171700" cy="2171700"/>
          </a:xfrm>
          <a:prstGeom prst="rect">
            <a:avLst/>
          </a:prstGeom>
        </p:spPr>
      </p:pic>
      <p:pic>
        <p:nvPicPr>
          <p:cNvPr id="5" name="図 4" descr="茶色の瓶&#10;&#10;自動的に生成された説明">
            <a:extLst>
              <a:ext uri="{FF2B5EF4-FFF2-40B4-BE49-F238E27FC236}">
                <a16:creationId xmlns:a16="http://schemas.microsoft.com/office/drawing/2014/main" id="{416BCF00-335F-B3CB-6A73-9D47AA49827F}"/>
              </a:ext>
            </a:extLst>
          </p:cNvPr>
          <p:cNvPicPr>
            <a:picLocks noChangeAspect="1"/>
          </p:cNvPicPr>
          <p:nvPr/>
        </p:nvPicPr>
        <p:blipFill>
          <a:blip r:embed="rId8"/>
          <a:stretch>
            <a:fillRect/>
          </a:stretch>
        </p:blipFill>
        <p:spPr>
          <a:xfrm>
            <a:off x="6782793" y="4675941"/>
            <a:ext cx="1651000" cy="2755900"/>
          </a:xfrm>
          <a:prstGeom prst="rect">
            <a:avLst/>
          </a:prstGeom>
        </p:spPr>
      </p:pic>
      <p:pic>
        <p:nvPicPr>
          <p:cNvPr id="7" name="図 6" descr="コンピューターの画面&#10;&#10;自動的に生成された説明">
            <a:extLst>
              <a:ext uri="{FF2B5EF4-FFF2-40B4-BE49-F238E27FC236}">
                <a16:creationId xmlns:a16="http://schemas.microsoft.com/office/drawing/2014/main" id="{E4757320-904D-6AB1-D5FC-0C29A68F240C}"/>
              </a:ext>
            </a:extLst>
          </p:cNvPr>
          <p:cNvPicPr>
            <a:picLocks noChangeAspect="1"/>
          </p:cNvPicPr>
          <p:nvPr/>
        </p:nvPicPr>
        <p:blipFill>
          <a:blip r:embed="rId9"/>
          <a:stretch>
            <a:fillRect/>
          </a:stretch>
        </p:blipFill>
        <p:spPr>
          <a:xfrm>
            <a:off x="7387808" y="3729037"/>
            <a:ext cx="4114800" cy="4114800"/>
          </a:xfrm>
          <a:prstGeom prst="rect">
            <a:avLst/>
          </a:prstGeom>
        </p:spPr>
      </p:pic>
      <p:pic>
        <p:nvPicPr>
          <p:cNvPr id="9" name="図 8">
            <a:extLst>
              <a:ext uri="{FF2B5EF4-FFF2-40B4-BE49-F238E27FC236}">
                <a16:creationId xmlns:a16="http://schemas.microsoft.com/office/drawing/2014/main" id="{D8F22292-F1AE-B102-0184-43B7EA0376E6}"/>
              </a:ext>
            </a:extLst>
          </p:cNvPr>
          <p:cNvPicPr>
            <a:picLocks noChangeAspect="1"/>
          </p:cNvPicPr>
          <p:nvPr/>
        </p:nvPicPr>
        <p:blipFill>
          <a:blip r:embed="rId10"/>
          <a:stretch>
            <a:fillRect/>
          </a:stretch>
        </p:blipFill>
        <p:spPr>
          <a:xfrm>
            <a:off x="276452" y="260363"/>
            <a:ext cx="2044700" cy="101600"/>
          </a:xfrm>
          <a:prstGeom prst="rect">
            <a:avLst/>
          </a:prstGeom>
        </p:spPr>
      </p:pic>
      <p:pic>
        <p:nvPicPr>
          <p:cNvPr id="11" name="図 10" descr="ロゴ が含まれている画像&#10;&#10;自動的に生成された説明">
            <a:extLst>
              <a:ext uri="{FF2B5EF4-FFF2-40B4-BE49-F238E27FC236}">
                <a16:creationId xmlns:a16="http://schemas.microsoft.com/office/drawing/2014/main" id="{F7F90125-846E-6F8C-0CD4-8C55F67E54B3}"/>
              </a:ext>
            </a:extLst>
          </p:cNvPr>
          <p:cNvPicPr>
            <a:picLocks noChangeAspect="1"/>
          </p:cNvPicPr>
          <p:nvPr/>
        </p:nvPicPr>
        <p:blipFill>
          <a:blip r:embed="rId11"/>
          <a:stretch>
            <a:fillRect/>
          </a:stretch>
        </p:blipFill>
        <p:spPr>
          <a:xfrm>
            <a:off x="9035216" y="221692"/>
            <a:ext cx="1435100" cy="469900"/>
          </a:xfrm>
          <a:prstGeom prst="rect">
            <a:avLst/>
          </a:prstGeom>
        </p:spPr>
      </p:pic>
      <p:pic>
        <p:nvPicPr>
          <p:cNvPr id="13" name="図 12" descr="テキスト&#10;&#10;自動的に生成された説明">
            <a:extLst>
              <a:ext uri="{FF2B5EF4-FFF2-40B4-BE49-F238E27FC236}">
                <a16:creationId xmlns:a16="http://schemas.microsoft.com/office/drawing/2014/main" id="{3571CD2F-944A-5632-2CD0-DAB8B9C64C73}"/>
              </a:ext>
            </a:extLst>
          </p:cNvPr>
          <p:cNvPicPr>
            <a:picLocks noChangeAspect="1"/>
          </p:cNvPicPr>
          <p:nvPr/>
        </p:nvPicPr>
        <p:blipFill>
          <a:blip r:embed="rId12"/>
          <a:stretch>
            <a:fillRect/>
          </a:stretch>
        </p:blipFill>
        <p:spPr>
          <a:xfrm>
            <a:off x="294468" y="438889"/>
            <a:ext cx="10315331" cy="1763629"/>
          </a:xfrm>
          <a:prstGeom prst="rect">
            <a:avLst/>
          </a:prstGeom>
        </p:spPr>
      </p:pic>
      <p:pic>
        <p:nvPicPr>
          <p:cNvPr id="15" name="図 14">
            <a:extLst>
              <a:ext uri="{FF2B5EF4-FFF2-40B4-BE49-F238E27FC236}">
                <a16:creationId xmlns:a16="http://schemas.microsoft.com/office/drawing/2014/main" id="{55E82FD5-6672-EF6B-60AE-DA9A67633811}"/>
              </a:ext>
            </a:extLst>
          </p:cNvPr>
          <p:cNvPicPr>
            <a:picLocks noChangeAspect="1"/>
          </p:cNvPicPr>
          <p:nvPr/>
        </p:nvPicPr>
        <p:blipFill>
          <a:blip r:embed="rId13"/>
          <a:stretch>
            <a:fillRect/>
          </a:stretch>
        </p:blipFill>
        <p:spPr>
          <a:xfrm>
            <a:off x="124430" y="3739308"/>
            <a:ext cx="1422400" cy="1282700"/>
          </a:xfrm>
          <a:prstGeom prst="rect">
            <a:avLst/>
          </a:prstGeom>
        </p:spPr>
      </p:pic>
      <p:pic>
        <p:nvPicPr>
          <p:cNvPr id="19" name="図 18" descr="カップ, 暗い, コーヒー, 座る が含まれている画像&#10;&#10;自動的に生成された説明">
            <a:extLst>
              <a:ext uri="{FF2B5EF4-FFF2-40B4-BE49-F238E27FC236}">
                <a16:creationId xmlns:a16="http://schemas.microsoft.com/office/drawing/2014/main" id="{0394C1B5-7C90-5E28-F017-BF951AA68096}"/>
              </a:ext>
            </a:extLst>
          </p:cNvPr>
          <p:cNvPicPr>
            <a:picLocks noChangeAspect="1"/>
          </p:cNvPicPr>
          <p:nvPr/>
        </p:nvPicPr>
        <p:blipFill>
          <a:blip r:embed="rId14"/>
          <a:stretch>
            <a:fillRect/>
          </a:stretch>
        </p:blipFill>
        <p:spPr>
          <a:xfrm>
            <a:off x="1872456" y="1867131"/>
            <a:ext cx="3289300" cy="3860800"/>
          </a:xfrm>
          <a:prstGeom prst="rect">
            <a:avLst/>
          </a:prstGeom>
        </p:spPr>
      </p:pic>
      <p:pic>
        <p:nvPicPr>
          <p:cNvPr id="23" name="図 22" descr="図形, アイコン&#10;&#10;自動的に生成された説明">
            <a:extLst>
              <a:ext uri="{FF2B5EF4-FFF2-40B4-BE49-F238E27FC236}">
                <a16:creationId xmlns:a16="http://schemas.microsoft.com/office/drawing/2014/main" id="{39AAC253-1DA6-5290-1B75-56D4F78A97ED}"/>
              </a:ext>
            </a:extLst>
          </p:cNvPr>
          <p:cNvPicPr>
            <a:picLocks noChangeAspect="1"/>
          </p:cNvPicPr>
          <p:nvPr/>
        </p:nvPicPr>
        <p:blipFill>
          <a:blip r:embed="rId15"/>
          <a:stretch>
            <a:fillRect/>
          </a:stretch>
        </p:blipFill>
        <p:spPr>
          <a:xfrm>
            <a:off x="2333773" y="4594698"/>
            <a:ext cx="1282700" cy="558800"/>
          </a:xfrm>
          <a:prstGeom prst="rect">
            <a:avLst/>
          </a:prstGeom>
        </p:spPr>
      </p:pic>
      <p:pic>
        <p:nvPicPr>
          <p:cNvPr id="25" name="図 24" descr="アイコン が含まれている画像&#10;&#10;自動的に生成された説明">
            <a:extLst>
              <a:ext uri="{FF2B5EF4-FFF2-40B4-BE49-F238E27FC236}">
                <a16:creationId xmlns:a16="http://schemas.microsoft.com/office/drawing/2014/main" id="{48FF2864-145E-A4B7-30B8-D72ED1CAFC50}"/>
              </a:ext>
            </a:extLst>
          </p:cNvPr>
          <p:cNvPicPr>
            <a:picLocks noChangeAspect="1"/>
          </p:cNvPicPr>
          <p:nvPr/>
        </p:nvPicPr>
        <p:blipFill>
          <a:blip r:embed="rId16"/>
          <a:stretch>
            <a:fillRect/>
          </a:stretch>
        </p:blipFill>
        <p:spPr>
          <a:xfrm>
            <a:off x="3354119" y="2499526"/>
            <a:ext cx="1104900" cy="508000"/>
          </a:xfrm>
          <a:prstGeom prst="rect">
            <a:avLst/>
          </a:prstGeom>
        </p:spPr>
      </p:pic>
      <p:pic>
        <p:nvPicPr>
          <p:cNvPr id="33" name="図 32" descr="図形&#10;&#10;中程度の精度で自動的に生成された説明">
            <a:extLst>
              <a:ext uri="{FF2B5EF4-FFF2-40B4-BE49-F238E27FC236}">
                <a16:creationId xmlns:a16="http://schemas.microsoft.com/office/drawing/2014/main" id="{1F779426-92C8-F593-5870-F56D0DC4AE15}"/>
              </a:ext>
            </a:extLst>
          </p:cNvPr>
          <p:cNvPicPr>
            <a:picLocks noChangeAspect="1"/>
          </p:cNvPicPr>
          <p:nvPr/>
        </p:nvPicPr>
        <p:blipFill>
          <a:blip r:embed="rId17"/>
          <a:stretch>
            <a:fillRect/>
          </a:stretch>
        </p:blipFill>
        <p:spPr>
          <a:xfrm>
            <a:off x="435448" y="6053891"/>
            <a:ext cx="6438900" cy="863600"/>
          </a:xfrm>
          <a:prstGeom prst="rect">
            <a:avLst/>
          </a:prstGeom>
        </p:spPr>
      </p:pic>
      <p:pic>
        <p:nvPicPr>
          <p:cNvPr id="35" name="図 34">
            <a:extLst>
              <a:ext uri="{FF2B5EF4-FFF2-40B4-BE49-F238E27FC236}">
                <a16:creationId xmlns:a16="http://schemas.microsoft.com/office/drawing/2014/main" id="{1A22AB7D-A5F3-2E3A-FDAC-74D34243DA18}"/>
              </a:ext>
            </a:extLst>
          </p:cNvPr>
          <p:cNvPicPr>
            <a:picLocks noChangeAspect="1"/>
          </p:cNvPicPr>
          <p:nvPr/>
        </p:nvPicPr>
        <p:blipFill>
          <a:blip r:embed="rId18"/>
          <a:stretch>
            <a:fillRect/>
          </a:stretch>
        </p:blipFill>
        <p:spPr>
          <a:xfrm>
            <a:off x="1352579" y="6274815"/>
            <a:ext cx="5270500" cy="622300"/>
          </a:xfrm>
          <a:prstGeom prst="rect">
            <a:avLst/>
          </a:prstGeom>
        </p:spPr>
      </p:pic>
      <p:pic>
        <p:nvPicPr>
          <p:cNvPr id="37" name="図 36">
            <a:extLst>
              <a:ext uri="{FF2B5EF4-FFF2-40B4-BE49-F238E27FC236}">
                <a16:creationId xmlns:a16="http://schemas.microsoft.com/office/drawing/2014/main" id="{34078013-87D2-94FB-A473-C8F6B7CA9C44}"/>
              </a:ext>
            </a:extLst>
          </p:cNvPr>
          <p:cNvPicPr>
            <a:picLocks noChangeAspect="1"/>
          </p:cNvPicPr>
          <p:nvPr/>
        </p:nvPicPr>
        <p:blipFill>
          <a:blip r:embed="rId19"/>
          <a:stretch>
            <a:fillRect/>
          </a:stretch>
        </p:blipFill>
        <p:spPr>
          <a:xfrm>
            <a:off x="1502016" y="7055535"/>
            <a:ext cx="5346700" cy="330200"/>
          </a:xfrm>
          <a:prstGeom prst="rect">
            <a:avLst/>
          </a:prstGeom>
        </p:spPr>
      </p:pic>
      <p:pic>
        <p:nvPicPr>
          <p:cNvPr id="39" name="図 38" descr="ロゴ&#10;&#10;自動的に生成された説明">
            <a:extLst>
              <a:ext uri="{FF2B5EF4-FFF2-40B4-BE49-F238E27FC236}">
                <a16:creationId xmlns:a16="http://schemas.microsoft.com/office/drawing/2014/main" id="{5AEA9AB0-7A4E-FEC2-B84A-74BEC39BFEFB}"/>
              </a:ext>
            </a:extLst>
          </p:cNvPr>
          <p:cNvPicPr>
            <a:picLocks noChangeAspect="1"/>
          </p:cNvPicPr>
          <p:nvPr/>
        </p:nvPicPr>
        <p:blipFill>
          <a:blip r:embed="rId20"/>
          <a:stretch>
            <a:fillRect/>
          </a:stretch>
        </p:blipFill>
        <p:spPr>
          <a:xfrm>
            <a:off x="7008737" y="5015273"/>
            <a:ext cx="2844800" cy="3022600"/>
          </a:xfrm>
          <a:prstGeom prst="rect">
            <a:avLst/>
          </a:prstGeom>
        </p:spPr>
      </p:pic>
      <p:pic>
        <p:nvPicPr>
          <p:cNvPr id="41" name="図 40" descr="アイコン&#10;&#10;自動的に生成された説明">
            <a:extLst>
              <a:ext uri="{FF2B5EF4-FFF2-40B4-BE49-F238E27FC236}">
                <a16:creationId xmlns:a16="http://schemas.microsoft.com/office/drawing/2014/main" id="{A4D0BCD1-3F19-00C5-1FBC-E28C91FC9D7C}"/>
              </a:ext>
            </a:extLst>
          </p:cNvPr>
          <p:cNvPicPr>
            <a:picLocks noChangeAspect="1"/>
          </p:cNvPicPr>
          <p:nvPr/>
        </p:nvPicPr>
        <p:blipFill>
          <a:blip r:embed="rId21"/>
          <a:stretch>
            <a:fillRect/>
          </a:stretch>
        </p:blipFill>
        <p:spPr>
          <a:xfrm>
            <a:off x="4658008" y="4301291"/>
            <a:ext cx="381000" cy="381000"/>
          </a:xfrm>
          <a:prstGeom prst="rect">
            <a:avLst/>
          </a:prstGeom>
        </p:spPr>
      </p:pic>
      <p:pic>
        <p:nvPicPr>
          <p:cNvPr id="43" name="図 42" descr="アイコン&#10;&#10;自動的に生成された説明">
            <a:extLst>
              <a:ext uri="{FF2B5EF4-FFF2-40B4-BE49-F238E27FC236}">
                <a16:creationId xmlns:a16="http://schemas.microsoft.com/office/drawing/2014/main" id="{DDA86637-6CD6-B59F-825E-0EE2C2AA2A91}"/>
              </a:ext>
            </a:extLst>
          </p:cNvPr>
          <p:cNvPicPr>
            <a:picLocks noChangeAspect="1"/>
          </p:cNvPicPr>
          <p:nvPr/>
        </p:nvPicPr>
        <p:blipFill>
          <a:blip r:embed="rId22"/>
          <a:stretch>
            <a:fillRect/>
          </a:stretch>
        </p:blipFill>
        <p:spPr>
          <a:xfrm>
            <a:off x="4658008" y="3812940"/>
            <a:ext cx="381000" cy="381000"/>
          </a:xfrm>
          <a:prstGeom prst="rect">
            <a:avLst/>
          </a:prstGeom>
        </p:spPr>
      </p:pic>
      <p:pic>
        <p:nvPicPr>
          <p:cNvPr id="45" name="図 44" descr="アイコン&#10;&#10;自動的に生成された説明">
            <a:extLst>
              <a:ext uri="{FF2B5EF4-FFF2-40B4-BE49-F238E27FC236}">
                <a16:creationId xmlns:a16="http://schemas.microsoft.com/office/drawing/2014/main" id="{16B4545B-FA2F-FF05-C92F-2374A3187AB3}"/>
              </a:ext>
            </a:extLst>
          </p:cNvPr>
          <p:cNvPicPr>
            <a:picLocks noChangeAspect="1"/>
          </p:cNvPicPr>
          <p:nvPr/>
        </p:nvPicPr>
        <p:blipFill>
          <a:blip r:embed="rId23"/>
          <a:stretch>
            <a:fillRect/>
          </a:stretch>
        </p:blipFill>
        <p:spPr>
          <a:xfrm>
            <a:off x="4658008" y="3320567"/>
            <a:ext cx="381000" cy="381000"/>
          </a:xfrm>
          <a:prstGeom prst="rect">
            <a:avLst/>
          </a:prstGeom>
        </p:spPr>
      </p:pic>
      <p:pic>
        <p:nvPicPr>
          <p:cNvPr id="51" name="図 50">
            <a:extLst>
              <a:ext uri="{FF2B5EF4-FFF2-40B4-BE49-F238E27FC236}">
                <a16:creationId xmlns:a16="http://schemas.microsoft.com/office/drawing/2014/main" id="{BC579F93-1CB8-35F2-C0F3-1E760244C3FA}"/>
              </a:ext>
            </a:extLst>
          </p:cNvPr>
          <p:cNvPicPr>
            <a:picLocks noChangeAspect="1"/>
          </p:cNvPicPr>
          <p:nvPr/>
        </p:nvPicPr>
        <p:blipFill>
          <a:blip r:embed="rId24"/>
          <a:stretch>
            <a:fillRect/>
          </a:stretch>
        </p:blipFill>
        <p:spPr>
          <a:xfrm>
            <a:off x="411519" y="5514869"/>
            <a:ext cx="6426200" cy="558800"/>
          </a:xfrm>
          <a:prstGeom prst="rect">
            <a:avLst/>
          </a:prstGeom>
        </p:spPr>
      </p:pic>
      <p:pic>
        <p:nvPicPr>
          <p:cNvPr id="53" name="図 52">
            <a:extLst>
              <a:ext uri="{FF2B5EF4-FFF2-40B4-BE49-F238E27FC236}">
                <a16:creationId xmlns:a16="http://schemas.microsoft.com/office/drawing/2014/main" id="{3EF2846E-0CBD-8434-2D1B-7F81767B1A8C}"/>
              </a:ext>
            </a:extLst>
          </p:cNvPr>
          <p:cNvPicPr>
            <a:picLocks noChangeAspect="1"/>
          </p:cNvPicPr>
          <p:nvPr/>
        </p:nvPicPr>
        <p:blipFill>
          <a:blip r:embed="rId25"/>
          <a:stretch>
            <a:fillRect/>
          </a:stretch>
        </p:blipFill>
        <p:spPr>
          <a:xfrm>
            <a:off x="3516313" y="2062209"/>
            <a:ext cx="7175500" cy="304800"/>
          </a:xfrm>
          <a:prstGeom prst="rect">
            <a:avLst/>
          </a:prstGeom>
        </p:spPr>
      </p:pic>
      <p:sp>
        <p:nvSpPr>
          <p:cNvPr id="54" name="テキスト ボックス 53">
            <a:extLst>
              <a:ext uri="{FF2B5EF4-FFF2-40B4-BE49-F238E27FC236}">
                <a16:creationId xmlns:a16="http://schemas.microsoft.com/office/drawing/2014/main" id="{5DDAD940-8E62-C2EB-6628-62C90EF84FDF}"/>
              </a:ext>
            </a:extLst>
          </p:cNvPr>
          <p:cNvSpPr txBox="1"/>
          <p:nvPr/>
        </p:nvSpPr>
        <p:spPr>
          <a:xfrm>
            <a:off x="4562717" y="2819042"/>
            <a:ext cx="3416320" cy="369332"/>
          </a:xfrm>
          <a:prstGeom prst="rect">
            <a:avLst/>
          </a:prstGeom>
          <a:noFill/>
        </p:spPr>
        <p:txBody>
          <a:bodyPr wrap="none" rtlCol="0">
            <a:spAutoFit/>
          </a:bodyPr>
          <a:lstStyle/>
          <a:p>
            <a:r>
              <a:rPr kumimoji="1" lang="ja-JP" altLang="en-US" b="1">
                <a:solidFill>
                  <a:srgbClr val="008DA2"/>
                </a:solidFill>
                <a:latin typeface="Yu Gothic" panose="020B0400000000000000" pitchFamily="34" charset="-128"/>
                <a:ea typeface="Yu Gothic" panose="020B0400000000000000" pitchFamily="34" charset="-128"/>
              </a:rPr>
              <a:t>ブラシスパ</a:t>
            </a:r>
            <a:r>
              <a:rPr kumimoji="1" lang="ja-JP" altLang="en-US" b="1">
                <a:solidFill>
                  <a:schemeClr val="bg2">
                    <a:lumMod val="25000"/>
                  </a:schemeClr>
                </a:solidFill>
                <a:latin typeface="Yu Gothic" panose="020B0400000000000000" pitchFamily="34" charset="-128"/>
                <a:ea typeface="Yu Gothic" panose="020B0400000000000000" pitchFamily="34" charset="-128"/>
              </a:rPr>
              <a:t>でトラブルケアに！</a:t>
            </a:r>
          </a:p>
        </p:txBody>
      </p:sp>
      <p:cxnSp>
        <p:nvCxnSpPr>
          <p:cNvPr id="56" name="直線コネクタ 55">
            <a:extLst>
              <a:ext uri="{FF2B5EF4-FFF2-40B4-BE49-F238E27FC236}">
                <a16:creationId xmlns:a16="http://schemas.microsoft.com/office/drawing/2014/main" id="{77D4ECBF-7E36-4A9C-D450-4BC6E1CDB028}"/>
              </a:ext>
            </a:extLst>
          </p:cNvPr>
          <p:cNvCxnSpPr/>
          <p:nvPr/>
        </p:nvCxnSpPr>
        <p:spPr>
          <a:xfrm>
            <a:off x="4658008" y="3166858"/>
            <a:ext cx="3184317" cy="0"/>
          </a:xfrm>
          <a:prstGeom prst="line">
            <a:avLst/>
          </a:prstGeom>
          <a:ln w="12700">
            <a:solidFill>
              <a:schemeClr val="bg2">
                <a:lumMod val="25000"/>
              </a:schemeClr>
            </a:solidFill>
          </a:ln>
        </p:spPr>
        <p:style>
          <a:lnRef idx="2">
            <a:schemeClr val="dk1"/>
          </a:lnRef>
          <a:fillRef idx="0">
            <a:schemeClr val="dk1"/>
          </a:fillRef>
          <a:effectRef idx="1">
            <a:schemeClr val="dk1"/>
          </a:effectRef>
          <a:fontRef idx="minor">
            <a:schemeClr val="tx1"/>
          </a:fontRef>
        </p:style>
      </p:cxnSp>
      <p:sp>
        <p:nvSpPr>
          <p:cNvPr id="57" name="テキスト ボックス 56">
            <a:extLst>
              <a:ext uri="{FF2B5EF4-FFF2-40B4-BE49-F238E27FC236}">
                <a16:creationId xmlns:a16="http://schemas.microsoft.com/office/drawing/2014/main" id="{96237212-077C-1D8B-B914-B6CA15125C9F}"/>
              </a:ext>
            </a:extLst>
          </p:cNvPr>
          <p:cNvSpPr txBox="1"/>
          <p:nvPr/>
        </p:nvSpPr>
        <p:spPr>
          <a:xfrm>
            <a:off x="5023382" y="3303306"/>
            <a:ext cx="3390672" cy="424283"/>
          </a:xfrm>
          <a:prstGeom prst="rect">
            <a:avLst/>
          </a:prstGeom>
          <a:noFill/>
        </p:spPr>
        <p:txBody>
          <a:bodyPr wrap="none" rtlCol="0">
            <a:spAutoFit/>
          </a:bodyPr>
          <a:lstStyle/>
          <a:p>
            <a:pPr>
              <a:lnSpc>
                <a:spcPct val="110000"/>
              </a:lnSpc>
            </a:pPr>
            <a:r>
              <a:rPr kumimoji="1" lang="ja-JP" altLang="en-US" sz="1000" b="1">
                <a:solidFill>
                  <a:srgbClr val="008DA2"/>
                </a:solidFill>
                <a:latin typeface="Yu Gothic" panose="020B0400000000000000" pitchFamily="34" charset="-128"/>
                <a:ea typeface="Yu Gothic" panose="020B0400000000000000" pitchFamily="34" charset="-128"/>
              </a:rPr>
              <a:t>絶妙な硬さ</a:t>
            </a:r>
            <a:r>
              <a:rPr kumimoji="1" lang="ja-JP" altLang="en-US" sz="1000" b="1">
                <a:solidFill>
                  <a:schemeClr val="bg2">
                    <a:lumMod val="25000"/>
                  </a:schemeClr>
                </a:solidFill>
                <a:latin typeface="Yu Gothic" panose="020B0400000000000000" pitchFamily="34" charset="-128"/>
                <a:ea typeface="Yu Gothic" panose="020B0400000000000000" pitchFamily="34" charset="-128"/>
              </a:rPr>
              <a:t>で、</a:t>
            </a:r>
            <a:r>
              <a:rPr kumimoji="1" lang="ja-JP" altLang="en-US" sz="1000" b="1">
                <a:solidFill>
                  <a:srgbClr val="008DA2"/>
                </a:solidFill>
                <a:latin typeface="Yu Gothic" panose="020B0400000000000000" pitchFamily="34" charset="-128"/>
                <a:ea typeface="Yu Gothic" panose="020B0400000000000000" pitchFamily="34" charset="-128"/>
              </a:rPr>
              <a:t>頭にしっかりフィット</a:t>
            </a:r>
            <a:r>
              <a:rPr kumimoji="1" lang="ja-JP" altLang="en-US" sz="1000" b="1">
                <a:solidFill>
                  <a:schemeClr val="bg2">
                    <a:lumMod val="25000"/>
                  </a:schemeClr>
                </a:solidFill>
                <a:latin typeface="Yu Gothic" panose="020B0400000000000000" pitchFamily="34" charset="-128"/>
                <a:ea typeface="Yu Gothic" panose="020B0400000000000000" pitchFamily="34" charset="-128"/>
              </a:rPr>
              <a:t>させる事で全体を</a:t>
            </a:r>
          </a:p>
          <a:p>
            <a:pPr>
              <a:lnSpc>
                <a:spcPct val="110000"/>
              </a:lnSpc>
            </a:pPr>
            <a:r>
              <a:rPr kumimoji="1" lang="ja-JP" altLang="en-US" sz="1000" b="1">
                <a:solidFill>
                  <a:schemeClr val="bg2">
                    <a:lumMod val="25000"/>
                  </a:schemeClr>
                </a:solidFill>
                <a:latin typeface="Yu Gothic" panose="020B0400000000000000" pitchFamily="34" charset="-128"/>
                <a:ea typeface="Yu Gothic" panose="020B0400000000000000" pitchFamily="34" charset="-128"/>
              </a:rPr>
              <a:t>しっかり包み込むようなマッサージが可能。</a:t>
            </a:r>
          </a:p>
        </p:txBody>
      </p:sp>
      <p:sp>
        <p:nvSpPr>
          <p:cNvPr id="58" name="テキスト ボックス 57">
            <a:extLst>
              <a:ext uri="{FF2B5EF4-FFF2-40B4-BE49-F238E27FC236}">
                <a16:creationId xmlns:a16="http://schemas.microsoft.com/office/drawing/2014/main" id="{123FED0C-5834-1B22-577E-CD57B8D989ED}"/>
              </a:ext>
            </a:extLst>
          </p:cNvPr>
          <p:cNvSpPr txBox="1"/>
          <p:nvPr/>
        </p:nvSpPr>
        <p:spPr>
          <a:xfrm>
            <a:off x="5039008" y="3906265"/>
            <a:ext cx="2999539" cy="246221"/>
          </a:xfrm>
          <a:prstGeom prst="rect">
            <a:avLst/>
          </a:prstGeom>
          <a:noFill/>
        </p:spPr>
        <p:txBody>
          <a:bodyPr wrap="none" rtlCol="0">
            <a:spAutoFit/>
          </a:bodyPr>
          <a:lstStyle/>
          <a:p>
            <a:r>
              <a:rPr kumimoji="1" lang="ja-JP" altLang="en-US" sz="1000" b="1">
                <a:solidFill>
                  <a:schemeClr val="bg2">
                    <a:lumMod val="25000"/>
                  </a:schemeClr>
                </a:solidFill>
                <a:latin typeface="Yu Gothic" panose="020B0400000000000000" pitchFamily="34" charset="-128"/>
                <a:ea typeface="Yu Gothic" panose="020B0400000000000000" pitchFamily="34" charset="-128"/>
              </a:rPr>
              <a:t>“押し玉”部分でツボを押すことで血行促進にも！</a:t>
            </a:r>
          </a:p>
        </p:txBody>
      </p:sp>
      <p:sp>
        <p:nvSpPr>
          <p:cNvPr id="60" name="テキスト ボックス 59">
            <a:extLst>
              <a:ext uri="{FF2B5EF4-FFF2-40B4-BE49-F238E27FC236}">
                <a16:creationId xmlns:a16="http://schemas.microsoft.com/office/drawing/2014/main" id="{F9F86145-DDE2-080C-11F8-F7DA9F85C5F9}"/>
              </a:ext>
            </a:extLst>
          </p:cNvPr>
          <p:cNvSpPr txBox="1"/>
          <p:nvPr/>
        </p:nvSpPr>
        <p:spPr>
          <a:xfrm>
            <a:off x="5200372" y="4583996"/>
            <a:ext cx="2621230" cy="424283"/>
          </a:xfrm>
          <a:prstGeom prst="rect">
            <a:avLst/>
          </a:prstGeom>
          <a:noFill/>
        </p:spPr>
        <p:txBody>
          <a:bodyPr wrap="none" rtlCol="0">
            <a:spAutoFit/>
          </a:bodyPr>
          <a:lstStyle/>
          <a:p>
            <a:pPr>
              <a:lnSpc>
                <a:spcPct val="110000"/>
              </a:lnSpc>
            </a:pPr>
            <a:r>
              <a:rPr kumimoji="1" lang="ja-JP" altLang="en-US" sz="1000" b="1">
                <a:solidFill>
                  <a:schemeClr val="bg2">
                    <a:lumMod val="25000"/>
                  </a:schemeClr>
                </a:solidFill>
                <a:latin typeface="Yu Gothic" panose="020B0400000000000000" pitchFamily="34" charset="-128"/>
                <a:ea typeface="Yu Gothic" panose="020B0400000000000000" pitchFamily="34" charset="-128"/>
              </a:rPr>
              <a:t>マッサージによる引き上げがしやすい為、</a:t>
            </a:r>
          </a:p>
          <a:p>
            <a:pPr>
              <a:lnSpc>
                <a:spcPct val="110000"/>
              </a:lnSpc>
            </a:pPr>
            <a:r>
              <a:rPr kumimoji="1" lang="ja-JP" altLang="en-US" sz="1000" b="1">
                <a:solidFill>
                  <a:schemeClr val="bg2">
                    <a:lumMod val="25000"/>
                  </a:schemeClr>
                </a:solidFill>
                <a:latin typeface="Yu Gothic" panose="020B0400000000000000" pitchFamily="34" charset="-128"/>
                <a:ea typeface="Yu Gothic" panose="020B0400000000000000" pitchFamily="34" charset="-128"/>
              </a:rPr>
              <a:t>頭のコリを丁寧にほぐしてくれる！</a:t>
            </a:r>
          </a:p>
        </p:txBody>
      </p:sp>
      <p:sp>
        <p:nvSpPr>
          <p:cNvPr id="61" name="テキスト ボックス 60">
            <a:extLst>
              <a:ext uri="{FF2B5EF4-FFF2-40B4-BE49-F238E27FC236}">
                <a16:creationId xmlns:a16="http://schemas.microsoft.com/office/drawing/2014/main" id="{9FD19CBB-A1FD-2442-7F6E-660CF7ABAB62}"/>
              </a:ext>
            </a:extLst>
          </p:cNvPr>
          <p:cNvSpPr txBox="1"/>
          <p:nvPr/>
        </p:nvSpPr>
        <p:spPr>
          <a:xfrm>
            <a:off x="5042441" y="4583996"/>
            <a:ext cx="312906" cy="246221"/>
          </a:xfrm>
          <a:prstGeom prst="rect">
            <a:avLst/>
          </a:prstGeom>
          <a:noFill/>
        </p:spPr>
        <p:txBody>
          <a:bodyPr wrap="none" rtlCol="0">
            <a:spAutoFit/>
          </a:bodyPr>
          <a:lstStyle/>
          <a:p>
            <a:r>
              <a:rPr kumimoji="1" lang="ja-JP" altLang="en-US" sz="1000" b="1">
                <a:solidFill>
                  <a:schemeClr val="bg2">
                    <a:lumMod val="50000"/>
                  </a:schemeClr>
                </a:solidFill>
                <a:latin typeface="Yu Gothic" panose="020B0400000000000000" pitchFamily="34" charset="-128"/>
                <a:ea typeface="Yu Gothic" panose="020B0400000000000000" pitchFamily="34" charset="-128"/>
              </a:rPr>
              <a:t>➡︎</a:t>
            </a:r>
          </a:p>
        </p:txBody>
      </p:sp>
      <p:sp>
        <p:nvSpPr>
          <p:cNvPr id="62" name="テキスト ボックス 61">
            <a:extLst>
              <a:ext uri="{FF2B5EF4-FFF2-40B4-BE49-F238E27FC236}">
                <a16:creationId xmlns:a16="http://schemas.microsoft.com/office/drawing/2014/main" id="{1D6EEFF1-7FD3-8E77-C137-12C4028AC379}"/>
              </a:ext>
            </a:extLst>
          </p:cNvPr>
          <p:cNvSpPr txBox="1"/>
          <p:nvPr/>
        </p:nvSpPr>
        <p:spPr>
          <a:xfrm>
            <a:off x="5050624" y="4363805"/>
            <a:ext cx="1827744" cy="276999"/>
          </a:xfrm>
          <a:prstGeom prst="rect">
            <a:avLst/>
          </a:prstGeom>
          <a:noFill/>
        </p:spPr>
        <p:txBody>
          <a:bodyPr wrap="none" rtlCol="0">
            <a:spAutoFit/>
          </a:bodyPr>
          <a:lstStyle/>
          <a:p>
            <a:r>
              <a:rPr kumimoji="1" lang="ja-JP" altLang="en-US" sz="1200" b="1">
                <a:solidFill>
                  <a:srgbClr val="008DA2"/>
                </a:solidFill>
                <a:latin typeface="Yu Gothic" panose="020B0400000000000000" pitchFamily="34" charset="-128"/>
                <a:ea typeface="Yu Gothic" panose="020B0400000000000000" pitchFamily="34" charset="-128"/>
              </a:rPr>
              <a:t>ブラシ先端の“</a:t>
            </a:r>
            <a:r>
              <a:rPr kumimoji="1" lang="en" altLang="ja-JP" sz="1200" b="1" dirty="0">
                <a:solidFill>
                  <a:srgbClr val="008DA2"/>
                </a:solidFill>
                <a:latin typeface="Yu Gothic" panose="020B0400000000000000" pitchFamily="34" charset="-128"/>
                <a:ea typeface="Yu Gothic" panose="020B0400000000000000" pitchFamily="34" charset="-128"/>
              </a:rPr>
              <a:t>C</a:t>
            </a:r>
            <a:r>
              <a:rPr kumimoji="1" lang="ja-JP" altLang="en-US" sz="1200" b="1">
                <a:solidFill>
                  <a:srgbClr val="008DA2"/>
                </a:solidFill>
                <a:latin typeface="Yu Gothic" panose="020B0400000000000000" pitchFamily="34" charset="-128"/>
                <a:ea typeface="Yu Gothic" panose="020B0400000000000000" pitchFamily="34" charset="-128"/>
              </a:rPr>
              <a:t>型突起”</a:t>
            </a:r>
          </a:p>
        </p:txBody>
      </p:sp>
      <p:sp>
        <p:nvSpPr>
          <p:cNvPr id="63" name="テキスト ボックス 62">
            <a:extLst>
              <a:ext uri="{FF2B5EF4-FFF2-40B4-BE49-F238E27FC236}">
                <a16:creationId xmlns:a16="http://schemas.microsoft.com/office/drawing/2014/main" id="{AF05558C-F9A5-94DE-626D-DFE3E0C68FBE}"/>
              </a:ext>
            </a:extLst>
          </p:cNvPr>
          <p:cNvSpPr txBox="1"/>
          <p:nvPr/>
        </p:nvSpPr>
        <p:spPr>
          <a:xfrm>
            <a:off x="3956307" y="2527621"/>
            <a:ext cx="569387" cy="246221"/>
          </a:xfrm>
          <a:prstGeom prst="rect">
            <a:avLst/>
          </a:prstGeom>
          <a:noFill/>
        </p:spPr>
        <p:txBody>
          <a:bodyPr wrap="none" rtlCol="0">
            <a:spAutoFit/>
          </a:bodyPr>
          <a:lstStyle/>
          <a:p>
            <a:r>
              <a:rPr kumimoji="1" lang="ja-JP" altLang="en-US" sz="1000" b="1">
                <a:solidFill>
                  <a:srgbClr val="008DA2"/>
                </a:solidFill>
                <a:latin typeface="Yu Gothic" panose="020B0400000000000000" pitchFamily="34" charset="-128"/>
                <a:ea typeface="Yu Gothic" panose="020B0400000000000000" pitchFamily="34" charset="-128"/>
              </a:rPr>
              <a:t>押し玉</a:t>
            </a:r>
          </a:p>
        </p:txBody>
      </p:sp>
      <p:sp>
        <p:nvSpPr>
          <p:cNvPr id="64" name="テキスト ボックス 63">
            <a:extLst>
              <a:ext uri="{FF2B5EF4-FFF2-40B4-BE49-F238E27FC236}">
                <a16:creationId xmlns:a16="http://schemas.microsoft.com/office/drawing/2014/main" id="{2352A989-C736-3F77-F73B-B74821872637}"/>
              </a:ext>
            </a:extLst>
          </p:cNvPr>
          <p:cNvSpPr txBox="1"/>
          <p:nvPr/>
        </p:nvSpPr>
        <p:spPr>
          <a:xfrm>
            <a:off x="2267356" y="4926576"/>
            <a:ext cx="660758" cy="246221"/>
          </a:xfrm>
          <a:prstGeom prst="rect">
            <a:avLst/>
          </a:prstGeom>
          <a:noFill/>
        </p:spPr>
        <p:txBody>
          <a:bodyPr wrap="none" rtlCol="0">
            <a:spAutoFit/>
          </a:bodyPr>
          <a:lstStyle/>
          <a:p>
            <a:r>
              <a:rPr kumimoji="1" lang="en" altLang="ja-JP" sz="1000" b="1" dirty="0">
                <a:solidFill>
                  <a:srgbClr val="008DA2"/>
                </a:solidFill>
                <a:latin typeface="Yu Gothic" panose="020B0400000000000000" pitchFamily="34" charset="-128"/>
                <a:ea typeface="Yu Gothic" panose="020B0400000000000000" pitchFamily="34" charset="-128"/>
              </a:rPr>
              <a:t>C</a:t>
            </a:r>
            <a:r>
              <a:rPr kumimoji="1" lang="ja-JP" altLang="en-US" sz="1000" b="1">
                <a:solidFill>
                  <a:srgbClr val="008DA2"/>
                </a:solidFill>
                <a:latin typeface="Yu Gothic" panose="020B0400000000000000" pitchFamily="34" charset="-128"/>
                <a:ea typeface="Yu Gothic" panose="020B0400000000000000" pitchFamily="34" charset="-128"/>
              </a:rPr>
              <a:t>型突起</a:t>
            </a:r>
          </a:p>
        </p:txBody>
      </p:sp>
      <p:sp>
        <p:nvSpPr>
          <p:cNvPr id="65" name="テキスト ボックス 64">
            <a:extLst>
              <a:ext uri="{FF2B5EF4-FFF2-40B4-BE49-F238E27FC236}">
                <a16:creationId xmlns:a16="http://schemas.microsoft.com/office/drawing/2014/main" id="{B5611271-859C-76F1-19E3-58970D227F3C}"/>
              </a:ext>
            </a:extLst>
          </p:cNvPr>
          <p:cNvSpPr txBox="1"/>
          <p:nvPr/>
        </p:nvSpPr>
        <p:spPr>
          <a:xfrm>
            <a:off x="855421" y="2005708"/>
            <a:ext cx="2031325" cy="584775"/>
          </a:xfrm>
          <a:prstGeom prst="rect">
            <a:avLst/>
          </a:prstGeom>
          <a:noFill/>
        </p:spPr>
        <p:txBody>
          <a:bodyPr wrap="none" rtlCol="0">
            <a:spAutoFit/>
          </a:bodyPr>
          <a:lstStyle/>
          <a:p>
            <a:r>
              <a:rPr kumimoji="1" lang="ja-JP" altLang="en-US" sz="1600" b="1">
                <a:solidFill>
                  <a:schemeClr val="bg2">
                    <a:lumMod val="25000"/>
                  </a:schemeClr>
                </a:solidFill>
                <a:latin typeface="Yu Gothic" panose="020B0400000000000000" pitchFamily="34" charset="-128"/>
                <a:ea typeface="Yu Gothic" panose="020B0400000000000000" pitchFamily="34" charset="-128"/>
              </a:rPr>
              <a:t>夏場に起きる</a:t>
            </a:r>
          </a:p>
          <a:p>
            <a:r>
              <a:rPr kumimoji="1" lang="ja-JP" altLang="en-US" sz="1600" b="1">
                <a:solidFill>
                  <a:schemeClr val="bg2">
                    <a:lumMod val="25000"/>
                  </a:schemeClr>
                </a:solidFill>
                <a:latin typeface="Yu Gothic" panose="020B0400000000000000" pitchFamily="34" charset="-128"/>
                <a:ea typeface="Yu Gothic" panose="020B0400000000000000" pitchFamily="34" charset="-128"/>
              </a:rPr>
              <a:t>　　トラブルって？</a:t>
            </a:r>
          </a:p>
        </p:txBody>
      </p:sp>
      <p:cxnSp>
        <p:nvCxnSpPr>
          <p:cNvPr id="67" name="直線コネクタ 66">
            <a:extLst>
              <a:ext uri="{FF2B5EF4-FFF2-40B4-BE49-F238E27FC236}">
                <a16:creationId xmlns:a16="http://schemas.microsoft.com/office/drawing/2014/main" id="{2FC0353A-33FE-52B7-FFCA-BB4E4DE697EA}"/>
              </a:ext>
            </a:extLst>
          </p:cNvPr>
          <p:cNvCxnSpPr>
            <a:cxnSpLocks/>
          </p:cNvCxnSpPr>
          <p:nvPr/>
        </p:nvCxnSpPr>
        <p:spPr>
          <a:xfrm>
            <a:off x="565328" y="2590483"/>
            <a:ext cx="2210144" cy="0"/>
          </a:xfrm>
          <a:prstGeom prst="line">
            <a:avLst/>
          </a:prstGeom>
          <a:ln w="12700">
            <a:solidFill>
              <a:schemeClr val="bg2">
                <a:lumMod val="25000"/>
              </a:schemeClr>
            </a:solidFill>
          </a:ln>
        </p:spPr>
        <p:style>
          <a:lnRef idx="2">
            <a:schemeClr val="dk1"/>
          </a:lnRef>
          <a:fillRef idx="0">
            <a:schemeClr val="dk1"/>
          </a:fillRef>
          <a:effectRef idx="1">
            <a:schemeClr val="dk1"/>
          </a:effectRef>
          <a:fontRef idx="minor">
            <a:schemeClr val="tx1"/>
          </a:fontRef>
        </p:style>
      </p:cxnSp>
      <p:sp>
        <p:nvSpPr>
          <p:cNvPr id="68" name="テキスト ボックス 67">
            <a:extLst>
              <a:ext uri="{FF2B5EF4-FFF2-40B4-BE49-F238E27FC236}">
                <a16:creationId xmlns:a16="http://schemas.microsoft.com/office/drawing/2014/main" id="{A9EC7BF8-9746-9380-FE2E-9B31E1654B62}"/>
              </a:ext>
            </a:extLst>
          </p:cNvPr>
          <p:cNvSpPr txBox="1"/>
          <p:nvPr/>
        </p:nvSpPr>
        <p:spPr>
          <a:xfrm>
            <a:off x="565328" y="2773842"/>
            <a:ext cx="1877437" cy="424283"/>
          </a:xfrm>
          <a:prstGeom prst="rect">
            <a:avLst/>
          </a:prstGeom>
          <a:noFill/>
        </p:spPr>
        <p:txBody>
          <a:bodyPr wrap="none" rtlCol="0">
            <a:spAutoFit/>
          </a:bodyPr>
          <a:lstStyle/>
          <a:p>
            <a:pPr>
              <a:lnSpc>
                <a:spcPct val="110000"/>
              </a:lnSpc>
            </a:pPr>
            <a:r>
              <a:rPr kumimoji="1" lang="ja-JP" altLang="en-US" sz="1000" b="1" spc="100">
                <a:solidFill>
                  <a:schemeClr val="bg2">
                    <a:lumMod val="75000"/>
                  </a:schemeClr>
                </a:solidFill>
                <a:latin typeface="Yu Gothic" panose="020B0400000000000000" pitchFamily="34" charset="-128"/>
                <a:ea typeface="Yu Gothic" panose="020B0400000000000000" pitchFamily="34" charset="-128"/>
              </a:rPr>
              <a:t>●</a:t>
            </a:r>
            <a:r>
              <a:rPr kumimoji="1" lang="ja-JP" altLang="en-US" sz="1000" b="1" spc="100">
                <a:solidFill>
                  <a:schemeClr val="bg2">
                    <a:lumMod val="25000"/>
                  </a:schemeClr>
                </a:solidFill>
                <a:latin typeface="Yu Gothic" panose="020B0400000000000000" pitchFamily="34" charset="-128"/>
                <a:ea typeface="Yu Gothic" panose="020B0400000000000000" pitchFamily="34" charset="-128"/>
              </a:rPr>
              <a:t>夏場は汗や皮脂で地肌が</a:t>
            </a:r>
          </a:p>
          <a:p>
            <a:pPr>
              <a:lnSpc>
                <a:spcPct val="110000"/>
              </a:lnSpc>
            </a:pPr>
            <a:r>
              <a:rPr kumimoji="1" lang="ja-JP" altLang="en-US" sz="1000" b="1" spc="100">
                <a:solidFill>
                  <a:schemeClr val="bg2">
                    <a:lumMod val="25000"/>
                  </a:schemeClr>
                </a:solidFill>
                <a:latin typeface="Yu Gothic" panose="020B0400000000000000" pitchFamily="34" charset="-128"/>
                <a:ea typeface="Yu Gothic" panose="020B0400000000000000" pitchFamily="34" charset="-128"/>
              </a:rPr>
              <a:t>　ベタつきやすい</a:t>
            </a:r>
            <a:r>
              <a:rPr kumimoji="1" lang="en-US" altLang="ja-JP" sz="1000" b="1" spc="100" dirty="0">
                <a:solidFill>
                  <a:schemeClr val="bg2">
                    <a:lumMod val="25000"/>
                  </a:schemeClr>
                </a:solidFill>
                <a:latin typeface="Yu Gothic" panose="020B0400000000000000" pitchFamily="34" charset="-128"/>
                <a:ea typeface="Yu Gothic" panose="020B0400000000000000" pitchFamily="34" charset="-128"/>
              </a:rPr>
              <a:t>…</a:t>
            </a:r>
            <a:endParaRPr kumimoji="1" lang="ja-JP" altLang="en-US" sz="1000" b="1" spc="100">
              <a:solidFill>
                <a:schemeClr val="bg2">
                  <a:lumMod val="25000"/>
                </a:schemeClr>
              </a:solidFill>
              <a:latin typeface="Yu Gothic" panose="020B0400000000000000" pitchFamily="34" charset="-128"/>
              <a:ea typeface="Yu Gothic" panose="020B0400000000000000" pitchFamily="34" charset="-128"/>
            </a:endParaRPr>
          </a:p>
        </p:txBody>
      </p:sp>
      <p:sp>
        <p:nvSpPr>
          <p:cNvPr id="69" name="テキスト ボックス 68">
            <a:extLst>
              <a:ext uri="{FF2B5EF4-FFF2-40B4-BE49-F238E27FC236}">
                <a16:creationId xmlns:a16="http://schemas.microsoft.com/office/drawing/2014/main" id="{44616D05-8B34-7C0F-2112-72DF94C5E17C}"/>
              </a:ext>
            </a:extLst>
          </p:cNvPr>
          <p:cNvSpPr txBox="1"/>
          <p:nvPr/>
        </p:nvSpPr>
        <p:spPr>
          <a:xfrm>
            <a:off x="556657" y="3248184"/>
            <a:ext cx="1877437" cy="593560"/>
          </a:xfrm>
          <a:prstGeom prst="rect">
            <a:avLst/>
          </a:prstGeom>
          <a:noFill/>
        </p:spPr>
        <p:txBody>
          <a:bodyPr wrap="none" rtlCol="0">
            <a:spAutoFit/>
          </a:bodyPr>
          <a:lstStyle/>
          <a:p>
            <a:pPr>
              <a:lnSpc>
                <a:spcPct val="110000"/>
              </a:lnSpc>
            </a:pPr>
            <a:r>
              <a:rPr kumimoji="1" lang="ja-JP" altLang="en-US" sz="1000" b="1" spc="100">
                <a:solidFill>
                  <a:schemeClr val="bg2">
                    <a:lumMod val="75000"/>
                  </a:schemeClr>
                </a:solidFill>
                <a:latin typeface="Yu Gothic" panose="020B0400000000000000" pitchFamily="34" charset="-128"/>
                <a:ea typeface="Yu Gothic" panose="020B0400000000000000" pitchFamily="34" charset="-128"/>
              </a:rPr>
              <a:t>●</a:t>
            </a:r>
            <a:r>
              <a:rPr kumimoji="1" lang="ja-JP" altLang="en-US" sz="1000" b="1" spc="100">
                <a:solidFill>
                  <a:schemeClr val="bg2">
                    <a:lumMod val="25000"/>
                  </a:schemeClr>
                </a:solidFill>
                <a:latin typeface="Yu Gothic" panose="020B0400000000000000" pitchFamily="34" charset="-128"/>
                <a:ea typeface="Yu Gothic" panose="020B0400000000000000" pitchFamily="34" charset="-128"/>
              </a:rPr>
              <a:t>冷房による体の冷えや、</a:t>
            </a:r>
          </a:p>
          <a:p>
            <a:pPr>
              <a:lnSpc>
                <a:spcPct val="110000"/>
              </a:lnSpc>
            </a:pPr>
            <a:r>
              <a:rPr kumimoji="1" lang="ja-JP" altLang="en-US" sz="1000" b="1" spc="100">
                <a:solidFill>
                  <a:schemeClr val="bg2">
                    <a:lumMod val="25000"/>
                  </a:schemeClr>
                </a:solidFill>
                <a:latin typeface="Yu Gothic" panose="020B0400000000000000" pitchFamily="34" charset="-128"/>
                <a:ea typeface="Yu Gothic" panose="020B0400000000000000" pitchFamily="34" charset="-128"/>
              </a:rPr>
              <a:t>　水分の多量摂取によって</a:t>
            </a:r>
          </a:p>
          <a:p>
            <a:pPr>
              <a:lnSpc>
                <a:spcPct val="110000"/>
              </a:lnSpc>
            </a:pPr>
            <a:r>
              <a:rPr kumimoji="1" lang="ja-JP" altLang="en-US" sz="1000" b="1" spc="100">
                <a:solidFill>
                  <a:schemeClr val="bg2">
                    <a:lumMod val="25000"/>
                  </a:schemeClr>
                </a:solidFill>
                <a:latin typeface="Yu Gothic" panose="020B0400000000000000" pitchFamily="34" charset="-128"/>
                <a:ea typeface="Yu Gothic" panose="020B0400000000000000" pitchFamily="34" charset="-128"/>
              </a:rPr>
              <a:t>　老廃物が蓄積しやすい</a:t>
            </a:r>
            <a:r>
              <a:rPr kumimoji="1" lang="en-US" altLang="ja-JP" sz="1000" b="1" spc="100" dirty="0">
                <a:solidFill>
                  <a:schemeClr val="bg2">
                    <a:lumMod val="25000"/>
                  </a:schemeClr>
                </a:solidFill>
                <a:latin typeface="Yu Gothic" panose="020B0400000000000000" pitchFamily="34" charset="-128"/>
                <a:ea typeface="Yu Gothic" panose="020B0400000000000000" pitchFamily="34" charset="-128"/>
              </a:rPr>
              <a:t>…</a:t>
            </a:r>
            <a:endParaRPr kumimoji="1" lang="ja-JP" altLang="en-US" sz="1000" b="1" spc="100">
              <a:solidFill>
                <a:schemeClr val="bg2">
                  <a:lumMod val="25000"/>
                </a:schemeClr>
              </a:solidFill>
              <a:latin typeface="Yu Gothic" panose="020B0400000000000000" pitchFamily="34" charset="-128"/>
              <a:ea typeface="Yu Gothic" panose="020B0400000000000000" pitchFamily="34" charset="-128"/>
            </a:endParaRPr>
          </a:p>
        </p:txBody>
      </p:sp>
      <p:sp>
        <p:nvSpPr>
          <p:cNvPr id="70" name="テキスト ボックス 69">
            <a:extLst>
              <a:ext uri="{FF2B5EF4-FFF2-40B4-BE49-F238E27FC236}">
                <a16:creationId xmlns:a16="http://schemas.microsoft.com/office/drawing/2014/main" id="{C05975AD-3E46-2A21-04AD-8C58EAB3F545}"/>
              </a:ext>
            </a:extLst>
          </p:cNvPr>
          <p:cNvSpPr txBox="1"/>
          <p:nvPr/>
        </p:nvSpPr>
        <p:spPr>
          <a:xfrm>
            <a:off x="-2667896" y="30121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10821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B9E5E8-17D5-CD1E-B0EA-24447F7B12CD}"/>
            </a:ext>
          </a:extLst>
        </p:cNvPr>
        <p:cNvGrpSpPr/>
        <p:nvPr/>
      </p:nvGrpSpPr>
      <p:grpSpPr>
        <a:xfrm>
          <a:off x="0" y="0"/>
          <a:ext cx="0" cy="0"/>
          <a:chOff x="0" y="0"/>
          <a:chExt cx="0" cy="0"/>
        </a:xfrm>
      </p:grpSpPr>
      <p:pic>
        <p:nvPicPr>
          <p:cNvPr id="64" name="図 63" descr="図形, 四角形&#10;&#10;自動的に生成された説明">
            <a:extLst>
              <a:ext uri="{FF2B5EF4-FFF2-40B4-BE49-F238E27FC236}">
                <a16:creationId xmlns:a16="http://schemas.microsoft.com/office/drawing/2014/main" id="{5B19A548-1E54-1660-BEEA-5470E4290135}"/>
              </a:ext>
            </a:extLst>
          </p:cNvPr>
          <p:cNvPicPr>
            <a:picLocks noChangeAspect="1"/>
          </p:cNvPicPr>
          <p:nvPr/>
        </p:nvPicPr>
        <p:blipFill>
          <a:blip r:embed="rId3"/>
          <a:srcRect l="933"/>
          <a:stretch/>
        </p:blipFill>
        <p:spPr>
          <a:xfrm>
            <a:off x="-6852" y="5021530"/>
            <a:ext cx="10704130" cy="2559661"/>
          </a:xfrm>
          <a:prstGeom prst="rect">
            <a:avLst/>
          </a:prstGeom>
          <a:noFill/>
        </p:spPr>
      </p:pic>
      <p:pic>
        <p:nvPicPr>
          <p:cNvPr id="62" name="図 61" descr="図形 が含まれている画像&#10;&#10;自動的に生成された説明">
            <a:extLst>
              <a:ext uri="{FF2B5EF4-FFF2-40B4-BE49-F238E27FC236}">
                <a16:creationId xmlns:a16="http://schemas.microsoft.com/office/drawing/2014/main" id="{5A504401-B13E-EF06-EE39-A7DB2E0EEBD9}"/>
              </a:ext>
            </a:extLst>
          </p:cNvPr>
          <p:cNvPicPr>
            <a:picLocks noChangeAspect="1"/>
          </p:cNvPicPr>
          <p:nvPr/>
        </p:nvPicPr>
        <p:blipFill>
          <a:blip r:embed="rId4"/>
          <a:srcRect t="798"/>
          <a:stretch/>
        </p:blipFill>
        <p:spPr>
          <a:xfrm>
            <a:off x="-6852" y="0"/>
            <a:ext cx="10704130" cy="3019563"/>
          </a:xfrm>
          <a:prstGeom prst="rect">
            <a:avLst/>
          </a:prstGeom>
        </p:spPr>
      </p:pic>
      <p:pic>
        <p:nvPicPr>
          <p:cNvPr id="15" name="図 14" descr="手で顔を隠している女性&#10;&#10;中程度の精度で自動的に生成された説明">
            <a:extLst>
              <a:ext uri="{FF2B5EF4-FFF2-40B4-BE49-F238E27FC236}">
                <a16:creationId xmlns:a16="http://schemas.microsoft.com/office/drawing/2014/main" id="{03C15BC7-E352-D940-AE91-ED5AEBD5A4D2}"/>
              </a:ext>
            </a:extLst>
          </p:cNvPr>
          <p:cNvPicPr>
            <a:picLocks noChangeAspect="1"/>
          </p:cNvPicPr>
          <p:nvPr/>
        </p:nvPicPr>
        <p:blipFill>
          <a:blip r:embed="rId5"/>
          <a:stretch>
            <a:fillRect/>
          </a:stretch>
        </p:blipFill>
        <p:spPr>
          <a:xfrm>
            <a:off x="2632880" y="5018755"/>
            <a:ext cx="1701800" cy="1663700"/>
          </a:xfrm>
          <a:prstGeom prst="rect">
            <a:avLst/>
          </a:prstGeom>
        </p:spPr>
      </p:pic>
      <p:pic>
        <p:nvPicPr>
          <p:cNvPr id="41" name="図 40" descr="図形, 円&#10;&#10;自動的に生成された説明">
            <a:extLst>
              <a:ext uri="{FF2B5EF4-FFF2-40B4-BE49-F238E27FC236}">
                <a16:creationId xmlns:a16="http://schemas.microsoft.com/office/drawing/2014/main" id="{D6CAD226-25CB-0F57-35FE-9A040462F22A}"/>
              </a:ext>
            </a:extLst>
          </p:cNvPr>
          <p:cNvPicPr>
            <a:picLocks noChangeAspect="1"/>
          </p:cNvPicPr>
          <p:nvPr/>
        </p:nvPicPr>
        <p:blipFill>
          <a:blip r:embed="rId6"/>
          <a:srcRect l="12364"/>
          <a:stretch/>
        </p:blipFill>
        <p:spPr>
          <a:xfrm>
            <a:off x="-28542" y="2229913"/>
            <a:ext cx="2192573" cy="2501900"/>
          </a:xfrm>
          <a:prstGeom prst="rect">
            <a:avLst/>
          </a:prstGeom>
        </p:spPr>
      </p:pic>
      <p:pic>
        <p:nvPicPr>
          <p:cNvPr id="3" name="図 2" descr="ざる が含まれている画像&#10;&#10;自動的に生成された説明">
            <a:extLst>
              <a:ext uri="{FF2B5EF4-FFF2-40B4-BE49-F238E27FC236}">
                <a16:creationId xmlns:a16="http://schemas.microsoft.com/office/drawing/2014/main" id="{AA790958-BA7B-116D-F9FC-03A380EF5BC4}"/>
              </a:ext>
            </a:extLst>
          </p:cNvPr>
          <p:cNvPicPr>
            <a:picLocks noChangeAspect="1"/>
          </p:cNvPicPr>
          <p:nvPr/>
        </p:nvPicPr>
        <p:blipFill>
          <a:blip r:embed="rId7"/>
          <a:stretch>
            <a:fillRect/>
          </a:stretch>
        </p:blipFill>
        <p:spPr>
          <a:xfrm>
            <a:off x="482206" y="5158775"/>
            <a:ext cx="1574800" cy="1574800"/>
          </a:xfrm>
          <a:prstGeom prst="rect">
            <a:avLst/>
          </a:prstGeom>
        </p:spPr>
      </p:pic>
      <p:pic>
        <p:nvPicPr>
          <p:cNvPr id="5" name="図 4" descr="図形 が含まれている画像&#10;&#10;自動的に生成された説明">
            <a:extLst>
              <a:ext uri="{FF2B5EF4-FFF2-40B4-BE49-F238E27FC236}">
                <a16:creationId xmlns:a16="http://schemas.microsoft.com/office/drawing/2014/main" id="{88BB527D-6A41-E970-BF19-6C9693B8D62B}"/>
              </a:ext>
            </a:extLst>
          </p:cNvPr>
          <p:cNvPicPr>
            <a:picLocks noChangeAspect="1"/>
          </p:cNvPicPr>
          <p:nvPr/>
        </p:nvPicPr>
        <p:blipFill>
          <a:blip r:embed="rId8"/>
          <a:stretch>
            <a:fillRect/>
          </a:stretch>
        </p:blipFill>
        <p:spPr>
          <a:xfrm>
            <a:off x="277734" y="6723399"/>
            <a:ext cx="1778000" cy="647700"/>
          </a:xfrm>
          <a:prstGeom prst="rect">
            <a:avLst/>
          </a:prstGeom>
        </p:spPr>
      </p:pic>
      <p:pic>
        <p:nvPicPr>
          <p:cNvPr id="9" name="図 8" descr="アイコン&#10;&#10;中程度の精度で自動的に生成された説明">
            <a:extLst>
              <a:ext uri="{FF2B5EF4-FFF2-40B4-BE49-F238E27FC236}">
                <a16:creationId xmlns:a16="http://schemas.microsoft.com/office/drawing/2014/main" id="{F351C44C-7321-F6A0-8E61-1F990CA5AF51}"/>
              </a:ext>
            </a:extLst>
          </p:cNvPr>
          <p:cNvPicPr>
            <a:picLocks noChangeAspect="1"/>
          </p:cNvPicPr>
          <p:nvPr/>
        </p:nvPicPr>
        <p:blipFill>
          <a:blip r:embed="rId9"/>
          <a:stretch>
            <a:fillRect/>
          </a:stretch>
        </p:blipFill>
        <p:spPr>
          <a:xfrm>
            <a:off x="2337352" y="4968201"/>
            <a:ext cx="533400" cy="533400"/>
          </a:xfrm>
          <a:prstGeom prst="rect">
            <a:avLst/>
          </a:prstGeom>
        </p:spPr>
      </p:pic>
      <p:pic>
        <p:nvPicPr>
          <p:cNvPr id="17" name="図 16" descr="女性の横顔&#10;&#10;中程度の精度で自動的に生成された説明">
            <a:extLst>
              <a:ext uri="{FF2B5EF4-FFF2-40B4-BE49-F238E27FC236}">
                <a16:creationId xmlns:a16="http://schemas.microsoft.com/office/drawing/2014/main" id="{87E3AB82-4B3F-8B0E-3BCB-A4EF7F472AE8}"/>
              </a:ext>
            </a:extLst>
          </p:cNvPr>
          <p:cNvPicPr>
            <a:picLocks noChangeAspect="1"/>
          </p:cNvPicPr>
          <p:nvPr/>
        </p:nvPicPr>
        <p:blipFill>
          <a:blip r:embed="rId10"/>
          <a:stretch>
            <a:fillRect/>
          </a:stretch>
        </p:blipFill>
        <p:spPr>
          <a:xfrm>
            <a:off x="6808950" y="5030787"/>
            <a:ext cx="1701800" cy="1663700"/>
          </a:xfrm>
          <a:prstGeom prst="rect">
            <a:avLst/>
          </a:prstGeom>
        </p:spPr>
      </p:pic>
      <p:pic>
        <p:nvPicPr>
          <p:cNvPr id="19" name="図 18" descr="テキスト&#10;&#10;自動的に生成された説明">
            <a:extLst>
              <a:ext uri="{FF2B5EF4-FFF2-40B4-BE49-F238E27FC236}">
                <a16:creationId xmlns:a16="http://schemas.microsoft.com/office/drawing/2014/main" id="{93BCAB70-0DDA-ED57-9FF3-751AA2E3CF4C}"/>
              </a:ext>
            </a:extLst>
          </p:cNvPr>
          <p:cNvPicPr>
            <a:picLocks noChangeAspect="1"/>
          </p:cNvPicPr>
          <p:nvPr/>
        </p:nvPicPr>
        <p:blipFill>
          <a:blip r:embed="rId11"/>
          <a:stretch>
            <a:fillRect/>
          </a:stretch>
        </p:blipFill>
        <p:spPr>
          <a:xfrm>
            <a:off x="4546995" y="5266502"/>
            <a:ext cx="1282700" cy="406400"/>
          </a:xfrm>
          <a:prstGeom prst="rect">
            <a:avLst/>
          </a:prstGeom>
        </p:spPr>
      </p:pic>
      <p:pic>
        <p:nvPicPr>
          <p:cNvPr id="21" name="図 20" descr="アイコン&#10;&#10;自動的に生成された説明">
            <a:extLst>
              <a:ext uri="{FF2B5EF4-FFF2-40B4-BE49-F238E27FC236}">
                <a16:creationId xmlns:a16="http://schemas.microsoft.com/office/drawing/2014/main" id="{D8E3F2AD-90D5-97E7-CBCE-4B20BA25574D}"/>
              </a:ext>
            </a:extLst>
          </p:cNvPr>
          <p:cNvPicPr>
            <a:picLocks noChangeAspect="1"/>
          </p:cNvPicPr>
          <p:nvPr/>
        </p:nvPicPr>
        <p:blipFill>
          <a:blip r:embed="rId12"/>
          <a:stretch>
            <a:fillRect/>
          </a:stretch>
        </p:blipFill>
        <p:spPr>
          <a:xfrm>
            <a:off x="4530641" y="5733171"/>
            <a:ext cx="241300" cy="215900"/>
          </a:xfrm>
          <a:prstGeom prst="rect">
            <a:avLst/>
          </a:prstGeom>
        </p:spPr>
      </p:pic>
      <p:pic>
        <p:nvPicPr>
          <p:cNvPr id="25" name="図 24" descr="グラフィカル ユーザー インターフェイス&#10;&#10;低い精度で自動的に生成された説明">
            <a:extLst>
              <a:ext uri="{FF2B5EF4-FFF2-40B4-BE49-F238E27FC236}">
                <a16:creationId xmlns:a16="http://schemas.microsoft.com/office/drawing/2014/main" id="{9002C49E-49B4-6779-73C3-C45650697CCE}"/>
              </a:ext>
            </a:extLst>
          </p:cNvPr>
          <p:cNvPicPr>
            <a:picLocks noChangeAspect="1"/>
          </p:cNvPicPr>
          <p:nvPr/>
        </p:nvPicPr>
        <p:blipFill>
          <a:blip r:embed="rId13"/>
          <a:stretch>
            <a:fillRect/>
          </a:stretch>
        </p:blipFill>
        <p:spPr>
          <a:xfrm>
            <a:off x="6369165" y="4379092"/>
            <a:ext cx="4334679" cy="660400"/>
          </a:xfrm>
          <a:prstGeom prst="rect">
            <a:avLst/>
          </a:prstGeom>
        </p:spPr>
      </p:pic>
      <p:pic>
        <p:nvPicPr>
          <p:cNvPr id="27" name="図 26" descr="リモコンを持っている手&#10;&#10;中程度の精度で自動的に生成された説明">
            <a:extLst>
              <a:ext uri="{FF2B5EF4-FFF2-40B4-BE49-F238E27FC236}">
                <a16:creationId xmlns:a16="http://schemas.microsoft.com/office/drawing/2014/main" id="{7170E5AA-39F9-1C63-5798-B9103E29EA85}"/>
              </a:ext>
            </a:extLst>
          </p:cNvPr>
          <p:cNvPicPr>
            <a:picLocks noChangeAspect="1"/>
          </p:cNvPicPr>
          <p:nvPr/>
        </p:nvPicPr>
        <p:blipFill>
          <a:blip r:embed="rId14"/>
          <a:stretch>
            <a:fillRect/>
          </a:stretch>
        </p:blipFill>
        <p:spPr>
          <a:xfrm>
            <a:off x="7157254" y="2757487"/>
            <a:ext cx="1409700" cy="1397000"/>
          </a:xfrm>
          <a:prstGeom prst="rect">
            <a:avLst/>
          </a:prstGeom>
        </p:spPr>
      </p:pic>
      <p:pic>
        <p:nvPicPr>
          <p:cNvPr id="29" name="図 28" descr="QR コード&#10;&#10;中程度の精度で自動的に生成された説明">
            <a:extLst>
              <a:ext uri="{FF2B5EF4-FFF2-40B4-BE49-F238E27FC236}">
                <a16:creationId xmlns:a16="http://schemas.microsoft.com/office/drawing/2014/main" id="{E1AE970E-AF53-8748-5719-B2035CEFC28A}"/>
              </a:ext>
            </a:extLst>
          </p:cNvPr>
          <p:cNvPicPr>
            <a:picLocks noChangeAspect="1"/>
          </p:cNvPicPr>
          <p:nvPr/>
        </p:nvPicPr>
        <p:blipFill>
          <a:blip r:embed="rId15"/>
          <a:stretch>
            <a:fillRect/>
          </a:stretch>
        </p:blipFill>
        <p:spPr>
          <a:xfrm>
            <a:off x="2576214" y="3656721"/>
            <a:ext cx="1168400" cy="241300"/>
          </a:xfrm>
          <a:prstGeom prst="rect">
            <a:avLst/>
          </a:prstGeom>
        </p:spPr>
      </p:pic>
      <p:pic>
        <p:nvPicPr>
          <p:cNvPr id="31" name="図 30" descr="挿絵 が含まれている画像&#10;&#10;自動的に生成された説明">
            <a:extLst>
              <a:ext uri="{FF2B5EF4-FFF2-40B4-BE49-F238E27FC236}">
                <a16:creationId xmlns:a16="http://schemas.microsoft.com/office/drawing/2014/main" id="{FD079404-29FA-1954-50C9-A514A38857A8}"/>
              </a:ext>
            </a:extLst>
          </p:cNvPr>
          <p:cNvPicPr>
            <a:picLocks noChangeAspect="1"/>
          </p:cNvPicPr>
          <p:nvPr/>
        </p:nvPicPr>
        <p:blipFill>
          <a:blip r:embed="rId16"/>
          <a:stretch>
            <a:fillRect/>
          </a:stretch>
        </p:blipFill>
        <p:spPr>
          <a:xfrm>
            <a:off x="2576214" y="4338637"/>
            <a:ext cx="723900" cy="241300"/>
          </a:xfrm>
          <a:prstGeom prst="rect">
            <a:avLst/>
          </a:prstGeom>
        </p:spPr>
      </p:pic>
      <p:pic>
        <p:nvPicPr>
          <p:cNvPr id="33" name="図 32" descr="テキスト&#10;&#10;自動的に生成された説明">
            <a:extLst>
              <a:ext uri="{FF2B5EF4-FFF2-40B4-BE49-F238E27FC236}">
                <a16:creationId xmlns:a16="http://schemas.microsoft.com/office/drawing/2014/main" id="{EA7E9205-B935-3218-27CD-1B07AB2C57D0}"/>
              </a:ext>
            </a:extLst>
          </p:cNvPr>
          <p:cNvPicPr>
            <a:picLocks noChangeAspect="1"/>
          </p:cNvPicPr>
          <p:nvPr/>
        </p:nvPicPr>
        <p:blipFill>
          <a:blip r:embed="rId17"/>
          <a:stretch>
            <a:fillRect/>
          </a:stretch>
        </p:blipFill>
        <p:spPr>
          <a:xfrm>
            <a:off x="6339420" y="2722767"/>
            <a:ext cx="723900" cy="241300"/>
          </a:xfrm>
          <a:prstGeom prst="rect">
            <a:avLst/>
          </a:prstGeom>
        </p:spPr>
      </p:pic>
      <p:pic>
        <p:nvPicPr>
          <p:cNvPr id="35" name="図 34" descr="テキスト&#10;&#10;中程度の精度で自動的に生成された説明">
            <a:extLst>
              <a:ext uri="{FF2B5EF4-FFF2-40B4-BE49-F238E27FC236}">
                <a16:creationId xmlns:a16="http://schemas.microsoft.com/office/drawing/2014/main" id="{F8D53F07-9E61-E167-C4AC-B4B9530220D4}"/>
              </a:ext>
            </a:extLst>
          </p:cNvPr>
          <p:cNvPicPr>
            <a:picLocks noChangeAspect="1"/>
          </p:cNvPicPr>
          <p:nvPr/>
        </p:nvPicPr>
        <p:blipFill>
          <a:blip r:embed="rId18"/>
          <a:stretch>
            <a:fillRect/>
          </a:stretch>
        </p:blipFill>
        <p:spPr>
          <a:xfrm>
            <a:off x="2584992" y="3186821"/>
            <a:ext cx="723900" cy="241300"/>
          </a:xfrm>
          <a:prstGeom prst="rect">
            <a:avLst/>
          </a:prstGeom>
        </p:spPr>
      </p:pic>
      <p:pic>
        <p:nvPicPr>
          <p:cNvPr id="39" name="図 38" descr="カップ, 暗い, 座る, テーブル が含まれている画像&#10;&#10;自動的に生成された説明">
            <a:extLst>
              <a:ext uri="{FF2B5EF4-FFF2-40B4-BE49-F238E27FC236}">
                <a16:creationId xmlns:a16="http://schemas.microsoft.com/office/drawing/2014/main" id="{B26B9A97-55FE-2693-B43D-2D9A6F810AED}"/>
              </a:ext>
            </a:extLst>
          </p:cNvPr>
          <p:cNvPicPr>
            <a:picLocks noChangeAspect="1"/>
          </p:cNvPicPr>
          <p:nvPr/>
        </p:nvPicPr>
        <p:blipFill>
          <a:blip r:embed="rId19"/>
          <a:srcRect l="13760"/>
          <a:stretch/>
        </p:blipFill>
        <p:spPr>
          <a:xfrm>
            <a:off x="-23342" y="1094925"/>
            <a:ext cx="3220030" cy="4533900"/>
          </a:xfrm>
          <a:prstGeom prst="rect">
            <a:avLst/>
          </a:prstGeom>
        </p:spPr>
      </p:pic>
      <p:pic>
        <p:nvPicPr>
          <p:cNvPr id="43" name="図 42">
            <a:extLst>
              <a:ext uri="{FF2B5EF4-FFF2-40B4-BE49-F238E27FC236}">
                <a16:creationId xmlns:a16="http://schemas.microsoft.com/office/drawing/2014/main" id="{8B95AA6C-66B0-DA09-0F09-508EBC276997}"/>
              </a:ext>
            </a:extLst>
          </p:cNvPr>
          <p:cNvPicPr>
            <a:picLocks noChangeAspect="1"/>
          </p:cNvPicPr>
          <p:nvPr/>
        </p:nvPicPr>
        <p:blipFill>
          <a:blip r:embed="rId20"/>
          <a:stretch>
            <a:fillRect/>
          </a:stretch>
        </p:blipFill>
        <p:spPr>
          <a:xfrm>
            <a:off x="6171930" y="5199399"/>
            <a:ext cx="12700" cy="2171700"/>
          </a:xfrm>
          <a:prstGeom prst="rect">
            <a:avLst/>
          </a:prstGeom>
        </p:spPr>
      </p:pic>
      <p:pic>
        <p:nvPicPr>
          <p:cNvPr id="37" name="図 36" descr="アイコン&#10;&#10;自動的に生成された説明">
            <a:extLst>
              <a:ext uri="{FF2B5EF4-FFF2-40B4-BE49-F238E27FC236}">
                <a16:creationId xmlns:a16="http://schemas.microsoft.com/office/drawing/2014/main" id="{AC90BE6C-451F-1C55-3CF8-F4B9A21A415B}"/>
              </a:ext>
            </a:extLst>
          </p:cNvPr>
          <p:cNvPicPr>
            <a:picLocks noGrp="1" noRot="1" noChangeAspect="1" noMove="1" noResize="1" noEditPoints="1" noAdjustHandles="1" noChangeArrowheads="1" noChangeShapeType="1" noCrop="1"/>
          </p:cNvPicPr>
          <p:nvPr/>
        </p:nvPicPr>
        <p:blipFill>
          <a:blip r:embed="rId21"/>
          <a:stretch>
            <a:fillRect/>
          </a:stretch>
        </p:blipFill>
        <p:spPr>
          <a:xfrm>
            <a:off x="1307830" y="2820987"/>
            <a:ext cx="1333500" cy="2133600"/>
          </a:xfrm>
          <a:prstGeom prst="rect">
            <a:avLst/>
          </a:prstGeom>
        </p:spPr>
      </p:pic>
      <p:pic>
        <p:nvPicPr>
          <p:cNvPr id="44" name="図 43" descr="アイコン&#10;&#10;自動的に生成された説明">
            <a:extLst>
              <a:ext uri="{FF2B5EF4-FFF2-40B4-BE49-F238E27FC236}">
                <a16:creationId xmlns:a16="http://schemas.microsoft.com/office/drawing/2014/main" id="{ED6123D4-030E-47C9-30CA-E30BECE1FFF9}"/>
              </a:ext>
            </a:extLst>
          </p:cNvPr>
          <p:cNvPicPr>
            <a:picLocks noChangeAspect="1"/>
          </p:cNvPicPr>
          <p:nvPr/>
        </p:nvPicPr>
        <p:blipFill>
          <a:blip r:embed="rId12"/>
          <a:stretch>
            <a:fillRect/>
          </a:stretch>
        </p:blipFill>
        <p:spPr>
          <a:xfrm>
            <a:off x="4530641" y="6012870"/>
            <a:ext cx="241300" cy="215900"/>
          </a:xfrm>
          <a:prstGeom prst="rect">
            <a:avLst/>
          </a:prstGeom>
        </p:spPr>
      </p:pic>
      <p:pic>
        <p:nvPicPr>
          <p:cNvPr id="45" name="図 44" descr="アイコン&#10;&#10;自動的に生成された説明">
            <a:extLst>
              <a:ext uri="{FF2B5EF4-FFF2-40B4-BE49-F238E27FC236}">
                <a16:creationId xmlns:a16="http://schemas.microsoft.com/office/drawing/2014/main" id="{856C7A11-07E7-63F4-401F-E4138880079B}"/>
              </a:ext>
            </a:extLst>
          </p:cNvPr>
          <p:cNvPicPr>
            <a:picLocks noChangeAspect="1"/>
          </p:cNvPicPr>
          <p:nvPr/>
        </p:nvPicPr>
        <p:blipFill>
          <a:blip r:embed="rId12"/>
          <a:stretch>
            <a:fillRect/>
          </a:stretch>
        </p:blipFill>
        <p:spPr>
          <a:xfrm>
            <a:off x="4530641" y="6281812"/>
            <a:ext cx="241300" cy="215900"/>
          </a:xfrm>
          <a:prstGeom prst="rect">
            <a:avLst/>
          </a:prstGeom>
        </p:spPr>
      </p:pic>
      <p:pic>
        <p:nvPicPr>
          <p:cNvPr id="46" name="図 45" descr="アイコン&#10;&#10;自動的に生成された説明">
            <a:extLst>
              <a:ext uri="{FF2B5EF4-FFF2-40B4-BE49-F238E27FC236}">
                <a16:creationId xmlns:a16="http://schemas.microsoft.com/office/drawing/2014/main" id="{75125DAE-816F-BCD8-379F-12F04AE0D2B4}"/>
              </a:ext>
            </a:extLst>
          </p:cNvPr>
          <p:cNvPicPr>
            <a:picLocks noChangeAspect="1"/>
          </p:cNvPicPr>
          <p:nvPr/>
        </p:nvPicPr>
        <p:blipFill>
          <a:blip r:embed="rId12"/>
          <a:stretch>
            <a:fillRect/>
          </a:stretch>
        </p:blipFill>
        <p:spPr>
          <a:xfrm>
            <a:off x="8726124" y="5733171"/>
            <a:ext cx="241300" cy="215900"/>
          </a:xfrm>
          <a:prstGeom prst="rect">
            <a:avLst/>
          </a:prstGeom>
        </p:spPr>
      </p:pic>
      <p:pic>
        <p:nvPicPr>
          <p:cNvPr id="47" name="図 46" descr="アイコン&#10;&#10;自動的に生成された説明">
            <a:extLst>
              <a:ext uri="{FF2B5EF4-FFF2-40B4-BE49-F238E27FC236}">
                <a16:creationId xmlns:a16="http://schemas.microsoft.com/office/drawing/2014/main" id="{00D5EB95-70D0-DDEB-E418-D36C8CC29DD8}"/>
              </a:ext>
            </a:extLst>
          </p:cNvPr>
          <p:cNvPicPr>
            <a:picLocks noChangeAspect="1"/>
          </p:cNvPicPr>
          <p:nvPr/>
        </p:nvPicPr>
        <p:blipFill>
          <a:blip r:embed="rId12"/>
          <a:stretch>
            <a:fillRect/>
          </a:stretch>
        </p:blipFill>
        <p:spPr>
          <a:xfrm>
            <a:off x="8726124" y="6012870"/>
            <a:ext cx="241300" cy="215900"/>
          </a:xfrm>
          <a:prstGeom prst="rect">
            <a:avLst/>
          </a:prstGeom>
        </p:spPr>
      </p:pic>
      <p:pic>
        <p:nvPicPr>
          <p:cNvPr id="49" name="図 48" descr="テキスト&#10;&#10;自動的に生成された説明">
            <a:extLst>
              <a:ext uri="{FF2B5EF4-FFF2-40B4-BE49-F238E27FC236}">
                <a16:creationId xmlns:a16="http://schemas.microsoft.com/office/drawing/2014/main" id="{65133D4B-118F-06DB-4046-78BE0E2A8945}"/>
              </a:ext>
            </a:extLst>
          </p:cNvPr>
          <p:cNvPicPr>
            <a:picLocks noChangeAspect="1"/>
          </p:cNvPicPr>
          <p:nvPr/>
        </p:nvPicPr>
        <p:blipFill>
          <a:blip r:embed="rId11"/>
          <a:stretch>
            <a:fillRect/>
          </a:stretch>
        </p:blipFill>
        <p:spPr>
          <a:xfrm>
            <a:off x="8720961" y="5266502"/>
            <a:ext cx="1282700" cy="406400"/>
          </a:xfrm>
          <a:prstGeom prst="rect">
            <a:avLst/>
          </a:prstGeom>
        </p:spPr>
      </p:pic>
      <p:pic>
        <p:nvPicPr>
          <p:cNvPr id="13" name="図 12" descr="グラフィカル ユーザー インターフェイス, Web サイト&#10;&#10;自動的に生成された説明">
            <a:extLst>
              <a:ext uri="{FF2B5EF4-FFF2-40B4-BE49-F238E27FC236}">
                <a16:creationId xmlns:a16="http://schemas.microsoft.com/office/drawing/2014/main" id="{AE04553F-934E-A9A8-DBCB-943C10005A13}"/>
              </a:ext>
            </a:extLst>
          </p:cNvPr>
          <p:cNvPicPr>
            <a:picLocks noChangeAspect="1"/>
          </p:cNvPicPr>
          <p:nvPr/>
        </p:nvPicPr>
        <p:blipFill>
          <a:blip r:embed="rId22"/>
          <a:stretch>
            <a:fillRect/>
          </a:stretch>
        </p:blipFill>
        <p:spPr>
          <a:xfrm>
            <a:off x="2106411" y="6389762"/>
            <a:ext cx="1587500" cy="469900"/>
          </a:xfrm>
          <a:prstGeom prst="rect">
            <a:avLst/>
          </a:prstGeom>
        </p:spPr>
      </p:pic>
      <p:pic>
        <p:nvPicPr>
          <p:cNvPr id="11" name="図 10" descr="グラフィカル ユーザー インターフェイス, Web サイト&#10;&#10;自動的に生成された説明">
            <a:extLst>
              <a:ext uri="{FF2B5EF4-FFF2-40B4-BE49-F238E27FC236}">
                <a16:creationId xmlns:a16="http://schemas.microsoft.com/office/drawing/2014/main" id="{A45CF870-2490-CDB2-ACB9-978F750A1C4D}"/>
              </a:ext>
            </a:extLst>
          </p:cNvPr>
          <p:cNvPicPr>
            <a:picLocks noChangeAspect="1"/>
          </p:cNvPicPr>
          <p:nvPr/>
        </p:nvPicPr>
        <p:blipFill>
          <a:blip r:embed="rId23"/>
          <a:stretch>
            <a:fillRect/>
          </a:stretch>
        </p:blipFill>
        <p:spPr>
          <a:xfrm>
            <a:off x="6350178" y="6438021"/>
            <a:ext cx="1587500" cy="469900"/>
          </a:xfrm>
          <a:prstGeom prst="rect">
            <a:avLst/>
          </a:prstGeom>
        </p:spPr>
      </p:pic>
      <p:pic>
        <p:nvPicPr>
          <p:cNvPr id="7" name="図 6" descr="アイコン&#10;&#10;自動的に生成された説明">
            <a:extLst>
              <a:ext uri="{FF2B5EF4-FFF2-40B4-BE49-F238E27FC236}">
                <a16:creationId xmlns:a16="http://schemas.microsoft.com/office/drawing/2014/main" id="{2E9E9AF0-6F9F-8E85-9452-CA16216A73E6}"/>
              </a:ext>
            </a:extLst>
          </p:cNvPr>
          <p:cNvPicPr>
            <a:picLocks noChangeAspect="1"/>
          </p:cNvPicPr>
          <p:nvPr/>
        </p:nvPicPr>
        <p:blipFill>
          <a:blip r:embed="rId24"/>
          <a:stretch>
            <a:fillRect/>
          </a:stretch>
        </p:blipFill>
        <p:spPr>
          <a:xfrm>
            <a:off x="6574418" y="4968201"/>
            <a:ext cx="533400" cy="533400"/>
          </a:xfrm>
          <a:prstGeom prst="rect">
            <a:avLst/>
          </a:prstGeom>
        </p:spPr>
      </p:pic>
      <p:pic>
        <p:nvPicPr>
          <p:cNvPr id="56" name="図 55" descr="アイコン&#10;&#10;自動的に生成された説明">
            <a:extLst>
              <a:ext uri="{FF2B5EF4-FFF2-40B4-BE49-F238E27FC236}">
                <a16:creationId xmlns:a16="http://schemas.microsoft.com/office/drawing/2014/main" id="{E9D2CCAD-7793-4F89-0F5E-511405796E61}"/>
              </a:ext>
            </a:extLst>
          </p:cNvPr>
          <p:cNvPicPr>
            <a:picLocks noChangeAspect="1"/>
          </p:cNvPicPr>
          <p:nvPr/>
        </p:nvPicPr>
        <p:blipFill>
          <a:blip r:embed="rId25"/>
          <a:stretch>
            <a:fillRect/>
          </a:stretch>
        </p:blipFill>
        <p:spPr>
          <a:xfrm>
            <a:off x="4152106" y="324129"/>
            <a:ext cx="2387600" cy="457200"/>
          </a:xfrm>
          <a:prstGeom prst="rect">
            <a:avLst/>
          </a:prstGeom>
        </p:spPr>
      </p:pic>
      <p:pic>
        <p:nvPicPr>
          <p:cNvPr id="58" name="図 57" descr="ロゴ が含まれている画像&#10;&#10;自動的に生成された説明">
            <a:extLst>
              <a:ext uri="{FF2B5EF4-FFF2-40B4-BE49-F238E27FC236}">
                <a16:creationId xmlns:a16="http://schemas.microsoft.com/office/drawing/2014/main" id="{4F8EE94B-D429-8BD3-2EBE-1F432610F8E4}"/>
              </a:ext>
            </a:extLst>
          </p:cNvPr>
          <p:cNvPicPr>
            <a:picLocks noChangeAspect="1"/>
          </p:cNvPicPr>
          <p:nvPr/>
        </p:nvPicPr>
        <p:blipFill>
          <a:blip r:embed="rId26"/>
          <a:stretch>
            <a:fillRect/>
          </a:stretch>
        </p:blipFill>
        <p:spPr>
          <a:xfrm>
            <a:off x="288492" y="232809"/>
            <a:ext cx="1435100" cy="469900"/>
          </a:xfrm>
          <a:prstGeom prst="rect">
            <a:avLst/>
          </a:prstGeom>
        </p:spPr>
      </p:pic>
      <p:pic>
        <p:nvPicPr>
          <p:cNvPr id="60" name="図 59">
            <a:extLst>
              <a:ext uri="{FF2B5EF4-FFF2-40B4-BE49-F238E27FC236}">
                <a16:creationId xmlns:a16="http://schemas.microsoft.com/office/drawing/2014/main" id="{8D0B27CD-2468-F614-CABC-8C30C063E69D}"/>
              </a:ext>
            </a:extLst>
          </p:cNvPr>
          <p:cNvPicPr>
            <a:picLocks noChangeAspect="1"/>
          </p:cNvPicPr>
          <p:nvPr/>
        </p:nvPicPr>
        <p:blipFill>
          <a:blip r:embed="rId27"/>
          <a:stretch>
            <a:fillRect/>
          </a:stretch>
        </p:blipFill>
        <p:spPr>
          <a:xfrm>
            <a:off x="561705" y="608748"/>
            <a:ext cx="10030260" cy="1080572"/>
          </a:xfrm>
          <a:prstGeom prst="rect">
            <a:avLst/>
          </a:prstGeom>
        </p:spPr>
      </p:pic>
      <p:sp>
        <p:nvSpPr>
          <p:cNvPr id="65" name="テキスト ボックス 64">
            <a:extLst>
              <a:ext uri="{FF2B5EF4-FFF2-40B4-BE49-F238E27FC236}">
                <a16:creationId xmlns:a16="http://schemas.microsoft.com/office/drawing/2014/main" id="{17965083-4421-AC76-34F6-35B6820A6CF8}"/>
              </a:ext>
            </a:extLst>
          </p:cNvPr>
          <p:cNvSpPr txBox="1"/>
          <p:nvPr/>
        </p:nvSpPr>
        <p:spPr>
          <a:xfrm>
            <a:off x="2537029" y="2715295"/>
            <a:ext cx="2262158" cy="300082"/>
          </a:xfrm>
          <a:prstGeom prst="rect">
            <a:avLst/>
          </a:prstGeom>
          <a:noFill/>
        </p:spPr>
        <p:txBody>
          <a:bodyPr wrap="none" rtlCol="0">
            <a:spAutoFit/>
          </a:bodyPr>
          <a:lstStyle/>
          <a:p>
            <a:r>
              <a:rPr kumimoji="1" lang="ja-JP" altLang="en-US" sz="1350" b="1">
                <a:solidFill>
                  <a:srgbClr val="008DA2"/>
                </a:solidFill>
                <a:latin typeface="Yu Gothic" panose="020B0400000000000000" pitchFamily="34" charset="-128"/>
                <a:ea typeface="Yu Gothic" panose="020B0400000000000000" pitchFamily="34" charset="-128"/>
              </a:rPr>
              <a:t>スカルプブラシ</a:t>
            </a:r>
            <a:r>
              <a:rPr kumimoji="1" lang="ja-JP" altLang="en-US" sz="1350" b="1">
                <a:solidFill>
                  <a:schemeClr val="bg2">
                    <a:lumMod val="25000"/>
                  </a:schemeClr>
                </a:solidFill>
                <a:latin typeface="Yu Gothic" panose="020B0400000000000000" pitchFamily="34" charset="-128"/>
                <a:ea typeface="Yu Gothic" panose="020B0400000000000000" pitchFamily="34" charset="-128"/>
              </a:rPr>
              <a:t>のこだわり</a:t>
            </a:r>
          </a:p>
        </p:txBody>
      </p:sp>
      <p:cxnSp>
        <p:nvCxnSpPr>
          <p:cNvPr id="67" name="直線コネクタ 66">
            <a:extLst>
              <a:ext uri="{FF2B5EF4-FFF2-40B4-BE49-F238E27FC236}">
                <a16:creationId xmlns:a16="http://schemas.microsoft.com/office/drawing/2014/main" id="{EE4C4629-E87D-9FF7-849D-733D74E8B51A}"/>
              </a:ext>
            </a:extLst>
          </p:cNvPr>
          <p:cNvCxnSpPr/>
          <p:nvPr/>
        </p:nvCxnSpPr>
        <p:spPr>
          <a:xfrm>
            <a:off x="2576214" y="3015377"/>
            <a:ext cx="2166307" cy="0"/>
          </a:xfrm>
          <a:prstGeom prst="line">
            <a:avLst/>
          </a:prstGeom>
          <a:ln w="12700">
            <a:solidFill>
              <a:schemeClr val="bg2">
                <a:lumMod val="25000"/>
              </a:schemeClr>
            </a:solidFill>
          </a:ln>
        </p:spPr>
        <p:style>
          <a:lnRef idx="2">
            <a:schemeClr val="dk1"/>
          </a:lnRef>
          <a:fillRef idx="0">
            <a:schemeClr val="dk1"/>
          </a:fillRef>
          <a:effectRef idx="1">
            <a:schemeClr val="dk1"/>
          </a:effectRef>
          <a:fontRef idx="minor">
            <a:schemeClr val="tx1"/>
          </a:fontRef>
        </p:style>
      </p:cxnSp>
      <p:sp>
        <p:nvSpPr>
          <p:cNvPr id="68" name="テキスト ボックス 67">
            <a:extLst>
              <a:ext uri="{FF2B5EF4-FFF2-40B4-BE49-F238E27FC236}">
                <a16:creationId xmlns:a16="http://schemas.microsoft.com/office/drawing/2014/main" id="{2001CEA0-733E-A14C-4DB6-2C0770900086}"/>
              </a:ext>
            </a:extLst>
          </p:cNvPr>
          <p:cNvSpPr txBox="1"/>
          <p:nvPr/>
        </p:nvSpPr>
        <p:spPr>
          <a:xfrm>
            <a:off x="4717530" y="5733170"/>
            <a:ext cx="1107996" cy="230832"/>
          </a:xfrm>
          <a:prstGeom prst="rect">
            <a:avLst/>
          </a:prstGeom>
          <a:noFill/>
        </p:spPr>
        <p:txBody>
          <a:bodyPr wrap="none" rtlCol="0">
            <a:spAutoFit/>
          </a:bodyPr>
          <a:lstStyle/>
          <a:p>
            <a:r>
              <a:rPr kumimoji="1" lang="ja-JP" altLang="en-US" sz="900" b="1">
                <a:solidFill>
                  <a:schemeClr val="bg2">
                    <a:lumMod val="25000"/>
                  </a:schemeClr>
                </a:solidFill>
                <a:latin typeface="Yu Gothic" panose="020B0400000000000000" pitchFamily="34" charset="-128"/>
                <a:ea typeface="Yu Gothic" panose="020B0400000000000000" pitchFamily="34" charset="-128"/>
              </a:rPr>
              <a:t>目を酷使している</a:t>
            </a:r>
          </a:p>
        </p:txBody>
      </p:sp>
      <p:sp>
        <p:nvSpPr>
          <p:cNvPr id="69" name="テキスト ボックス 68">
            <a:extLst>
              <a:ext uri="{FF2B5EF4-FFF2-40B4-BE49-F238E27FC236}">
                <a16:creationId xmlns:a16="http://schemas.microsoft.com/office/drawing/2014/main" id="{DD97CE96-699D-FD6B-7765-ED551A8C5CB7}"/>
              </a:ext>
            </a:extLst>
          </p:cNvPr>
          <p:cNvSpPr txBox="1"/>
          <p:nvPr/>
        </p:nvSpPr>
        <p:spPr>
          <a:xfrm>
            <a:off x="4717530" y="6023626"/>
            <a:ext cx="1223412" cy="230832"/>
          </a:xfrm>
          <a:prstGeom prst="rect">
            <a:avLst/>
          </a:prstGeom>
          <a:noFill/>
        </p:spPr>
        <p:txBody>
          <a:bodyPr wrap="none" rtlCol="0">
            <a:spAutoFit/>
          </a:bodyPr>
          <a:lstStyle/>
          <a:p>
            <a:r>
              <a:rPr kumimoji="1" lang="ja-JP" altLang="en-US" sz="900" b="1">
                <a:solidFill>
                  <a:schemeClr val="bg2">
                    <a:lumMod val="25000"/>
                  </a:schemeClr>
                </a:solidFill>
                <a:latin typeface="Yu Gothic" panose="020B0400000000000000" pitchFamily="34" charset="-128"/>
                <a:ea typeface="Yu Gothic" panose="020B0400000000000000" pitchFamily="34" charset="-128"/>
              </a:rPr>
              <a:t>我慢する状態が続く</a:t>
            </a:r>
          </a:p>
        </p:txBody>
      </p:sp>
      <p:sp>
        <p:nvSpPr>
          <p:cNvPr id="70" name="テキスト ボックス 69">
            <a:extLst>
              <a:ext uri="{FF2B5EF4-FFF2-40B4-BE49-F238E27FC236}">
                <a16:creationId xmlns:a16="http://schemas.microsoft.com/office/drawing/2014/main" id="{EA2830EF-DFDD-2068-02F5-61EBCEA7C991}"/>
              </a:ext>
            </a:extLst>
          </p:cNvPr>
          <p:cNvSpPr txBox="1"/>
          <p:nvPr/>
        </p:nvSpPr>
        <p:spPr>
          <a:xfrm>
            <a:off x="4717530" y="6292567"/>
            <a:ext cx="1338828" cy="230832"/>
          </a:xfrm>
          <a:prstGeom prst="rect">
            <a:avLst/>
          </a:prstGeom>
          <a:noFill/>
        </p:spPr>
        <p:txBody>
          <a:bodyPr wrap="none" rtlCol="0">
            <a:spAutoFit/>
          </a:bodyPr>
          <a:lstStyle/>
          <a:p>
            <a:r>
              <a:rPr kumimoji="1" lang="ja-JP" altLang="en-US" sz="900" b="1">
                <a:solidFill>
                  <a:schemeClr val="bg2">
                    <a:lumMod val="25000"/>
                  </a:schemeClr>
                </a:solidFill>
                <a:latin typeface="Yu Gothic" panose="020B0400000000000000" pitchFamily="34" charset="-128"/>
                <a:ea typeface="Yu Gothic" panose="020B0400000000000000" pitchFamily="34" charset="-128"/>
              </a:rPr>
              <a:t>ストレスをためやすい</a:t>
            </a:r>
          </a:p>
        </p:txBody>
      </p:sp>
      <p:sp>
        <p:nvSpPr>
          <p:cNvPr id="71" name="テキスト ボックス 70">
            <a:extLst>
              <a:ext uri="{FF2B5EF4-FFF2-40B4-BE49-F238E27FC236}">
                <a16:creationId xmlns:a16="http://schemas.microsoft.com/office/drawing/2014/main" id="{92E34EB9-4A1C-92AE-08BA-A93866791E7E}"/>
              </a:ext>
            </a:extLst>
          </p:cNvPr>
          <p:cNvSpPr txBox="1"/>
          <p:nvPr/>
        </p:nvSpPr>
        <p:spPr>
          <a:xfrm>
            <a:off x="2717138" y="6783576"/>
            <a:ext cx="3454792" cy="583814"/>
          </a:xfrm>
          <a:prstGeom prst="rect">
            <a:avLst/>
          </a:prstGeom>
          <a:noFill/>
        </p:spPr>
        <p:txBody>
          <a:bodyPr wrap="none" rtlCol="0">
            <a:spAutoFit/>
          </a:bodyPr>
          <a:lstStyle/>
          <a:p>
            <a:pPr>
              <a:lnSpc>
                <a:spcPct val="120000"/>
              </a:lnSpc>
            </a:pPr>
            <a:r>
              <a:rPr kumimoji="1" lang="ja-JP" altLang="en-US" sz="850" b="1">
                <a:solidFill>
                  <a:schemeClr val="bg2">
                    <a:lumMod val="75000"/>
                  </a:schemeClr>
                </a:solidFill>
                <a:latin typeface="Yu Gothic" panose="020B0400000000000000" pitchFamily="34" charset="-128"/>
                <a:ea typeface="Yu Gothic" panose="020B0400000000000000" pitchFamily="34" charset="-128"/>
              </a:rPr>
              <a:t>●</a:t>
            </a:r>
            <a:r>
              <a:rPr kumimoji="1" lang="ja-JP" altLang="en-US" sz="850" b="1">
                <a:solidFill>
                  <a:schemeClr val="bg2">
                    <a:lumMod val="25000"/>
                  </a:schemeClr>
                </a:solidFill>
                <a:latin typeface="Yu Gothic" panose="020B0400000000000000" pitchFamily="34" charset="-128"/>
                <a:ea typeface="Yu Gothic" panose="020B0400000000000000" pitchFamily="34" charset="-128"/>
              </a:rPr>
              <a:t>耳後ろから耳上に</a:t>
            </a:r>
            <a:r>
              <a:rPr kumimoji="1" lang="en-US" altLang="ja-JP" sz="850" b="1" dirty="0">
                <a:solidFill>
                  <a:schemeClr val="bg2">
                    <a:lumMod val="25000"/>
                  </a:schemeClr>
                </a:solidFill>
                <a:latin typeface="Yu Gothic" panose="020B0400000000000000" pitchFamily="34" charset="-128"/>
                <a:ea typeface="Yu Gothic" panose="020B0400000000000000" pitchFamily="34" charset="-128"/>
              </a:rPr>
              <a:t> “</a:t>
            </a:r>
            <a:r>
              <a:rPr kumimoji="1" lang="en" altLang="ja-JP" sz="850" b="1" dirty="0">
                <a:solidFill>
                  <a:schemeClr val="bg2">
                    <a:lumMod val="25000"/>
                  </a:schemeClr>
                </a:solidFill>
                <a:latin typeface="Yu Gothic" panose="020B0400000000000000" pitchFamily="34" charset="-128"/>
                <a:ea typeface="Yu Gothic" panose="020B0400000000000000" pitchFamily="34" charset="-128"/>
              </a:rPr>
              <a:t>C</a:t>
            </a:r>
            <a:r>
              <a:rPr kumimoji="1" lang="ja-JP" altLang="en-US" sz="850" b="1">
                <a:solidFill>
                  <a:schemeClr val="bg2">
                    <a:lumMod val="25000"/>
                  </a:schemeClr>
                </a:solidFill>
                <a:latin typeface="Yu Gothic" panose="020B0400000000000000" pitchFamily="34" charset="-128"/>
                <a:ea typeface="Yu Gothic" panose="020B0400000000000000" pitchFamily="34" charset="-128"/>
              </a:rPr>
              <a:t>型突起”を置き、</a:t>
            </a:r>
          </a:p>
          <a:p>
            <a:pPr>
              <a:lnSpc>
                <a:spcPct val="120000"/>
              </a:lnSpc>
            </a:pPr>
            <a:r>
              <a:rPr kumimoji="1" lang="ja-JP" altLang="en-US" sz="850" b="1">
                <a:solidFill>
                  <a:schemeClr val="bg2">
                    <a:lumMod val="25000"/>
                  </a:schemeClr>
                </a:solidFill>
                <a:latin typeface="Yu Gothic" panose="020B0400000000000000" pitchFamily="34" charset="-128"/>
                <a:ea typeface="Yu Gothic" panose="020B0400000000000000" pitchFamily="34" charset="-128"/>
              </a:rPr>
              <a:t>　</a:t>
            </a:r>
            <a:r>
              <a:rPr kumimoji="1" lang="ja-JP" altLang="en-US" sz="850" b="1">
                <a:solidFill>
                  <a:srgbClr val="1568AB"/>
                </a:solidFill>
                <a:latin typeface="Yu Gothic" panose="020B0400000000000000" pitchFamily="34" charset="-128"/>
                <a:ea typeface="Yu Gothic" panose="020B0400000000000000" pitchFamily="34" charset="-128"/>
              </a:rPr>
              <a:t>頭頂部へ向かうように</a:t>
            </a:r>
            <a:r>
              <a:rPr kumimoji="1" lang="ja-JP" altLang="en-US" sz="850" b="1">
                <a:solidFill>
                  <a:schemeClr val="bg2">
                    <a:lumMod val="25000"/>
                  </a:schemeClr>
                </a:solidFill>
                <a:latin typeface="Yu Gothic" panose="020B0400000000000000" pitchFamily="34" charset="-128"/>
                <a:ea typeface="Yu Gothic" panose="020B0400000000000000" pitchFamily="34" charset="-128"/>
              </a:rPr>
              <a:t>引き上げます。</a:t>
            </a:r>
          </a:p>
          <a:p>
            <a:pPr>
              <a:lnSpc>
                <a:spcPct val="150000"/>
              </a:lnSpc>
            </a:pPr>
            <a:r>
              <a:rPr kumimoji="1" lang="ja-JP" altLang="en-US" sz="850" b="1">
                <a:solidFill>
                  <a:schemeClr val="bg2">
                    <a:lumMod val="75000"/>
                  </a:schemeClr>
                </a:solidFill>
                <a:latin typeface="Yu Gothic" panose="020B0400000000000000" pitchFamily="34" charset="-128"/>
                <a:ea typeface="Yu Gothic" panose="020B0400000000000000" pitchFamily="34" charset="-128"/>
              </a:rPr>
              <a:t>●</a:t>
            </a:r>
            <a:r>
              <a:rPr kumimoji="1" lang="ja-JP" altLang="en-US" sz="850" b="1">
                <a:solidFill>
                  <a:srgbClr val="1568AB"/>
                </a:solidFill>
                <a:latin typeface="Yu Gothic" panose="020B0400000000000000" pitchFamily="34" charset="-128"/>
                <a:ea typeface="Yu Gothic" panose="020B0400000000000000" pitchFamily="34" charset="-128"/>
              </a:rPr>
              <a:t>耳周りの肌や目尻が吊り上がるくらい</a:t>
            </a:r>
            <a:r>
              <a:rPr kumimoji="1" lang="ja-JP" altLang="en-US" sz="850" b="1">
                <a:solidFill>
                  <a:schemeClr val="bg2">
                    <a:lumMod val="25000"/>
                  </a:schemeClr>
                </a:solidFill>
                <a:latin typeface="Yu Gothic" panose="020B0400000000000000" pitchFamily="34" charset="-128"/>
                <a:ea typeface="Yu Gothic" panose="020B0400000000000000" pitchFamily="34" charset="-128"/>
              </a:rPr>
              <a:t>の力加減で引き上げます。</a:t>
            </a:r>
          </a:p>
        </p:txBody>
      </p:sp>
      <p:sp>
        <p:nvSpPr>
          <p:cNvPr id="72" name="テキスト ボックス 71">
            <a:extLst>
              <a:ext uri="{FF2B5EF4-FFF2-40B4-BE49-F238E27FC236}">
                <a16:creationId xmlns:a16="http://schemas.microsoft.com/office/drawing/2014/main" id="{F6112A4A-B756-7D3D-E984-B137BE405B97}"/>
              </a:ext>
            </a:extLst>
          </p:cNvPr>
          <p:cNvSpPr txBox="1"/>
          <p:nvPr/>
        </p:nvSpPr>
        <p:spPr>
          <a:xfrm>
            <a:off x="7143928" y="6772491"/>
            <a:ext cx="3339376" cy="583814"/>
          </a:xfrm>
          <a:prstGeom prst="rect">
            <a:avLst/>
          </a:prstGeom>
          <a:noFill/>
        </p:spPr>
        <p:txBody>
          <a:bodyPr wrap="none" rtlCol="0">
            <a:spAutoFit/>
          </a:bodyPr>
          <a:lstStyle/>
          <a:p>
            <a:pPr>
              <a:lnSpc>
                <a:spcPct val="120000"/>
              </a:lnSpc>
            </a:pPr>
            <a:r>
              <a:rPr kumimoji="1" lang="ja-JP" altLang="en-US" sz="850" b="1">
                <a:solidFill>
                  <a:schemeClr val="bg2">
                    <a:lumMod val="75000"/>
                  </a:schemeClr>
                </a:solidFill>
                <a:latin typeface="Yu Gothic" panose="020B0400000000000000" pitchFamily="34" charset="-128"/>
                <a:ea typeface="Yu Gothic" panose="020B0400000000000000" pitchFamily="34" charset="-128"/>
              </a:rPr>
              <a:t>●</a:t>
            </a:r>
            <a:r>
              <a:rPr kumimoji="1" lang="ja-JP" altLang="en-US" sz="850" b="1">
                <a:solidFill>
                  <a:schemeClr val="bg2">
                    <a:lumMod val="25000"/>
                  </a:schemeClr>
                </a:solidFill>
                <a:latin typeface="Yu Gothic" panose="020B0400000000000000" pitchFamily="34" charset="-128"/>
                <a:ea typeface="Yu Gothic" panose="020B0400000000000000" pitchFamily="34" charset="-128"/>
              </a:rPr>
              <a:t>襟足のくぼみに“</a:t>
            </a:r>
            <a:r>
              <a:rPr kumimoji="1" lang="en" altLang="ja-JP" sz="850" b="1" dirty="0">
                <a:solidFill>
                  <a:schemeClr val="bg2">
                    <a:lumMod val="25000"/>
                  </a:schemeClr>
                </a:solidFill>
                <a:latin typeface="Yu Gothic" panose="020B0400000000000000" pitchFamily="34" charset="-128"/>
                <a:ea typeface="Yu Gothic" panose="020B0400000000000000" pitchFamily="34" charset="-128"/>
              </a:rPr>
              <a:t>C</a:t>
            </a:r>
            <a:r>
              <a:rPr kumimoji="1" lang="ja-JP" altLang="en-US" sz="850" b="1">
                <a:solidFill>
                  <a:schemeClr val="bg2">
                    <a:lumMod val="25000"/>
                  </a:schemeClr>
                </a:solidFill>
                <a:latin typeface="Yu Gothic" panose="020B0400000000000000" pitchFamily="34" charset="-128"/>
                <a:ea typeface="Yu Gothic" panose="020B0400000000000000" pitchFamily="34" charset="-128"/>
              </a:rPr>
              <a:t>型突起”を置き、</a:t>
            </a:r>
          </a:p>
          <a:p>
            <a:pPr>
              <a:lnSpc>
                <a:spcPct val="120000"/>
              </a:lnSpc>
            </a:pPr>
            <a:r>
              <a:rPr kumimoji="1" lang="ja-JP" altLang="en-US" sz="850" b="1">
                <a:solidFill>
                  <a:schemeClr val="bg2">
                    <a:lumMod val="25000"/>
                  </a:schemeClr>
                </a:solidFill>
                <a:latin typeface="Yu Gothic" panose="020B0400000000000000" pitchFamily="34" charset="-128"/>
                <a:ea typeface="Yu Gothic" panose="020B0400000000000000" pitchFamily="34" charset="-128"/>
              </a:rPr>
              <a:t>　</a:t>
            </a:r>
            <a:r>
              <a:rPr kumimoji="1" lang="ja-JP" altLang="en-US" sz="850" b="1">
                <a:solidFill>
                  <a:srgbClr val="1568AB"/>
                </a:solidFill>
                <a:latin typeface="Yu Gothic" panose="020B0400000000000000" pitchFamily="34" charset="-128"/>
                <a:ea typeface="Yu Gothic" panose="020B0400000000000000" pitchFamily="34" charset="-128"/>
              </a:rPr>
              <a:t>頭頂部へ向かうように</a:t>
            </a:r>
            <a:r>
              <a:rPr kumimoji="1" lang="ja-JP" altLang="en-US" sz="850" b="1">
                <a:solidFill>
                  <a:schemeClr val="bg2">
                    <a:lumMod val="25000"/>
                  </a:schemeClr>
                </a:solidFill>
                <a:latin typeface="Yu Gothic" panose="020B0400000000000000" pitchFamily="34" charset="-128"/>
                <a:ea typeface="Yu Gothic" panose="020B0400000000000000" pitchFamily="34" charset="-128"/>
              </a:rPr>
              <a:t>引き上げます。 </a:t>
            </a:r>
            <a:endParaRPr kumimoji="1" lang="en-US" altLang="ja-JP" sz="850" b="1" dirty="0">
              <a:solidFill>
                <a:schemeClr val="bg2">
                  <a:lumMod val="25000"/>
                </a:schemeClr>
              </a:solidFill>
              <a:latin typeface="Yu Gothic" panose="020B0400000000000000" pitchFamily="34" charset="-128"/>
              <a:ea typeface="Yu Gothic" panose="020B0400000000000000" pitchFamily="34" charset="-128"/>
            </a:endParaRPr>
          </a:p>
          <a:p>
            <a:pPr>
              <a:lnSpc>
                <a:spcPct val="150000"/>
              </a:lnSpc>
            </a:pPr>
            <a:r>
              <a:rPr kumimoji="1" lang="ja-JP" altLang="en-US" sz="850" b="1">
                <a:solidFill>
                  <a:schemeClr val="bg2">
                    <a:lumMod val="75000"/>
                  </a:schemeClr>
                </a:solidFill>
                <a:latin typeface="Yu Gothic" panose="020B0400000000000000" pitchFamily="34" charset="-128"/>
                <a:ea typeface="Yu Gothic" panose="020B0400000000000000" pitchFamily="34" charset="-128"/>
              </a:rPr>
              <a:t>●</a:t>
            </a:r>
            <a:r>
              <a:rPr kumimoji="1" lang="ja-JP" altLang="en-US" sz="850" b="1">
                <a:solidFill>
                  <a:schemeClr val="bg2">
                    <a:lumMod val="25000"/>
                  </a:schemeClr>
                </a:solidFill>
                <a:latin typeface="Yu Gothic" panose="020B0400000000000000" pitchFamily="34" charset="-128"/>
                <a:ea typeface="Yu Gothic" panose="020B0400000000000000" pitchFamily="34" charset="-128"/>
              </a:rPr>
              <a:t>より強く押したい箇所には</a:t>
            </a:r>
            <a:r>
              <a:rPr kumimoji="1" lang="ja-JP" altLang="en-US" sz="850" b="1">
                <a:solidFill>
                  <a:srgbClr val="1568AB"/>
                </a:solidFill>
                <a:latin typeface="Yu Gothic" panose="020B0400000000000000" pitchFamily="34" charset="-128"/>
                <a:ea typeface="Yu Gothic" panose="020B0400000000000000" pitchFamily="34" charset="-128"/>
              </a:rPr>
              <a:t>“押し玉”</a:t>
            </a:r>
            <a:r>
              <a:rPr kumimoji="1" lang="ja-JP" altLang="en-US" sz="850" b="1">
                <a:solidFill>
                  <a:schemeClr val="bg2">
                    <a:lumMod val="25000"/>
                  </a:schemeClr>
                </a:solidFill>
                <a:latin typeface="Yu Gothic" panose="020B0400000000000000" pitchFamily="34" charset="-128"/>
                <a:ea typeface="Yu Gothic" panose="020B0400000000000000" pitchFamily="34" charset="-128"/>
              </a:rPr>
              <a:t>部分を使うと効果的です。</a:t>
            </a:r>
          </a:p>
        </p:txBody>
      </p:sp>
      <p:sp>
        <p:nvSpPr>
          <p:cNvPr id="73" name="テキスト ボックス 72">
            <a:extLst>
              <a:ext uri="{FF2B5EF4-FFF2-40B4-BE49-F238E27FC236}">
                <a16:creationId xmlns:a16="http://schemas.microsoft.com/office/drawing/2014/main" id="{74B643E7-2CF3-4560-D9F9-DBBAA37E5CE8}"/>
              </a:ext>
            </a:extLst>
          </p:cNvPr>
          <p:cNvSpPr txBox="1"/>
          <p:nvPr/>
        </p:nvSpPr>
        <p:spPr>
          <a:xfrm>
            <a:off x="8902255" y="5754686"/>
            <a:ext cx="877163" cy="230832"/>
          </a:xfrm>
          <a:prstGeom prst="rect">
            <a:avLst/>
          </a:prstGeom>
          <a:noFill/>
        </p:spPr>
        <p:txBody>
          <a:bodyPr wrap="none" rtlCol="0">
            <a:spAutoFit/>
          </a:bodyPr>
          <a:lstStyle/>
          <a:p>
            <a:r>
              <a:rPr kumimoji="1" lang="ja-JP" altLang="en-US" sz="900" b="1">
                <a:solidFill>
                  <a:schemeClr val="bg2">
                    <a:lumMod val="25000"/>
                  </a:schemeClr>
                </a:solidFill>
                <a:latin typeface="Yu Gothic" panose="020B0400000000000000" pitchFamily="34" charset="-128"/>
                <a:ea typeface="Yu Gothic" panose="020B0400000000000000" pitchFamily="34" charset="-128"/>
              </a:rPr>
              <a:t>肩・首のコリ</a:t>
            </a:r>
          </a:p>
        </p:txBody>
      </p:sp>
      <p:sp>
        <p:nvSpPr>
          <p:cNvPr id="74" name="テキスト ボックス 73">
            <a:extLst>
              <a:ext uri="{FF2B5EF4-FFF2-40B4-BE49-F238E27FC236}">
                <a16:creationId xmlns:a16="http://schemas.microsoft.com/office/drawing/2014/main" id="{506F9405-2631-A252-CC33-ED5B819CEA86}"/>
              </a:ext>
            </a:extLst>
          </p:cNvPr>
          <p:cNvSpPr txBox="1"/>
          <p:nvPr/>
        </p:nvSpPr>
        <p:spPr>
          <a:xfrm>
            <a:off x="8902255" y="6034385"/>
            <a:ext cx="1338828" cy="230832"/>
          </a:xfrm>
          <a:prstGeom prst="rect">
            <a:avLst/>
          </a:prstGeom>
          <a:noFill/>
        </p:spPr>
        <p:txBody>
          <a:bodyPr wrap="none" rtlCol="0">
            <a:spAutoFit/>
          </a:bodyPr>
          <a:lstStyle/>
          <a:p>
            <a:r>
              <a:rPr kumimoji="1" lang="ja-JP" altLang="en-US" sz="900" b="1">
                <a:solidFill>
                  <a:schemeClr val="bg2">
                    <a:lumMod val="25000"/>
                  </a:schemeClr>
                </a:solidFill>
                <a:latin typeface="Yu Gothic" panose="020B0400000000000000" pitchFamily="34" charset="-128"/>
                <a:ea typeface="Yu Gothic" panose="020B0400000000000000" pitchFamily="34" charset="-128"/>
              </a:rPr>
              <a:t>同じ姿勢が長時間続く</a:t>
            </a:r>
          </a:p>
        </p:txBody>
      </p:sp>
      <p:sp>
        <p:nvSpPr>
          <p:cNvPr id="75" name="テキスト ボックス 74">
            <a:extLst>
              <a:ext uri="{FF2B5EF4-FFF2-40B4-BE49-F238E27FC236}">
                <a16:creationId xmlns:a16="http://schemas.microsoft.com/office/drawing/2014/main" id="{66056EC3-E2C2-ABC1-D36D-17ECEBE665AB}"/>
              </a:ext>
            </a:extLst>
          </p:cNvPr>
          <p:cNvSpPr txBox="1"/>
          <p:nvPr/>
        </p:nvSpPr>
        <p:spPr>
          <a:xfrm>
            <a:off x="6479867" y="4519043"/>
            <a:ext cx="3300904" cy="391133"/>
          </a:xfrm>
          <a:prstGeom prst="rect">
            <a:avLst/>
          </a:prstGeom>
          <a:noFill/>
        </p:spPr>
        <p:txBody>
          <a:bodyPr wrap="none" rtlCol="0">
            <a:spAutoFit/>
          </a:bodyPr>
          <a:lstStyle/>
          <a:p>
            <a:pPr algn="r">
              <a:lnSpc>
                <a:spcPct val="110000"/>
              </a:lnSpc>
            </a:pPr>
            <a:r>
              <a:rPr kumimoji="1" lang="ja-JP" altLang="en-US" sz="900" b="1">
                <a:solidFill>
                  <a:srgbClr val="1568AB"/>
                </a:solidFill>
                <a:latin typeface="Yu Gothic" panose="020B0400000000000000" pitchFamily="34" charset="-128"/>
                <a:ea typeface="Yu Gothic" panose="020B0400000000000000" pitchFamily="34" charset="-128"/>
              </a:rPr>
              <a:t>お風呂上がりのドライマッサージにもご使用いただけます。</a:t>
            </a:r>
          </a:p>
          <a:p>
            <a:pPr algn="r">
              <a:lnSpc>
                <a:spcPct val="110000"/>
              </a:lnSpc>
            </a:pPr>
            <a:r>
              <a:rPr kumimoji="1" lang="ja-JP" altLang="en-US" sz="900" b="1">
                <a:solidFill>
                  <a:srgbClr val="1568AB"/>
                </a:solidFill>
                <a:latin typeface="Yu Gothic" panose="020B0400000000000000" pitchFamily="34" charset="-128"/>
                <a:ea typeface="Yu Gothic" panose="020B0400000000000000" pitchFamily="34" charset="-128"/>
              </a:rPr>
              <a:t>地肌をキレイに、快適にし、夏を乗り切りましょう。</a:t>
            </a:r>
          </a:p>
        </p:txBody>
      </p:sp>
      <p:pic>
        <p:nvPicPr>
          <p:cNvPr id="23" name="図 22" descr="挿絵 が含まれている画像&#10;&#10;自動的に生成された説明">
            <a:extLst>
              <a:ext uri="{FF2B5EF4-FFF2-40B4-BE49-F238E27FC236}">
                <a16:creationId xmlns:a16="http://schemas.microsoft.com/office/drawing/2014/main" id="{4919B865-FD35-3A73-B9EB-C6E6753B6ECB}"/>
              </a:ext>
            </a:extLst>
          </p:cNvPr>
          <p:cNvPicPr>
            <a:picLocks noChangeAspect="1"/>
          </p:cNvPicPr>
          <p:nvPr/>
        </p:nvPicPr>
        <p:blipFill>
          <a:blip r:embed="rId28"/>
          <a:stretch>
            <a:fillRect/>
          </a:stretch>
        </p:blipFill>
        <p:spPr>
          <a:xfrm>
            <a:off x="9359587" y="3682645"/>
            <a:ext cx="1333500" cy="1358900"/>
          </a:xfrm>
          <a:prstGeom prst="rect">
            <a:avLst/>
          </a:prstGeom>
        </p:spPr>
      </p:pic>
      <p:sp>
        <p:nvSpPr>
          <p:cNvPr id="77" name="テキスト ボックス 76">
            <a:extLst>
              <a:ext uri="{FF2B5EF4-FFF2-40B4-BE49-F238E27FC236}">
                <a16:creationId xmlns:a16="http://schemas.microsoft.com/office/drawing/2014/main" id="{3D0ABF04-3B6C-A71A-FE78-FBA4ED6EA0CE}"/>
              </a:ext>
            </a:extLst>
          </p:cNvPr>
          <p:cNvSpPr txBox="1"/>
          <p:nvPr/>
        </p:nvSpPr>
        <p:spPr>
          <a:xfrm>
            <a:off x="1723592" y="1506222"/>
            <a:ext cx="7520007" cy="544188"/>
          </a:xfrm>
          <a:prstGeom prst="rect">
            <a:avLst/>
          </a:prstGeom>
          <a:noFill/>
        </p:spPr>
        <p:txBody>
          <a:bodyPr wrap="none" rtlCol="0">
            <a:spAutoFit/>
          </a:bodyPr>
          <a:lstStyle/>
          <a:p>
            <a:pPr algn="ctr">
              <a:lnSpc>
                <a:spcPts val="1760"/>
              </a:lnSpc>
            </a:pPr>
            <a:r>
              <a:rPr kumimoji="1" lang="ja-JP" altLang="en-US" sz="1300" b="1">
                <a:solidFill>
                  <a:srgbClr val="008DA2"/>
                </a:solidFill>
                <a:latin typeface="Yu Mincho Demibold" panose="02020400000000000000" pitchFamily="18" charset="-128"/>
                <a:ea typeface="Yu Mincho Demibold" panose="02020400000000000000" pitchFamily="18" charset="-128"/>
              </a:rPr>
              <a:t>夏は暑さや紫外線の影響を受け、地肌トラブルが起きやすい季節です。</a:t>
            </a:r>
          </a:p>
          <a:p>
            <a:pPr algn="ctr">
              <a:lnSpc>
                <a:spcPts val="1760"/>
              </a:lnSpc>
            </a:pPr>
            <a:r>
              <a:rPr kumimoji="1" lang="ja-JP" altLang="en-US" sz="1300" b="1">
                <a:solidFill>
                  <a:srgbClr val="008DA2"/>
                </a:solidFill>
                <a:latin typeface="Yu Mincho Demibold" panose="02020400000000000000" pitchFamily="18" charset="-128"/>
                <a:ea typeface="Yu Mincho Demibold" panose="02020400000000000000" pitchFamily="18" charset="-128"/>
              </a:rPr>
              <a:t>お店でのスパだけでなく、ご自宅でのスカルプセルフケアを通じて健やかな状態を保ちましょう。</a:t>
            </a:r>
          </a:p>
        </p:txBody>
      </p:sp>
      <p:sp>
        <p:nvSpPr>
          <p:cNvPr id="79" name="テキスト ボックス 78">
            <a:extLst>
              <a:ext uri="{FF2B5EF4-FFF2-40B4-BE49-F238E27FC236}">
                <a16:creationId xmlns:a16="http://schemas.microsoft.com/office/drawing/2014/main" id="{FE3939DB-592A-62A6-9D24-6D80D578488F}"/>
              </a:ext>
            </a:extLst>
          </p:cNvPr>
          <p:cNvSpPr txBox="1"/>
          <p:nvPr/>
        </p:nvSpPr>
        <p:spPr>
          <a:xfrm>
            <a:off x="3322901" y="3144870"/>
            <a:ext cx="2839239" cy="391326"/>
          </a:xfrm>
          <a:prstGeom prst="rect">
            <a:avLst/>
          </a:prstGeom>
          <a:noFill/>
        </p:spPr>
        <p:txBody>
          <a:bodyPr wrap="none" rtlCol="0">
            <a:spAutoFit/>
          </a:bodyPr>
          <a:lstStyle/>
          <a:p>
            <a:pPr>
              <a:lnSpc>
                <a:spcPct val="110000"/>
              </a:lnSpc>
            </a:pPr>
            <a:r>
              <a:rPr kumimoji="1" lang="ja-JP" altLang="en-US" sz="900" b="1">
                <a:solidFill>
                  <a:schemeClr val="bg2">
                    <a:lumMod val="25000"/>
                  </a:schemeClr>
                </a:solidFill>
                <a:latin typeface="Yu Gothic" panose="020B0400000000000000" pitchFamily="34" charset="-128"/>
                <a:ea typeface="Yu Gothic" panose="020B0400000000000000" pitchFamily="34" charset="-128"/>
              </a:rPr>
              <a:t>絶妙な硬さ</a:t>
            </a:r>
            <a:r>
              <a:rPr kumimoji="1" lang="ja-JP" altLang="en-US" sz="900">
                <a:solidFill>
                  <a:schemeClr val="bg2">
                    <a:lumMod val="25000"/>
                  </a:schemeClr>
                </a:solidFill>
              </a:rPr>
              <a:t>で、頭にしっかりフィットさせる事で</a:t>
            </a:r>
          </a:p>
          <a:p>
            <a:pPr>
              <a:lnSpc>
                <a:spcPct val="110000"/>
              </a:lnSpc>
            </a:pPr>
            <a:r>
              <a:rPr kumimoji="1" lang="ja-JP" altLang="en-US" sz="900">
                <a:solidFill>
                  <a:schemeClr val="bg2">
                    <a:lumMod val="25000"/>
                  </a:schemeClr>
                </a:solidFill>
              </a:rPr>
              <a:t>全体をしっかり包み込むようなマッサージが可能。</a:t>
            </a:r>
          </a:p>
        </p:txBody>
      </p:sp>
      <p:sp>
        <p:nvSpPr>
          <p:cNvPr id="80" name="テキスト ボックス 79">
            <a:extLst>
              <a:ext uri="{FF2B5EF4-FFF2-40B4-BE49-F238E27FC236}">
                <a16:creationId xmlns:a16="http://schemas.microsoft.com/office/drawing/2014/main" id="{0F0C2B9B-23CB-831D-1F35-91FA9FC001AD}"/>
              </a:ext>
            </a:extLst>
          </p:cNvPr>
          <p:cNvSpPr txBox="1"/>
          <p:nvPr/>
        </p:nvSpPr>
        <p:spPr>
          <a:xfrm>
            <a:off x="2633559" y="3919339"/>
            <a:ext cx="3756156" cy="390876"/>
          </a:xfrm>
          <a:prstGeom prst="rect">
            <a:avLst/>
          </a:prstGeom>
          <a:noFill/>
        </p:spPr>
        <p:txBody>
          <a:bodyPr wrap="none" rtlCol="0">
            <a:spAutoFit/>
          </a:bodyPr>
          <a:lstStyle/>
          <a:p>
            <a:pPr>
              <a:lnSpc>
                <a:spcPct val="110000"/>
              </a:lnSpc>
            </a:pPr>
            <a:r>
              <a:rPr kumimoji="1" lang="ja-JP" altLang="en-US" sz="900">
                <a:solidFill>
                  <a:schemeClr val="bg2">
                    <a:lumMod val="25000"/>
                  </a:schemeClr>
                </a:solidFill>
                <a:latin typeface="Yu Gothic Medium" panose="020B0400000000000000" pitchFamily="34" charset="-128"/>
                <a:ea typeface="Yu Gothic Medium" panose="020B0400000000000000" pitchFamily="34" charset="-128"/>
              </a:rPr>
              <a:t>ブラシや引き上げだけでなく、</a:t>
            </a:r>
            <a:r>
              <a:rPr kumimoji="1" lang="ja-JP" altLang="en-US" sz="900" b="1">
                <a:solidFill>
                  <a:schemeClr val="bg2">
                    <a:lumMod val="25000"/>
                  </a:schemeClr>
                </a:solidFill>
                <a:latin typeface="Yu Gothic" panose="020B0400000000000000" pitchFamily="34" charset="-128"/>
                <a:ea typeface="Yu Gothic" panose="020B0400000000000000" pitchFamily="34" charset="-128"/>
              </a:rPr>
              <a:t>“押し玉”部分でツボを押す事</a:t>
            </a:r>
            <a:r>
              <a:rPr kumimoji="1" lang="ja-JP" altLang="en-US" sz="900">
                <a:solidFill>
                  <a:schemeClr val="bg2">
                    <a:lumMod val="25000"/>
                  </a:schemeClr>
                </a:solidFill>
                <a:latin typeface="Yu Gothic Medium" panose="020B0400000000000000" pitchFamily="34" charset="-128"/>
                <a:ea typeface="Yu Gothic Medium" panose="020B0400000000000000" pitchFamily="34" charset="-128"/>
              </a:rPr>
              <a:t>もでき、</a:t>
            </a:r>
          </a:p>
          <a:p>
            <a:pPr>
              <a:lnSpc>
                <a:spcPct val="110000"/>
              </a:lnSpc>
            </a:pPr>
            <a:r>
              <a:rPr kumimoji="1" lang="ja-JP" altLang="en-US" sz="900">
                <a:solidFill>
                  <a:schemeClr val="bg2">
                    <a:lumMod val="25000"/>
                  </a:schemeClr>
                </a:solidFill>
                <a:latin typeface="Yu Gothic Medium" panose="020B0400000000000000" pitchFamily="34" charset="-128"/>
                <a:ea typeface="Yu Gothic Medium" panose="020B0400000000000000" pitchFamily="34" charset="-128"/>
              </a:rPr>
              <a:t>ご自宅で本格セルフケアが可能！</a:t>
            </a:r>
          </a:p>
        </p:txBody>
      </p:sp>
      <p:sp>
        <p:nvSpPr>
          <p:cNvPr id="81" name="テキスト ボックス 80">
            <a:extLst>
              <a:ext uri="{FF2B5EF4-FFF2-40B4-BE49-F238E27FC236}">
                <a16:creationId xmlns:a16="http://schemas.microsoft.com/office/drawing/2014/main" id="{CE20E683-81CA-28A0-3547-F8CD7C6951FF}"/>
              </a:ext>
            </a:extLst>
          </p:cNvPr>
          <p:cNvSpPr txBox="1"/>
          <p:nvPr/>
        </p:nvSpPr>
        <p:spPr>
          <a:xfrm>
            <a:off x="3322901" y="4308558"/>
            <a:ext cx="1552028" cy="246221"/>
          </a:xfrm>
          <a:prstGeom prst="rect">
            <a:avLst/>
          </a:prstGeom>
          <a:noFill/>
        </p:spPr>
        <p:txBody>
          <a:bodyPr wrap="none" rtlCol="0">
            <a:spAutoFit/>
          </a:bodyPr>
          <a:lstStyle/>
          <a:p>
            <a:r>
              <a:rPr kumimoji="1" lang="ja-JP" altLang="en-US" sz="1000" b="1">
                <a:solidFill>
                  <a:schemeClr val="bg2">
                    <a:lumMod val="25000"/>
                  </a:schemeClr>
                </a:solidFill>
                <a:latin typeface="Yu Gothic" panose="020B0400000000000000" pitchFamily="34" charset="-128"/>
                <a:ea typeface="Yu Gothic" panose="020B0400000000000000" pitchFamily="34" charset="-128"/>
              </a:rPr>
              <a:t>ブラシ先端の“</a:t>
            </a:r>
            <a:r>
              <a:rPr kumimoji="1" lang="en" altLang="ja-JP" sz="1000" b="1" dirty="0">
                <a:solidFill>
                  <a:schemeClr val="bg2">
                    <a:lumMod val="25000"/>
                  </a:schemeClr>
                </a:solidFill>
                <a:latin typeface="Yu Gothic" panose="020B0400000000000000" pitchFamily="34" charset="-128"/>
                <a:ea typeface="Yu Gothic" panose="020B0400000000000000" pitchFamily="34" charset="-128"/>
              </a:rPr>
              <a:t>C</a:t>
            </a:r>
            <a:r>
              <a:rPr kumimoji="1" lang="ja-JP" altLang="en-US" sz="1000" b="1">
                <a:solidFill>
                  <a:schemeClr val="bg2">
                    <a:lumMod val="25000"/>
                  </a:schemeClr>
                </a:solidFill>
                <a:latin typeface="Yu Gothic" panose="020B0400000000000000" pitchFamily="34" charset="-128"/>
                <a:ea typeface="Yu Gothic" panose="020B0400000000000000" pitchFamily="34" charset="-128"/>
              </a:rPr>
              <a:t>型突起”</a:t>
            </a:r>
          </a:p>
        </p:txBody>
      </p:sp>
      <p:sp>
        <p:nvSpPr>
          <p:cNvPr id="82" name="テキスト ボックス 81">
            <a:extLst>
              <a:ext uri="{FF2B5EF4-FFF2-40B4-BE49-F238E27FC236}">
                <a16:creationId xmlns:a16="http://schemas.microsoft.com/office/drawing/2014/main" id="{38EF4869-910D-99A8-3D15-C56686D27B8A}"/>
              </a:ext>
            </a:extLst>
          </p:cNvPr>
          <p:cNvSpPr txBox="1"/>
          <p:nvPr/>
        </p:nvSpPr>
        <p:spPr>
          <a:xfrm>
            <a:off x="3322049" y="4461448"/>
            <a:ext cx="300082" cy="230832"/>
          </a:xfrm>
          <a:prstGeom prst="rect">
            <a:avLst/>
          </a:prstGeom>
          <a:noFill/>
        </p:spPr>
        <p:txBody>
          <a:bodyPr wrap="none" rtlCol="0">
            <a:spAutoFit/>
          </a:bodyPr>
          <a:lstStyle/>
          <a:p>
            <a:r>
              <a:rPr kumimoji="1" lang="ja-JP" altLang="en-US" sz="900">
                <a:solidFill>
                  <a:schemeClr val="bg2">
                    <a:lumMod val="75000"/>
                  </a:schemeClr>
                </a:solidFill>
                <a:latin typeface="Yu Gothic Medium" panose="020B0400000000000000" pitchFamily="34" charset="-128"/>
                <a:ea typeface="Yu Gothic Medium" panose="020B0400000000000000" pitchFamily="34" charset="-128"/>
              </a:rPr>
              <a:t>➡︎</a:t>
            </a:r>
          </a:p>
        </p:txBody>
      </p:sp>
      <p:sp>
        <p:nvSpPr>
          <p:cNvPr id="83" name="テキスト ボックス 82">
            <a:extLst>
              <a:ext uri="{FF2B5EF4-FFF2-40B4-BE49-F238E27FC236}">
                <a16:creationId xmlns:a16="http://schemas.microsoft.com/office/drawing/2014/main" id="{992837B5-2804-E428-780B-AD24EC2D663D}"/>
              </a:ext>
            </a:extLst>
          </p:cNvPr>
          <p:cNvSpPr txBox="1"/>
          <p:nvPr/>
        </p:nvSpPr>
        <p:spPr>
          <a:xfrm>
            <a:off x="3442274" y="4470450"/>
            <a:ext cx="2852063" cy="215444"/>
          </a:xfrm>
          <a:prstGeom prst="rect">
            <a:avLst/>
          </a:prstGeom>
          <a:noFill/>
        </p:spPr>
        <p:txBody>
          <a:bodyPr wrap="none" rtlCol="0">
            <a:spAutoFit/>
          </a:bodyPr>
          <a:lstStyle/>
          <a:p>
            <a:r>
              <a:rPr kumimoji="1" lang="ja-JP" altLang="en-US" sz="800">
                <a:solidFill>
                  <a:schemeClr val="bg2">
                    <a:lumMod val="25000"/>
                  </a:schemeClr>
                </a:solidFill>
                <a:latin typeface="Yu Gothic Medium" panose="020B0400000000000000" pitchFamily="34" charset="-128"/>
                <a:ea typeface="Yu Gothic Medium" panose="020B0400000000000000" pitchFamily="34" charset="-128"/>
              </a:rPr>
              <a:t>力を加えやすく、マッサージによる引き上げがしやすい！</a:t>
            </a:r>
          </a:p>
        </p:txBody>
      </p:sp>
      <p:sp>
        <p:nvSpPr>
          <p:cNvPr id="84" name="テキスト ボックス 83">
            <a:extLst>
              <a:ext uri="{FF2B5EF4-FFF2-40B4-BE49-F238E27FC236}">
                <a16:creationId xmlns:a16="http://schemas.microsoft.com/office/drawing/2014/main" id="{9A82BE47-B136-A673-97B9-C641F8EBB87A}"/>
              </a:ext>
            </a:extLst>
          </p:cNvPr>
          <p:cNvSpPr txBox="1"/>
          <p:nvPr/>
        </p:nvSpPr>
        <p:spPr>
          <a:xfrm>
            <a:off x="8620637" y="2703676"/>
            <a:ext cx="1915909" cy="696024"/>
          </a:xfrm>
          <a:prstGeom prst="rect">
            <a:avLst/>
          </a:prstGeom>
          <a:noFill/>
        </p:spPr>
        <p:txBody>
          <a:bodyPr wrap="none" rtlCol="0">
            <a:spAutoFit/>
          </a:bodyPr>
          <a:lstStyle/>
          <a:p>
            <a:pPr>
              <a:lnSpc>
                <a:spcPct val="110000"/>
              </a:lnSpc>
            </a:pPr>
            <a:r>
              <a:rPr kumimoji="1" lang="ja-JP" altLang="en-US" sz="900">
                <a:solidFill>
                  <a:schemeClr val="bg2">
                    <a:lumMod val="25000"/>
                  </a:schemeClr>
                </a:solidFill>
              </a:rPr>
              <a:t>全体を</a:t>
            </a:r>
            <a:r>
              <a:rPr kumimoji="1" lang="ja-JP" altLang="en-US" sz="900" b="1">
                <a:solidFill>
                  <a:schemeClr val="bg2">
                    <a:lumMod val="25000"/>
                  </a:schemeClr>
                </a:solidFill>
              </a:rPr>
              <a:t>握り込むように</a:t>
            </a:r>
            <a:r>
              <a:rPr kumimoji="1" lang="ja-JP" altLang="en-US" sz="900">
                <a:solidFill>
                  <a:schemeClr val="bg2">
                    <a:lumMod val="25000"/>
                  </a:schemeClr>
                </a:solidFill>
              </a:rPr>
              <a:t>持ち、</a:t>
            </a:r>
          </a:p>
          <a:p>
            <a:pPr>
              <a:lnSpc>
                <a:spcPct val="110000"/>
              </a:lnSpc>
            </a:pPr>
            <a:r>
              <a:rPr kumimoji="1" lang="ja-JP" altLang="en-US" sz="900" b="1">
                <a:solidFill>
                  <a:schemeClr val="bg2">
                    <a:lumMod val="25000"/>
                  </a:schemeClr>
                </a:solidFill>
              </a:rPr>
              <a:t>指を通して</a:t>
            </a:r>
            <a:r>
              <a:rPr kumimoji="1" lang="ja-JP" altLang="en-US" sz="900">
                <a:solidFill>
                  <a:schemeClr val="bg2">
                    <a:lumMod val="25000"/>
                  </a:schemeClr>
                </a:solidFill>
              </a:rPr>
              <a:t>使う事によって、</a:t>
            </a:r>
          </a:p>
          <a:p>
            <a:pPr>
              <a:lnSpc>
                <a:spcPct val="110000"/>
              </a:lnSpc>
            </a:pPr>
            <a:r>
              <a:rPr kumimoji="1" lang="ja-JP" altLang="en-US" sz="900">
                <a:solidFill>
                  <a:schemeClr val="bg2">
                    <a:lumMod val="25000"/>
                  </a:schemeClr>
                </a:solidFill>
              </a:rPr>
              <a:t>さらに地肌の引き上げも</a:t>
            </a:r>
          </a:p>
          <a:p>
            <a:pPr>
              <a:lnSpc>
                <a:spcPct val="110000"/>
              </a:lnSpc>
            </a:pPr>
            <a:r>
              <a:rPr kumimoji="1" lang="ja-JP" altLang="en-US" sz="900">
                <a:solidFill>
                  <a:schemeClr val="bg2">
                    <a:lumMod val="25000"/>
                  </a:schemeClr>
                </a:solidFill>
              </a:rPr>
              <a:t>しやすい形状となっております。</a:t>
            </a:r>
          </a:p>
        </p:txBody>
      </p:sp>
    </p:spTree>
    <p:extLst>
      <p:ext uri="{BB962C8B-B14F-4D97-AF65-F5344CB8AC3E}">
        <p14:creationId xmlns:p14="http://schemas.microsoft.com/office/powerpoint/2010/main" val="21906041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373</Words>
  <Application>Microsoft Macintosh PowerPoint</Application>
  <PresentationFormat>ユーザー設定</PresentationFormat>
  <Paragraphs>46</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游ゴシック</vt:lpstr>
      <vt:lpstr>游ゴシック</vt:lpstr>
      <vt:lpstr>Yu Gothic Medium</vt:lpstr>
      <vt:lpstr>Yu Mincho Demibold</vt:lpstr>
      <vt:lpstr>Aptos</vt:lpstr>
      <vt:lpstr>Aptos Display</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Morimoto Masami (森本 雅美)</dc:creator>
  <cp:lastModifiedBy>Morimoto Masami (森本 雅美)</cp:lastModifiedBy>
  <cp:revision>11</cp:revision>
  <cp:lastPrinted>2025-03-13T00:35:43Z</cp:lastPrinted>
  <dcterms:created xsi:type="dcterms:W3CDTF">2025-03-11T04:02:14Z</dcterms:created>
  <dcterms:modified xsi:type="dcterms:W3CDTF">2025-03-13T00:44:43Z</dcterms:modified>
</cp:coreProperties>
</file>