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327"/>
  </p:normalViewPr>
  <p:slideViewPr>
    <p:cSldViewPr snapToGrid="0">
      <p:cViewPr>
        <p:scale>
          <a:sx n="400" d="100"/>
          <a:sy n="400" d="100"/>
        </p:scale>
        <p:origin x="-4632" y="-5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7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33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64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61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92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6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00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31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56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7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0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4CF834-F285-D245-AE24-B1B7EC47EB2B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A47BC-29D5-DD4B-BBBF-D1C111E30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6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E97DFF-63BF-5412-DCBE-4DCFF740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2000" cy="7555511"/>
          </a:xfrm>
          <a:prstGeom prst="rect">
            <a:avLst/>
          </a:prstGeom>
        </p:spPr>
      </p:pic>
      <p:pic>
        <p:nvPicPr>
          <p:cNvPr id="27" name="図 26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D07E05-83A8-9533-AC7E-A2F903A6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50" y="5951537"/>
            <a:ext cx="6413500" cy="1282700"/>
          </a:xfrm>
          <a:prstGeom prst="rect">
            <a:avLst/>
          </a:prstGeom>
        </p:spPr>
      </p:pic>
      <p:pic>
        <p:nvPicPr>
          <p:cNvPr id="9" name="図 8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53FFF5C-8F16-B2AC-947D-8BD1CA418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97119"/>
            <a:ext cx="5410200" cy="16002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B36B95-4889-A4E7-9EB5-B7A4A61BE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282" y="236557"/>
            <a:ext cx="2159000" cy="114300"/>
          </a:xfrm>
          <a:prstGeom prst="rect">
            <a:avLst/>
          </a:prstGeom>
        </p:spPr>
      </p:pic>
      <p:pic>
        <p:nvPicPr>
          <p:cNvPr id="13" name="図 12" descr="白黒の写真にテキストが書いてあるスマートフォン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7BACBE-0893-C90F-9334-974DF186969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5201" y="679992"/>
            <a:ext cx="3263900" cy="1270000"/>
          </a:xfrm>
          <a:prstGeom prst="rect">
            <a:avLst/>
          </a:prstGeom>
        </p:spPr>
      </p:pic>
      <p:pic>
        <p:nvPicPr>
          <p:cNvPr id="15" name="図 1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190EC3-889B-F6C3-D0B2-9D4F8A2BC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931" y="2087562"/>
            <a:ext cx="3365500" cy="635000"/>
          </a:xfrm>
          <a:prstGeom prst="rect">
            <a:avLst/>
          </a:prstGeom>
        </p:spPr>
      </p:pic>
      <p:pic>
        <p:nvPicPr>
          <p:cNvPr id="21" name="図 20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724539-2B68-A9F3-CCD6-0BE0898F021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1805" y="4672012"/>
            <a:ext cx="927100" cy="927100"/>
          </a:xfrm>
          <a:prstGeom prst="rect">
            <a:avLst/>
          </a:prstGeom>
        </p:spPr>
      </p:pic>
      <p:pic>
        <p:nvPicPr>
          <p:cNvPr id="23" name="図 2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5577AD-76BF-2FED-3819-2A309A77327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66431" y="5116512"/>
            <a:ext cx="2226724" cy="738000"/>
          </a:xfrm>
          <a:prstGeom prst="rect">
            <a:avLst/>
          </a:prstGeom>
        </p:spPr>
      </p:pic>
      <p:pic>
        <p:nvPicPr>
          <p:cNvPr id="25" name="図 24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4EE1F4-A7CB-ABC3-CCCE-598968CE6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94" y="4087693"/>
            <a:ext cx="2171700" cy="3467100"/>
          </a:xfrm>
          <a:prstGeom prst="rect">
            <a:avLst/>
          </a:prstGeom>
        </p:spPr>
      </p:pic>
      <p:pic>
        <p:nvPicPr>
          <p:cNvPr id="3" name="図 2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D71F29-DE86-2EDA-AEA5-34294E631B3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6008" y="2745831"/>
            <a:ext cx="3365501" cy="4610100"/>
          </a:xfrm>
          <a:prstGeom prst="rect">
            <a:avLst/>
          </a:prstGeom>
        </p:spPr>
      </p:pic>
      <p:pic>
        <p:nvPicPr>
          <p:cNvPr id="6" name="図 5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F64A21-E0FA-74FA-58CD-CC40A9A39E3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87131" y="2052988"/>
            <a:ext cx="1841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Kawabata Hikari (川畑 ひかり)</dc:creator>
  <cp:lastModifiedBy>Kawabata Hikari (川畑 ひかり)</cp:lastModifiedBy>
  <cp:revision>7</cp:revision>
  <dcterms:created xsi:type="dcterms:W3CDTF">2025-03-11T00:44:29Z</dcterms:created>
  <dcterms:modified xsi:type="dcterms:W3CDTF">2025-03-13T01:01:04Z</dcterms:modified>
</cp:coreProperties>
</file>