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CE2"/>
    <a:srgbClr val="9F8E48"/>
    <a:srgbClr val="E67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52"/>
    <p:restoredTop sz="94675"/>
  </p:normalViewPr>
  <p:slideViewPr>
    <p:cSldViewPr snapToGrid="0">
      <p:cViewPr varScale="1">
        <p:scale>
          <a:sx n="41" d="100"/>
          <a:sy n="41" d="100"/>
        </p:scale>
        <p:origin x="11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B038-BB49-8440-96A2-5DE5D40AFD5A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B0645-561F-014E-8823-013B4B915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25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B0645-561F-014E-8823-013B4B915D3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9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AA1D-F58F-C449-82BE-2EAB4F6F0705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A8C2-4F31-8D4F-ADAD-29B723E13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72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AA1D-F58F-C449-82BE-2EAB4F6F0705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A8C2-4F31-8D4F-ADAD-29B723E13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12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AA1D-F58F-C449-82BE-2EAB4F6F0705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A8C2-4F31-8D4F-ADAD-29B723E13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84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AA1D-F58F-C449-82BE-2EAB4F6F0705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A8C2-4F31-8D4F-ADAD-29B723E13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39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AA1D-F58F-C449-82BE-2EAB4F6F0705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A8C2-4F31-8D4F-ADAD-29B723E13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75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AA1D-F58F-C449-82BE-2EAB4F6F0705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A8C2-4F31-8D4F-ADAD-29B723E13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97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AA1D-F58F-C449-82BE-2EAB4F6F0705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A8C2-4F31-8D4F-ADAD-29B723E13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99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AA1D-F58F-C449-82BE-2EAB4F6F0705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A8C2-4F31-8D4F-ADAD-29B723E13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88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AA1D-F58F-C449-82BE-2EAB4F6F0705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A8C2-4F31-8D4F-ADAD-29B723E13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28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AA1D-F58F-C449-82BE-2EAB4F6F0705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A8C2-4F31-8D4F-ADAD-29B723E13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78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AA1D-F58F-C449-82BE-2EAB4F6F0705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A8C2-4F31-8D4F-ADAD-29B723E13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59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5AA1D-F58F-C449-82BE-2EAB4F6F0705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0A8C2-4F31-8D4F-ADAD-29B723E13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6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33.png"/><Relationship Id="rId21" Type="http://schemas.openxmlformats.org/officeDocument/2006/relationships/image" Target="../media/image45.png"/><Relationship Id="rId7" Type="http://schemas.openxmlformats.org/officeDocument/2006/relationships/image" Target="../media/image9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32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24" Type="http://schemas.openxmlformats.org/officeDocument/2006/relationships/image" Target="../media/image48.png"/><Relationship Id="rId5" Type="http://schemas.openxmlformats.org/officeDocument/2006/relationships/image" Target="../media/image35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13.png"/><Relationship Id="rId19" Type="http://schemas.openxmlformats.org/officeDocument/2006/relationships/image" Target="../media/image43.png"/><Relationship Id="rId4" Type="http://schemas.openxmlformats.org/officeDocument/2006/relationships/image" Target="../media/image34.png"/><Relationship Id="rId9" Type="http://schemas.openxmlformats.org/officeDocument/2006/relationships/image" Target="../media/image11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2.png"/><Relationship Id="rId1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9.png"/><Relationship Id="rId12" Type="http://schemas.openxmlformats.org/officeDocument/2006/relationships/image" Target="../media/image51.png"/><Relationship Id="rId17" Type="http://schemas.openxmlformats.org/officeDocument/2006/relationships/image" Target="../media/image39.png"/><Relationship Id="rId2" Type="http://schemas.openxmlformats.org/officeDocument/2006/relationships/image" Target="../media/image49.png"/><Relationship Id="rId16" Type="http://schemas.openxmlformats.org/officeDocument/2006/relationships/image" Target="../media/image3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34.png"/><Relationship Id="rId15" Type="http://schemas.openxmlformats.org/officeDocument/2006/relationships/image" Target="../media/image48.png"/><Relationship Id="rId10" Type="http://schemas.openxmlformats.org/officeDocument/2006/relationships/image" Target="../media/image13.png"/><Relationship Id="rId19" Type="http://schemas.openxmlformats.org/officeDocument/2006/relationships/image" Target="../media/image37.png"/><Relationship Id="rId4" Type="http://schemas.openxmlformats.org/officeDocument/2006/relationships/image" Target="../media/image50.png"/><Relationship Id="rId9" Type="http://schemas.openxmlformats.org/officeDocument/2006/relationships/image" Target="../media/image10.png"/><Relationship Id="rId1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9.png"/><Relationship Id="rId12" Type="http://schemas.openxmlformats.org/officeDocument/2006/relationships/image" Target="../media/image30.png"/><Relationship Id="rId17" Type="http://schemas.openxmlformats.org/officeDocument/2006/relationships/image" Target="../media/image45.png"/><Relationship Id="rId2" Type="http://schemas.openxmlformats.org/officeDocument/2006/relationships/image" Target="../media/image49.png"/><Relationship Id="rId16" Type="http://schemas.openxmlformats.org/officeDocument/2006/relationships/image" Target="../media/image44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50.png"/><Relationship Id="rId15" Type="http://schemas.openxmlformats.org/officeDocument/2006/relationships/image" Target="../media/image43.png"/><Relationship Id="rId10" Type="http://schemas.openxmlformats.org/officeDocument/2006/relationships/image" Target="../media/image14.png"/><Relationship Id="rId19" Type="http://schemas.openxmlformats.org/officeDocument/2006/relationships/image" Target="../media/image47.png"/><Relationship Id="rId4" Type="http://schemas.openxmlformats.org/officeDocument/2006/relationships/image" Target="../media/image35.png"/><Relationship Id="rId9" Type="http://schemas.openxmlformats.org/officeDocument/2006/relationships/image" Target="../media/image11.png"/><Relationship Id="rId14" Type="http://schemas.openxmlformats.org/officeDocument/2006/relationships/image" Target="../media/image42.png"/><Relationship Id="rId22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図形&#10;&#10;自動的に生成された説明">
            <a:extLst>
              <a:ext uri="{FF2B5EF4-FFF2-40B4-BE49-F238E27FC236}">
                <a16:creationId xmlns:a16="http://schemas.microsoft.com/office/drawing/2014/main" id="{EF9C7FED-6ED0-ECEA-4B92-5FF83914B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63" y="1220787"/>
            <a:ext cx="3352800" cy="6134100"/>
          </a:xfrm>
          <a:prstGeom prst="rect">
            <a:avLst/>
          </a:prstGeom>
        </p:spPr>
      </p:pic>
      <p:pic>
        <p:nvPicPr>
          <p:cNvPr id="13" name="図 12" descr="図形&#10;&#10;自動的に生成された説明">
            <a:extLst>
              <a:ext uri="{FF2B5EF4-FFF2-40B4-BE49-F238E27FC236}">
                <a16:creationId xmlns:a16="http://schemas.microsoft.com/office/drawing/2014/main" id="{D7B8BB7F-06BC-1C60-4A4D-5D68FDFB1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449" y="1220787"/>
            <a:ext cx="3352800" cy="6134100"/>
          </a:xfrm>
          <a:prstGeom prst="rect">
            <a:avLst/>
          </a:prstGeom>
        </p:spPr>
      </p:pic>
      <p:pic>
        <p:nvPicPr>
          <p:cNvPr id="15" name="図 14" descr="図形&#10;&#10;自動的に生成された説明">
            <a:extLst>
              <a:ext uri="{FF2B5EF4-FFF2-40B4-BE49-F238E27FC236}">
                <a16:creationId xmlns:a16="http://schemas.microsoft.com/office/drawing/2014/main" id="{5FCDF3EE-061F-161A-7AFD-41326A7F7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953" y="1220787"/>
            <a:ext cx="3352800" cy="6134100"/>
          </a:xfrm>
          <a:prstGeom prst="rect">
            <a:avLst/>
          </a:prstGeom>
        </p:spPr>
      </p:pic>
      <p:pic>
        <p:nvPicPr>
          <p:cNvPr id="29" name="図 28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250A610F-147F-292F-79AB-C363D5FA0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64" y="2405860"/>
            <a:ext cx="2755900" cy="711200"/>
          </a:xfrm>
          <a:prstGeom prst="rect">
            <a:avLst/>
          </a:prstGeom>
        </p:spPr>
      </p:pic>
      <p:pic>
        <p:nvPicPr>
          <p:cNvPr id="31" name="図 30" descr="図形&#10;&#10;中程度の精度で自動的に生成された説明">
            <a:extLst>
              <a:ext uri="{FF2B5EF4-FFF2-40B4-BE49-F238E27FC236}">
                <a16:creationId xmlns:a16="http://schemas.microsoft.com/office/drawing/2014/main" id="{CC6548BB-24E8-9F03-855A-D6A1951CA1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7956" y="2405860"/>
            <a:ext cx="2755900" cy="711200"/>
          </a:xfrm>
          <a:prstGeom prst="rect">
            <a:avLst/>
          </a:prstGeom>
        </p:spPr>
      </p:pic>
      <p:pic>
        <p:nvPicPr>
          <p:cNvPr id="33" name="図 3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8F290156-6AA3-4AAC-CDD3-3AD182F30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3831" y="2412729"/>
            <a:ext cx="2755900" cy="7112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8FDF533-819C-F7D5-2E32-87761B3009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1931" y="256433"/>
            <a:ext cx="2159000" cy="114300"/>
          </a:xfrm>
          <a:prstGeom prst="rect">
            <a:avLst/>
          </a:prstGeom>
        </p:spPr>
      </p:pic>
      <p:pic>
        <p:nvPicPr>
          <p:cNvPr id="9" name="図 8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4C7790E9-F6A5-46AE-D338-7437EA7C11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8011" y="361102"/>
            <a:ext cx="6477000" cy="863600"/>
          </a:xfrm>
          <a:prstGeom prst="rect">
            <a:avLst/>
          </a:prstGeom>
        </p:spPr>
      </p:pic>
      <p:pic>
        <p:nvPicPr>
          <p:cNvPr id="17" name="図 16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1E312EBA-AAD4-AE1B-BA54-ACD4FF7350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7557" y="1394139"/>
            <a:ext cx="1866900" cy="622300"/>
          </a:xfrm>
          <a:prstGeom prst="rect">
            <a:avLst/>
          </a:prstGeom>
        </p:spPr>
      </p:pic>
      <p:pic>
        <p:nvPicPr>
          <p:cNvPr id="19" name="図 18" descr="図形&#10;&#10;中程度の精度で自動的に生成された説明">
            <a:extLst>
              <a:ext uri="{FF2B5EF4-FFF2-40B4-BE49-F238E27FC236}">
                <a16:creationId xmlns:a16="http://schemas.microsoft.com/office/drawing/2014/main" id="{76CA52F0-673F-A0A9-F888-DE4CEE2FB9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10904" y="1567874"/>
            <a:ext cx="1879600" cy="279400"/>
          </a:xfrm>
          <a:prstGeom prst="rect">
            <a:avLst/>
          </a:prstGeom>
        </p:spPr>
      </p:pic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DCD28469-3D96-A8BD-9BA2-2230E18C72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87654" y="1451444"/>
            <a:ext cx="1600200" cy="457200"/>
          </a:xfrm>
          <a:prstGeom prst="rect">
            <a:avLst/>
          </a:prstGeom>
        </p:spPr>
      </p:pic>
      <p:pic>
        <p:nvPicPr>
          <p:cNvPr id="23" name="図 22" descr="アイコン&#10;&#10;自動的に生成された説明">
            <a:extLst>
              <a:ext uri="{FF2B5EF4-FFF2-40B4-BE49-F238E27FC236}">
                <a16:creationId xmlns:a16="http://schemas.microsoft.com/office/drawing/2014/main" id="{FBC27ED9-119F-EDD0-9DFA-312E86C0B1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8382" y="2033223"/>
            <a:ext cx="1003300" cy="228600"/>
          </a:xfrm>
          <a:prstGeom prst="rect">
            <a:avLst/>
          </a:prstGeom>
        </p:spPr>
      </p:pic>
      <p:pic>
        <p:nvPicPr>
          <p:cNvPr id="25" name="図 24" descr="アイコン&#10;&#10;自動的に生成された説明">
            <a:extLst>
              <a:ext uri="{FF2B5EF4-FFF2-40B4-BE49-F238E27FC236}">
                <a16:creationId xmlns:a16="http://schemas.microsoft.com/office/drawing/2014/main" id="{54FC8010-4434-B891-DB1F-1B5461D563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4256" y="2033524"/>
            <a:ext cx="1003300" cy="228600"/>
          </a:xfrm>
          <a:prstGeom prst="rect">
            <a:avLst/>
          </a:prstGeom>
        </p:spPr>
      </p:pic>
      <p:pic>
        <p:nvPicPr>
          <p:cNvPr id="27" name="図 26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B9C8DA15-E62A-B4C6-5FF7-B775D040B1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70131" y="2034665"/>
            <a:ext cx="1003300" cy="228600"/>
          </a:xfrm>
          <a:prstGeom prst="rect">
            <a:avLst/>
          </a:prstGeom>
        </p:spPr>
      </p:pic>
      <p:pic>
        <p:nvPicPr>
          <p:cNvPr id="35" name="図 34" descr="モニター画面に映る文字&#10;&#10;中程度の精度で自動的に生成された説明">
            <a:extLst>
              <a:ext uri="{FF2B5EF4-FFF2-40B4-BE49-F238E27FC236}">
                <a16:creationId xmlns:a16="http://schemas.microsoft.com/office/drawing/2014/main" id="{A47421C1-2B7B-B71E-4956-7B930DF970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2232" y="4074052"/>
            <a:ext cx="2895600" cy="1955800"/>
          </a:xfrm>
          <a:prstGeom prst="rect">
            <a:avLst/>
          </a:prstGeom>
        </p:spPr>
      </p:pic>
      <p:pic>
        <p:nvPicPr>
          <p:cNvPr id="37" name="図 36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E251EE5B-E02A-6D04-22F2-292ACD21A0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2327" y="4055855"/>
            <a:ext cx="2895600" cy="1625600"/>
          </a:xfrm>
          <a:prstGeom prst="rect">
            <a:avLst/>
          </a:prstGeom>
        </p:spPr>
      </p:pic>
      <p:pic>
        <p:nvPicPr>
          <p:cNvPr id="39" name="図 38" descr="机の上の本&#10;&#10;中程度の精度で自動的に生成された説明">
            <a:extLst>
              <a:ext uri="{FF2B5EF4-FFF2-40B4-BE49-F238E27FC236}">
                <a16:creationId xmlns:a16="http://schemas.microsoft.com/office/drawing/2014/main" id="{4A37A199-5DF9-38EC-96AC-92805759E97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76504" y="4302652"/>
            <a:ext cx="2222500" cy="1727200"/>
          </a:xfrm>
          <a:prstGeom prst="rect">
            <a:avLst/>
          </a:prstGeom>
        </p:spPr>
      </p:pic>
      <p:pic>
        <p:nvPicPr>
          <p:cNvPr id="41" name="図 40" descr="ガラスの瓶&#10;&#10;中程度の精度で自動的に生成された説明">
            <a:extLst>
              <a:ext uri="{FF2B5EF4-FFF2-40B4-BE49-F238E27FC236}">
                <a16:creationId xmlns:a16="http://schemas.microsoft.com/office/drawing/2014/main" id="{8F88CCF1-6FE6-D037-DCB6-77C000B0C4F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7910" y="6432471"/>
            <a:ext cx="266700" cy="698500"/>
          </a:xfrm>
          <a:prstGeom prst="rect">
            <a:avLst/>
          </a:prstGeom>
        </p:spPr>
      </p:pic>
      <p:pic>
        <p:nvPicPr>
          <p:cNvPr id="43" name="図 42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0172DE45-B276-20C6-DB9C-D1FEEE7294C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60777" y="6432471"/>
            <a:ext cx="266700" cy="698500"/>
          </a:xfrm>
          <a:prstGeom prst="rect">
            <a:avLst/>
          </a:prstGeom>
        </p:spPr>
      </p:pic>
      <p:pic>
        <p:nvPicPr>
          <p:cNvPr id="45" name="図 4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BB98C7E6-6B84-64D5-CBC0-EDBA21F6701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99323" y="6127172"/>
            <a:ext cx="419100" cy="571500"/>
          </a:xfrm>
          <a:prstGeom prst="rect">
            <a:avLst/>
          </a:prstGeom>
        </p:spPr>
      </p:pic>
      <p:pic>
        <p:nvPicPr>
          <p:cNvPr id="47" name="図 46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90AE4AF8-A74C-0ABD-8ECF-4C6CCA0AD27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50731" y="6127172"/>
            <a:ext cx="393700" cy="558800"/>
          </a:xfrm>
          <a:prstGeom prst="rect">
            <a:avLst/>
          </a:prstGeom>
        </p:spPr>
      </p:pic>
      <p:pic>
        <p:nvPicPr>
          <p:cNvPr id="49" name="図 48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303C2488-856C-6354-7EB8-5E5CB6EB1B7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93654" y="6128536"/>
            <a:ext cx="393700" cy="571500"/>
          </a:xfrm>
          <a:prstGeom prst="rect">
            <a:avLst/>
          </a:prstGeom>
        </p:spPr>
      </p:pic>
      <p:pic>
        <p:nvPicPr>
          <p:cNvPr id="51" name="図 50" descr="文字の書かれた紙&#10;&#10;自動的に生成された説明">
            <a:extLst>
              <a:ext uri="{FF2B5EF4-FFF2-40B4-BE49-F238E27FC236}">
                <a16:creationId xmlns:a16="http://schemas.microsoft.com/office/drawing/2014/main" id="{A5826466-7CC2-90CD-B9B2-4FFFBF2DE53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435742" y="6492333"/>
            <a:ext cx="762000" cy="5461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A43C4BD0-7729-5C83-C604-94DF24335AD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5008" y="6462607"/>
            <a:ext cx="901700" cy="889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EA6E9189-02B5-4269-C1A1-A9C8C929585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16499" y="6459694"/>
            <a:ext cx="863600" cy="889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71FDA953-3EF6-6BA6-7CDC-5C8CAEB3C43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994597" y="6753032"/>
            <a:ext cx="635000" cy="7620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DA408928-0974-61B7-7DB5-DEB3923E604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913641" y="6753497"/>
            <a:ext cx="838200" cy="76200"/>
          </a:xfrm>
          <a:prstGeom prst="rect">
            <a:avLst/>
          </a:prstGeom>
        </p:spPr>
      </p:pic>
      <p:pic>
        <p:nvPicPr>
          <p:cNvPr id="61" name="図 60" descr="夜のネオンサイン&#10;&#10;低い精度で自動的に生成された説明">
            <a:extLst>
              <a:ext uri="{FF2B5EF4-FFF2-40B4-BE49-F238E27FC236}">
                <a16:creationId xmlns:a16="http://schemas.microsoft.com/office/drawing/2014/main" id="{83305D4E-2D34-D82D-E751-F14EC4A0333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935974" y="6754892"/>
            <a:ext cx="711200" cy="190500"/>
          </a:xfrm>
          <a:prstGeom prst="rect">
            <a:avLst/>
          </a:prstGeom>
        </p:spPr>
      </p:pic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A5D89DD7-3AF9-B002-D972-1E7C5313C73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58954" y="6438008"/>
            <a:ext cx="927100" cy="266700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E2F081A-A799-19A1-539E-10EFC1CE61B0}"/>
              </a:ext>
            </a:extLst>
          </p:cNvPr>
          <p:cNvSpPr txBox="1"/>
          <p:nvPr/>
        </p:nvSpPr>
        <p:spPr>
          <a:xfrm>
            <a:off x="981313" y="2446983"/>
            <a:ext cx="1877437" cy="66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ゆらぎやすい季節に負けず</a:t>
            </a:r>
          </a:p>
          <a:p>
            <a:pPr algn="ctr">
              <a:lnSpc>
                <a:spcPts val="15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デザインチェンジを楽しむ</a:t>
            </a:r>
          </a:p>
          <a:p>
            <a:pPr algn="ctr">
              <a:lnSpc>
                <a:spcPts val="15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ツヤ・まとまりケア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379384AE-A55A-8869-F9E3-A39094BC990E}"/>
              </a:ext>
            </a:extLst>
          </p:cNvPr>
          <p:cNvSpPr txBox="1"/>
          <p:nvPr/>
        </p:nvSpPr>
        <p:spPr>
          <a:xfrm>
            <a:off x="4263845" y="2510780"/>
            <a:ext cx="2159566" cy="513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春の新生活でゆらぎがちな肌を</a:t>
            </a:r>
          </a:p>
          <a:p>
            <a:pPr algn="ctr">
              <a:lnSpc>
                <a:spcPts val="17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土台ケア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4A6EA19-61A9-DA1D-E351-2C390841A7F9}"/>
              </a:ext>
            </a:extLst>
          </p:cNvPr>
          <p:cNvSpPr txBox="1"/>
          <p:nvPr/>
        </p:nvSpPr>
        <p:spPr>
          <a:xfrm>
            <a:off x="7692843" y="2510780"/>
            <a:ext cx="2159566" cy="513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春の新生活でゆらぎがちな肌を</a:t>
            </a:r>
          </a:p>
          <a:p>
            <a:pPr algn="ctr">
              <a:lnSpc>
                <a:spcPts val="17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土台ケア</a:t>
            </a:r>
          </a:p>
        </p:txBody>
      </p: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EF346F6F-336F-6969-F670-1A0EBEC296E4}"/>
              </a:ext>
            </a:extLst>
          </p:cNvPr>
          <p:cNvGrpSpPr/>
          <p:nvPr/>
        </p:nvGrpSpPr>
        <p:grpSpPr>
          <a:xfrm>
            <a:off x="537364" y="3207211"/>
            <a:ext cx="2755900" cy="276294"/>
            <a:chOff x="537364" y="3207211"/>
            <a:chExt cx="2755900" cy="276294"/>
          </a:xfrm>
        </p:grpSpPr>
        <p:pic>
          <p:nvPicPr>
            <p:cNvPr id="65" name="図 64" descr="図形, 四角形&#10;&#10;自動的に生成された説明">
              <a:extLst>
                <a:ext uri="{FF2B5EF4-FFF2-40B4-BE49-F238E27FC236}">
                  <a16:creationId xmlns:a16="http://schemas.microsoft.com/office/drawing/2014/main" id="{13D5930E-FBF8-A518-E0C3-04F4CCD33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537364" y="3231789"/>
              <a:ext cx="2755900" cy="215900"/>
            </a:xfrm>
            <a:prstGeom prst="rect">
              <a:avLst/>
            </a:prstGeom>
          </p:spPr>
        </p:pic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95EB7498-8BF8-0E99-4D54-232B94967C13}"/>
                </a:ext>
              </a:extLst>
            </p:cNvPr>
            <p:cNvSpPr txBox="1"/>
            <p:nvPr/>
          </p:nvSpPr>
          <p:spPr>
            <a:xfrm>
              <a:off x="1529622" y="3207211"/>
              <a:ext cx="800219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kumimoji="1" lang="ja-JP" altLang="en-US" sz="1100" spc="11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購入条件</a:t>
              </a:r>
            </a:p>
          </p:txBody>
        </p: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C30D16FF-F53C-FA9B-9BD5-D4DE7EC2FA25}"/>
              </a:ext>
            </a:extLst>
          </p:cNvPr>
          <p:cNvGrpSpPr/>
          <p:nvPr/>
        </p:nvGrpSpPr>
        <p:grpSpPr>
          <a:xfrm>
            <a:off x="537364" y="6088633"/>
            <a:ext cx="2755900" cy="276294"/>
            <a:chOff x="537364" y="6088633"/>
            <a:chExt cx="2755900" cy="276294"/>
          </a:xfrm>
        </p:grpSpPr>
        <p:pic>
          <p:nvPicPr>
            <p:cNvPr id="72" name="図 71" descr="図形, 四角形&#10;&#10;自動的に生成された説明">
              <a:extLst>
                <a:ext uri="{FF2B5EF4-FFF2-40B4-BE49-F238E27FC236}">
                  <a16:creationId xmlns:a16="http://schemas.microsoft.com/office/drawing/2014/main" id="{B0EC1ACF-3C40-C9DE-2824-B1D400F1C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537364" y="6118529"/>
              <a:ext cx="2755900" cy="215900"/>
            </a:xfrm>
            <a:prstGeom prst="rect">
              <a:avLst/>
            </a:prstGeom>
          </p:spPr>
        </p:pic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D87B3837-CF2D-6637-C2BE-AF8979120CFE}"/>
                </a:ext>
              </a:extLst>
            </p:cNvPr>
            <p:cNvSpPr txBox="1"/>
            <p:nvPr/>
          </p:nvSpPr>
          <p:spPr>
            <a:xfrm>
              <a:off x="1487094" y="6088633"/>
              <a:ext cx="889987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kumimoji="1" lang="ja-JP" altLang="en-US" sz="1100" spc="-2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セット内容</a:t>
              </a: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4654ED71-68A9-BEB2-F229-1F72AEA97FFD}"/>
              </a:ext>
            </a:extLst>
          </p:cNvPr>
          <p:cNvGrpSpPr/>
          <p:nvPr/>
        </p:nvGrpSpPr>
        <p:grpSpPr>
          <a:xfrm>
            <a:off x="7390048" y="3207211"/>
            <a:ext cx="2755900" cy="276294"/>
            <a:chOff x="537364" y="3207211"/>
            <a:chExt cx="2755900" cy="276294"/>
          </a:xfrm>
        </p:grpSpPr>
        <p:pic>
          <p:nvPicPr>
            <p:cNvPr id="76" name="図 75" descr="図形, 四角形&#10;&#10;自動的に生成された説明">
              <a:extLst>
                <a:ext uri="{FF2B5EF4-FFF2-40B4-BE49-F238E27FC236}">
                  <a16:creationId xmlns:a16="http://schemas.microsoft.com/office/drawing/2014/main" id="{4596E7F7-7CF1-0BED-6795-17031FD73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537364" y="3231789"/>
              <a:ext cx="2755900" cy="215900"/>
            </a:xfrm>
            <a:prstGeom prst="rect">
              <a:avLst/>
            </a:prstGeom>
          </p:spPr>
        </p:pic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98AF7A50-796B-D124-FEBE-C10844333B26}"/>
                </a:ext>
              </a:extLst>
            </p:cNvPr>
            <p:cNvSpPr txBox="1"/>
            <p:nvPr/>
          </p:nvSpPr>
          <p:spPr>
            <a:xfrm>
              <a:off x="1529622" y="3207211"/>
              <a:ext cx="800219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kumimoji="1" lang="ja-JP" altLang="en-US" sz="1100" spc="11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購入条件</a:t>
              </a:r>
            </a:p>
          </p:txBody>
        </p: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338CA342-8AF8-A5C0-B748-4EAC8F11671F}"/>
              </a:ext>
            </a:extLst>
          </p:cNvPr>
          <p:cNvGrpSpPr/>
          <p:nvPr/>
        </p:nvGrpSpPr>
        <p:grpSpPr>
          <a:xfrm>
            <a:off x="7390048" y="6088633"/>
            <a:ext cx="2755900" cy="276294"/>
            <a:chOff x="537364" y="6088633"/>
            <a:chExt cx="2755900" cy="276294"/>
          </a:xfrm>
        </p:grpSpPr>
        <p:pic>
          <p:nvPicPr>
            <p:cNvPr id="79" name="図 78" descr="図形, 四角形&#10;&#10;自動的に生成された説明">
              <a:extLst>
                <a:ext uri="{FF2B5EF4-FFF2-40B4-BE49-F238E27FC236}">
                  <a16:creationId xmlns:a16="http://schemas.microsoft.com/office/drawing/2014/main" id="{3804813E-351F-15B4-DC43-24AA447E1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537364" y="6118529"/>
              <a:ext cx="2755900" cy="215900"/>
            </a:xfrm>
            <a:prstGeom prst="rect">
              <a:avLst/>
            </a:prstGeom>
          </p:spPr>
        </p:pic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4E066927-AE1A-3DE8-EF40-22E8C02A566D}"/>
                </a:ext>
              </a:extLst>
            </p:cNvPr>
            <p:cNvSpPr txBox="1"/>
            <p:nvPr/>
          </p:nvSpPr>
          <p:spPr>
            <a:xfrm>
              <a:off x="1487094" y="6088633"/>
              <a:ext cx="889987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kumimoji="1" lang="ja-JP" altLang="en-US" sz="1100" spc="-2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セット内容</a:t>
              </a: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A81F97EF-4C23-F032-4BE5-BBD2FCA4669E}"/>
              </a:ext>
            </a:extLst>
          </p:cNvPr>
          <p:cNvGrpSpPr/>
          <p:nvPr/>
        </p:nvGrpSpPr>
        <p:grpSpPr>
          <a:xfrm>
            <a:off x="3961048" y="3207211"/>
            <a:ext cx="2755900" cy="276294"/>
            <a:chOff x="537364" y="3207211"/>
            <a:chExt cx="2755900" cy="276294"/>
          </a:xfrm>
        </p:grpSpPr>
        <p:pic>
          <p:nvPicPr>
            <p:cNvPr id="85" name="図 84" descr="図形, 四角形&#10;&#10;自動的に生成された説明">
              <a:extLst>
                <a:ext uri="{FF2B5EF4-FFF2-40B4-BE49-F238E27FC236}">
                  <a16:creationId xmlns:a16="http://schemas.microsoft.com/office/drawing/2014/main" id="{2F84F332-C379-A2F8-DC76-24619F32D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537364" y="3231789"/>
              <a:ext cx="2755900" cy="215900"/>
            </a:xfrm>
            <a:prstGeom prst="rect">
              <a:avLst/>
            </a:prstGeom>
          </p:spPr>
        </p:pic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7A819DA0-1DDC-0108-7CB3-A09076B6D9D0}"/>
                </a:ext>
              </a:extLst>
            </p:cNvPr>
            <p:cNvSpPr txBox="1"/>
            <p:nvPr/>
          </p:nvSpPr>
          <p:spPr>
            <a:xfrm>
              <a:off x="1529622" y="3207211"/>
              <a:ext cx="800219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kumimoji="1" lang="ja-JP" altLang="en-US" sz="1100" spc="11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購入条件</a:t>
              </a: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A41A4056-1B98-60EB-B27D-ABDDCB4A8D02}"/>
              </a:ext>
            </a:extLst>
          </p:cNvPr>
          <p:cNvGrpSpPr/>
          <p:nvPr/>
        </p:nvGrpSpPr>
        <p:grpSpPr>
          <a:xfrm>
            <a:off x="3961048" y="5770801"/>
            <a:ext cx="2755900" cy="276294"/>
            <a:chOff x="537364" y="6088633"/>
            <a:chExt cx="2755900" cy="276294"/>
          </a:xfrm>
        </p:grpSpPr>
        <p:pic>
          <p:nvPicPr>
            <p:cNvPr id="88" name="図 87" descr="図形, 四角形&#10;&#10;自動的に生成された説明">
              <a:extLst>
                <a:ext uri="{FF2B5EF4-FFF2-40B4-BE49-F238E27FC236}">
                  <a16:creationId xmlns:a16="http://schemas.microsoft.com/office/drawing/2014/main" id="{DB1EDDC3-FEDE-2DC7-A256-41E717C86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537364" y="6118529"/>
              <a:ext cx="2755900" cy="215900"/>
            </a:xfrm>
            <a:prstGeom prst="rect">
              <a:avLst/>
            </a:prstGeom>
          </p:spPr>
        </p:pic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CB6CC687-663A-F8E8-0949-29282E5A0BA7}"/>
                </a:ext>
              </a:extLst>
            </p:cNvPr>
            <p:cNvSpPr txBox="1"/>
            <p:nvPr/>
          </p:nvSpPr>
          <p:spPr>
            <a:xfrm>
              <a:off x="1487094" y="6088633"/>
              <a:ext cx="889987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kumimoji="1" lang="ja-JP" altLang="en-US" sz="1100" spc="-2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セット内容</a:t>
              </a:r>
            </a:p>
          </p:txBody>
        </p:sp>
      </p:grp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DB63C21-953B-1452-03EA-1B709B937512}"/>
              </a:ext>
            </a:extLst>
          </p:cNvPr>
          <p:cNvSpPr txBox="1"/>
          <p:nvPr/>
        </p:nvSpPr>
        <p:spPr>
          <a:xfrm>
            <a:off x="274068" y="7183843"/>
            <a:ext cx="3262432" cy="263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20"/>
              </a:lnSpc>
            </a:pPr>
            <a:r>
              <a:rPr kumimoji="1" lang="en-US" altLang="ja-JP" sz="750" spc="-1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kumimoji="1" lang="ja-JP" altLang="en-US" sz="750" spc="-1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ゆらぎとは、外的要因や内的要因により日ごとに変化する状態のこと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A3BF12DE-2A22-BB6D-07D9-D6C37BD83548}"/>
              </a:ext>
            </a:extLst>
          </p:cNvPr>
          <p:cNvSpPr txBox="1"/>
          <p:nvPr/>
        </p:nvSpPr>
        <p:spPr>
          <a:xfrm>
            <a:off x="599677" y="3474929"/>
            <a:ext cx="2659702" cy="565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kumimoji="1" lang="ja-JP" altLang="en-US" sz="1300" spc="-200">
                <a:solidFill>
                  <a:srgbClr val="E6749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アウトバストリートメン</a:t>
            </a:r>
            <a:r>
              <a:rPr kumimoji="1" lang="ja-JP" altLang="en-US" sz="1300">
                <a:solidFill>
                  <a:srgbClr val="E6749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ト</a:t>
            </a: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r>
              <a:rPr kumimoji="1" lang="ja-JP" altLang="en-US" sz="13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ご購入</a:t>
            </a: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</a:t>
            </a:r>
          </a:p>
          <a:p>
            <a:pPr algn="ctr">
              <a:lnSpc>
                <a:spcPts val="1920"/>
              </a:lnSpc>
            </a:pPr>
            <a:r>
              <a:rPr kumimoji="1" lang="ja-JP" altLang="en-US" sz="1300" spc="-200">
                <a:solidFill>
                  <a:srgbClr val="E6749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スプリングコフ</a:t>
            </a:r>
            <a:r>
              <a:rPr kumimoji="1" lang="ja-JP" altLang="en-US" sz="1300">
                <a:solidFill>
                  <a:srgbClr val="E6749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レ</a:t>
            </a: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</a:t>
            </a:r>
            <a:r>
              <a:rPr kumimoji="1" lang="ja-JP" altLang="en-US" sz="13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セット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8ACBAAA-8228-D9F4-6979-AA3FCE9FC5C8}"/>
              </a:ext>
            </a:extLst>
          </p:cNvPr>
          <p:cNvSpPr txBox="1"/>
          <p:nvPr/>
        </p:nvSpPr>
        <p:spPr>
          <a:xfrm>
            <a:off x="4021769" y="3474929"/>
            <a:ext cx="2659702" cy="565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kumimoji="1" lang="ja-JP" altLang="en-US" sz="1300" spc="-200">
                <a:solidFill>
                  <a:srgbClr val="9F8E4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アウトバストリートメン</a:t>
            </a:r>
            <a:r>
              <a:rPr kumimoji="1" lang="ja-JP" altLang="en-US" sz="1300">
                <a:solidFill>
                  <a:srgbClr val="9F8E4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ト</a:t>
            </a: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r>
              <a:rPr kumimoji="1" lang="ja-JP" altLang="en-US" sz="13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ご購入</a:t>
            </a: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</a:t>
            </a:r>
          </a:p>
          <a:p>
            <a:pPr algn="ctr">
              <a:lnSpc>
                <a:spcPts val="1920"/>
              </a:lnSpc>
            </a:pPr>
            <a:r>
              <a:rPr kumimoji="1" lang="ja-JP" altLang="en-US" sz="1300" spc="-200">
                <a:solidFill>
                  <a:srgbClr val="9F8E4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スプリングコフ</a:t>
            </a:r>
            <a:r>
              <a:rPr kumimoji="1" lang="ja-JP" altLang="en-US" sz="1300">
                <a:solidFill>
                  <a:srgbClr val="9F8E4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レ</a:t>
            </a: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</a:t>
            </a:r>
            <a:r>
              <a:rPr kumimoji="1" lang="ja-JP" altLang="en-US" sz="13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セット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3FC86121-640F-1C00-BF09-15A6934EEE08}"/>
              </a:ext>
            </a:extLst>
          </p:cNvPr>
          <p:cNvSpPr txBox="1"/>
          <p:nvPr/>
        </p:nvSpPr>
        <p:spPr>
          <a:xfrm>
            <a:off x="7641902" y="3474929"/>
            <a:ext cx="2300630" cy="80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kumimoji="1" lang="ja-JP" altLang="en-US" sz="1300">
                <a:solidFill>
                  <a:srgbClr val="35B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対象商品</a:t>
            </a: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r>
              <a:rPr kumimoji="1" lang="ja-JP" altLang="en-US" sz="13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ご購入</a:t>
            </a: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</a:t>
            </a:r>
          </a:p>
          <a:p>
            <a:pPr algn="ctr">
              <a:lnSpc>
                <a:spcPts val="1920"/>
              </a:lnSpc>
            </a:pPr>
            <a:r>
              <a:rPr kumimoji="1" lang="ja-JP" altLang="en-US" sz="1300" spc="-200">
                <a:solidFill>
                  <a:srgbClr val="35B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エクスフォリエイター＆コットン</a:t>
            </a:r>
          </a:p>
          <a:p>
            <a:pPr algn="ctr">
              <a:lnSpc>
                <a:spcPts val="1920"/>
              </a:lnSpc>
            </a:pPr>
            <a:r>
              <a:rPr kumimoji="1" lang="ja-JP" altLang="en-US" sz="1300">
                <a:solidFill>
                  <a:srgbClr val="35B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ミニサンプル</a:t>
            </a: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</a:t>
            </a:r>
            <a:r>
              <a:rPr kumimoji="1" lang="ja-JP" altLang="en-US" sz="13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セット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06CC39C3-1214-AC31-36D5-D719C3E99BEF}"/>
              </a:ext>
            </a:extLst>
          </p:cNvPr>
          <p:cNvSpPr txBox="1"/>
          <p:nvPr/>
        </p:nvSpPr>
        <p:spPr>
          <a:xfrm>
            <a:off x="806688" y="6565158"/>
            <a:ext cx="888385" cy="390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シャンプー</a:t>
            </a:r>
          </a:p>
          <a:p>
            <a:pPr>
              <a:lnSpc>
                <a:spcPts val="1220"/>
              </a:lnSpc>
            </a:pPr>
            <a:r>
              <a:rPr kumimoji="1" lang="ja-JP" altLang="en-US" sz="8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限定ミニ </a:t>
            </a:r>
            <a:r>
              <a:rPr kumimoji="1" lang="en-US" altLang="ja-JP" sz="8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</a:t>
            </a:r>
            <a:r>
              <a:rPr kumimoji="1" lang="en" altLang="ja-JP" sz="8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mL</a:t>
            </a:r>
            <a:endParaRPr kumimoji="1" lang="ja-JP" altLang="en-US" sz="80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711F19A8-C5B5-99C0-B321-4973AB9FB4B1}"/>
              </a:ext>
            </a:extLst>
          </p:cNvPr>
          <p:cNvSpPr txBox="1"/>
          <p:nvPr/>
        </p:nvSpPr>
        <p:spPr>
          <a:xfrm>
            <a:off x="2184638" y="6565158"/>
            <a:ext cx="1197123" cy="390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00" spc="-3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コントロール クリーム</a:t>
            </a:r>
          </a:p>
          <a:p>
            <a:pPr>
              <a:lnSpc>
                <a:spcPts val="1220"/>
              </a:lnSpc>
            </a:pPr>
            <a:r>
              <a:rPr kumimoji="1" lang="ja-JP" altLang="en-US" sz="8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限定ミニ </a:t>
            </a:r>
            <a:r>
              <a:rPr kumimoji="1" lang="en-US" altLang="ja-JP" sz="8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  <a:r>
              <a:rPr kumimoji="1" lang="en" altLang="ja-JP" sz="8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endParaRPr kumimoji="1" lang="ja-JP" altLang="en-US" sz="80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28D6DAFF-9C6B-B659-EDFF-1A167CF55F53}"/>
              </a:ext>
            </a:extLst>
          </p:cNvPr>
          <p:cNvSpPr txBox="1"/>
          <p:nvPr/>
        </p:nvSpPr>
        <p:spPr>
          <a:xfrm>
            <a:off x="3876913" y="6815983"/>
            <a:ext cx="954107" cy="345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20"/>
              </a:lnSpc>
            </a:pPr>
            <a:r>
              <a:rPr kumimoji="1" lang="ja-JP" altLang="en-US" sz="800" spc="-7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リニューイング</a:t>
            </a:r>
          </a:p>
          <a:p>
            <a:pPr>
              <a:lnSpc>
                <a:spcPts val="1020"/>
              </a:lnSpc>
            </a:pPr>
            <a:r>
              <a:rPr kumimoji="1" lang="ja-JP" altLang="en-US" sz="800" spc="-7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ホームケアキット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A6D6ECCF-0E0C-DCB6-0CF9-A222ED01E297}"/>
              </a:ext>
            </a:extLst>
          </p:cNvPr>
          <p:cNvSpPr txBox="1"/>
          <p:nvPr/>
        </p:nvSpPr>
        <p:spPr>
          <a:xfrm>
            <a:off x="4794488" y="6815983"/>
            <a:ext cx="933589" cy="345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20"/>
              </a:lnSpc>
            </a:pPr>
            <a:r>
              <a:rPr kumimoji="1" lang="ja-JP" altLang="en-US" sz="800" spc="-7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ナリッシング</a:t>
            </a:r>
            <a:endParaRPr kumimoji="1" lang="en-US" altLang="ja-JP" sz="800" spc="-7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1020"/>
              </a:lnSpc>
            </a:pPr>
            <a:r>
              <a:rPr kumimoji="1" lang="ja-JP" altLang="en-US" sz="800" spc="-7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ホームケアキット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32F45620-10AE-1AD2-AC6D-7FD28FB90FBE}"/>
              </a:ext>
            </a:extLst>
          </p:cNvPr>
          <p:cNvSpPr txBox="1"/>
          <p:nvPr/>
        </p:nvSpPr>
        <p:spPr>
          <a:xfrm>
            <a:off x="5743813" y="6936633"/>
            <a:ext cx="105926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20"/>
              </a:lnSpc>
            </a:pPr>
            <a:r>
              <a:rPr kumimoji="1" lang="ja-JP" altLang="en-US" sz="800" spc="-18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ウィークリーブースター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9E0DE3E1-8B99-C54A-440C-EDF640C4241E}"/>
              </a:ext>
            </a:extLst>
          </p:cNvPr>
          <p:cNvSpPr txBox="1"/>
          <p:nvPr/>
        </p:nvSpPr>
        <p:spPr>
          <a:xfrm>
            <a:off x="8230721" y="6705075"/>
            <a:ext cx="2029723" cy="368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20"/>
              </a:lnSpc>
            </a:pPr>
            <a:r>
              <a:rPr kumimoji="1" lang="ja-JP" altLang="en-US" sz="800" spc="-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エクスフォリエイター ミニボトル </a:t>
            </a:r>
            <a:r>
              <a:rPr kumimoji="1" lang="en-US" altLang="ja-JP" sz="800" spc="-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30</a:t>
            </a:r>
            <a:r>
              <a:rPr kumimoji="1" lang="en" altLang="ja-JP" sz="800" spc="-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mL </a:t>
            </a:r>
            <a:r>
              <a:rPr kumimoji="1" lang="ja-JP" altLang="en" sz="800" spc="-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＆</a:t>
            </a:r>
          </a:p>
          <a:p>
            <a:pPr>
              <a:lnSpc>
                <a:spcPts val="1120"/>
              </a:lnSpc>
            </a:pPr>
            <a:r>
              <a:rPr kumimoji="1" lang="ja-JP" altLang="en-US" sz="800" spc="-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コットン </a:t>
            </a:r>
            <a:r>
              <a:rPr kumimoji="1" lang="en-US" altLang="ja-JP" sz="800" spc="-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14</a:t>
            </a:r>
            <a:r>
              <a:rPr kumimoji="1" lang="ja-JP" altLang="en-US" sz="800" spc="-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枚</a:t>
            </a:r>
          </a:p>
        </p:txBody>
      </p:sp>
    </p:spTree>
    <p:extLst>
      <p:ext uri="{BB962C8B-B14F-4D97-AF65-F5344CB8AC3E}">
        <p14:creationId xmlns:p14="http://schemas.microsoft.com/office/powerpoint/2010/main" val="328588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 descr="図形, 正方形&#10;&#10;自動的に生成された説明">
            <a:extLst>
              <a:ext uri="{FF2B5EF4-FFF2-40B4-BE49-F238E27FC236}">
                <a16:creationId xmlns:a16="http://schemas.microsoft.com/office/drawing/2014/main" id="{09D343A9-C2E5-078D-D8BC-B7725E983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67" y="1218219"/>
            <a:ext cx="5016500" cy="6134100"/>
          </a:xfrm>
          <a:prstGeom prst="rect">
            <a:avLst/>
          </a:prstGeom>
        </p:spPr>
      </p:pic>
      <p:pic>
        <p:nvPicPr>
          <p:cNvPr id="53" name="図 52" descr="図形, 正方形&#10;&#10;自動的に生成された説明">
            <a:extLst>
              <a:ext uri="{FF2B5EF4-FFF2-40B4-BE49-F238E27FC236}">
                <a16:creationId xmlns:a16="http://schemas.microsoft.com/office/drawing/2014/main" id="{82A67DB4-10DC-10C9-B536-194BE646B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268" y="1218219"/>
            <a:ext cx="5003800" cy="6134100"/>
          </a:xfrm>
          <a:prstGeom prst="rect">
            <a:avLst/>
          </a:prstGeom>
        </p:spPr>
      </p:pic>
      <p:pic>
        <p:nvPicPr>
          <p:cNvPr id="15" name="図 14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4411341E-BF88-3269-615C-6F3CDD57E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19" y="2628743"/>
            <a:ext cx="4127500" cy="863600"/>
          </a:xfrm>
          <a:prstGeom prst="rect">
            <a:avLst/>
          </a:prstGeom>
        </p:spPr>
      </p:pic>
      <p:pic>
        <p:nvPicPr>
          <p:cNvPr id="17" name="図 16" descr="図形&#10;&#10;自動的に生成された説明">
            <a:extLst>
              <a:ext uri="{FF2B5EF4-FFF2-40B4-BE49-F238E27FC236}">
                <a16:creationId xmlns:a16="http://schemas.microsoft.com/office/drawing/2014/main" id="{FF3E0301-6728-8212-7731-D5A7BCC51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737" y="2628743"/>
            <a:ext cx="4127500" cy="863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EA7CA08-D066-B44A-D11F-0AB58967A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931" y="256433"/>
            <a:ext cx="2159000" cy="114300"/>
          </a:xfrm>
          <a:prstGeom prst="rect">
            <a:avLst/>
          </a:prstGeom>
        </p:spPr>
      </p:pic>
      <p:pic>
        <p:nvPicPr>
          <p:cNvPr id="5" name="図 4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E0AD2332-5A7E-1454-512E-ADC1707AA7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8011" y="361102"/>
            <a:ext cx="6477000" cy="863600"/>
          </a:xfrm>
          <a:prstGeom prst="rect">
            <a:avLst/>
          </a:prstGeom>
        </p:spPr>
      </p:pic>
      <p:pic>
        <p:nvPicPr>
          <p:cNvPr id="6" name="図 5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F89B686A-93E0-4D45-F1FA-6B73A23AEF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4413" y="1503867"/>
            <a:ext cx="1866900" cy="622300"/>
          </a:xfrm>
          <a:prstGeom prst="rect">
            <a:avLst/>
          </a:prstGeom>
        </p:spPr>
      </p:pic>
      <p:pic>
        <p:nvPicPr>
          <p:cNvPr id="7" name="図 6" descr="図形&#10;&#10;中程度の精度で自動的に生成された説明">
            <a:extLst>
              <a:ext uri="{FF2B5EF4-FFF2-40B4-BE49-F238E27FC236}">
                <a16:creationId xmlns:a16="http://schemas.microsoft.com/office/drawing/2014/main" id="{0AC4B90C-5CE6-0DE7-E477-C8B7B9870E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7800" y="1675317"/>
            <a:ext cx="1879600" cy="279400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01213AA5-C0EC-77FA-4D9A-3F61DC4DC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2307" y="2214836"/>
            <a:ext cx="1003300" cy="228600"/>
          </a:xfrm>
          <a:prstGeom prst="rect">
            <a:avLst/>
          </a:prstGeom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9CDA6A24-4995-A858-F231-AB00CA256B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9837" y="2215137"/>
            <a:ext cx="1003300" cy="228600"/>
          </a:xfrm>
          <a:prstGeom prst="rect">
            <a:avLst/>
          </a:prstGeom>
        </p:spPr>
      </p:pic>
      <p:pic>
        <p:nvPicPr>
          <p:cNvPr id="21" name="図 20" descr="ガラスの瓶&#10;&#10;自動的に生成された説明">
            <a:extLst>
              <a:ext uri="{FF2B5EF4-FFF2-40B4-BE49-F238E27FC236}">
                <a16:creationId xmlns:a16="http://schemas.microsoft.com/office/drawing/2014/main" id="{DFC20164-DD49-4C21-3A84-6347B42A3B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5238" y="4132196"/>
            <a:ext cx="355600" cy="952500"/>
          </a:xfrm>
          <a:prstGeom prst="rect">
            <a:avLst/>
          </a:prstGeom>
        </p:spPr>
      </p:pic>
      <p:pic>
        <p:nvPicPr>
          <p:cNvPr id="23" name="図 22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8B6EC2D0-DAC1-6EAA-6DDD-2F575CCE88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62833" y="4140225"/>
            <a:ext cx="355600" cy="9525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5AD860F3-77E4-2014-1D6E-E510B5FE2B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7611" y="4293666"/>
            <a:ext cx="1066800" cy="1143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7857604-70AC-ED12-FC63-E57321B6794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37938" y="4292265"/>
            <a:ext cx="1028700" cy="114300"/>
          </a:xfrm>
          <a:prstGeom prst="rect">
            <a:avLst/>
          </a:prstGeom>
        </p:spPr>
      </p:pic>
      <p:pic>
        <p:nvPicPr>
          <p:cNvPr id="31" name="図 30" descr="テレビゲームのソフト&#10;&#10;低い精度で自動的に生成された説明">
            <a:extLst>
              <a:ext uri="{FF2B5EF4-FFF2-40B4-BE49-F238E27FC236}">
                <a16:creationId xmlns:a16="http://schemas.microsoft.com/office/drawing/2014/main" id="{A1363B78-8090-E1A7-FB2B-E5777F20A5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55139" y="5679958"/>
            <a:ext cx="1663700" cy="1346200"/>
          </a:xfrm>
          <a:prstGeom prst="rect">
            <a:avLst/>
          </a:prstGeom>
        </p:spPr>
      </p:pic>
      <p:pic>
        <p:nvPicPr>
          <p:cNvPr id="33" name="図 3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73A4FC7-6B1E-FE58-9C3C-B9F44B8910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30771" y="4027607"/>
            <a:ext cx="469900" cy="635000"/>
          </a:xfrm>
          <a:prstGeom prst="rect">
            <a:avLst/>
          </a:prstGeom>
        </p:spPr>
      </p:pic>
      <p:pic>
        <p:nvPicPr>
          <p:cNvPr id="35" name="図 3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848DCDB8-07BC-4852-40BA-F0E92F7E189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42857" y="4027420"/>
            <a:ext cx="431800" cy="622300"/>
          </a:xfrm>
          <a:prstGeom prst="rect">
            <a:avLst/>
          </a:prstGeom>
        </p:spPr>
      </p:pic>
      <p:pic>
        <p:nvPicPr>
          <p:cNvPr id="37" name="図 36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FE5187CF-D0FE-6BA7-A950-94BE022CC5E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19656" y="4017441"/>
            <a:ext cx="444500" cy="63500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D708E16A-74C7-3459-2CA7-39976C13D56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58721" y="4734872"/>
            <a:ext cx="787400" cy="1016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B6682BA1-DADC-5B14-FDA9-D0D90C24552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08087" y="4734872"/>
            <a:ext cx="1054100" cy="101600"/>
          </a:xfrm>
          <a:prstGeom prst="rect">
            <a:avLst/>
          </a:prstGeom>
        </p:spPr>
      </p:pic>
      <p:pic>
        <p:nvPicPr>
          <p:cNvPr id="43" name="図 42" descr="夜のネオンサイン&#10;&#10;低い精度で自動的に生成された説明">
            <a:extLst>
              <a:ext uri="{FF2B5EF4-FFF2-40B4-BE49-F238E27FC236}">
                <a16:creationId xmlns:a16="http://schemas.microsoft.com/office/drawing/2014/main" id="{6DCDFE7B-5B56-3076-8EE3-DB87A025E9A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95733" y="4741222"/>
            <a:ext cx="901700" cy="241300"/>
          </a:xfrm>
          <a:prstGeom prst="rect">
            <a:avLst/>
          </a:prstGeom>
        </p:spPr>
      </p:pic>
      <p:pic>
        <p:nvPicPr>
          <p:cNvPr id="45" name="図 44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22AB1B25-4169-D46B-B5B6-B663F0BFAAE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71931" y="5668356"/>
            <a:ext cx="1663700" cy="1346200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5977781-CE47-4095-105A-0A0B25D7EAAA}"/>
              </a:ext>
            </a:extLst>
          </p:cNvPr>
          <p:cNvSpPr txBox="1"/>
          <p:nvPr/>
        </p:nvSpPr>
        <p:spPr>
          <a:xfrm>
            <a:off x="989732" y="2781910"/>
            <a:ext cx="3508653" cy="535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20"/>
              </a:lnSpc>
            </a:pPr>
            <a:r>
              <a:rPr kumimoji="1" lang="ja-JP" altLang="en-US" sz="1100" spc="-2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ゆらぎやすい季節に負けずデザインチェンジを楽しむ</a:t>
            </a:r>
          </a:p>
          <a:p>
            <a:pPr algn="ctr">
              <a:lnSpc>
                <a:spcPts val="1820"/>
              </a:lnSpc>
            </a:pPr>
            <a:r>
              <a:rPr kumimoji="1" lang="ja-JP" altLang="en-US" sz="1100" spc="-2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ツヤ・まとまりケア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37416A9-7CA1-3914-0525-7031A42BCE5E}"/>
              </a:ext>
            </a:extLst>
          </p:cNvPr>
          <p:cNvSpPr txBox="1"/>
          <p:nvPr/>
        </p:nvSpPr>
        <p:spPr>
          <a:xfrm>
            <a:off x="6865986" y="2797947"/>
            <a:ext cx="2159566" cy="513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春の新生活でゆらぎがちな肌を</a:t>
            </a:r>
          </a:p>
          <a:p>
            <a:pPr algn="ctr">
              <a:lnSpc>
                <a:spcPts val="17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土台ケア</a:t>
            </a: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EE2481AC-050B-45D9-34E1-3D20333B880C}"/>
              </a:ext>
            </a:extLst>
          </p:cNvPr>
          <p:cNvGrpSpPr/>
          <p:nvPr/>
        </p:nvGrpSpPr>
        <p:grpSpPr>
          <a:xfrm>
            <a:off x="681119" y="5264775"/>
            <a:ext cx="4127500" cy="276294"/>
            <a:chOff x="681119" y="5264775"/>
            <a:chExt cx="4127500" cy="276294"/>
          </a:xfrm>
        </p:grpSpPr>
        <p:pic>
          <p:nvPicPr>
            <p:cNvPr id="64" name="図 63" descr="図形, 四角形&#10;&#10;自動的に生成された説明">
              <a:extLst>
                <a:ext uri="{FF2B5EF4-FFF2-40B4-BE49-F238E27FC236}">
                  <a16:creationId xmlns:a16="http://schemas.microsoft.com/office/drawing/2014/main" id="{5E2E2183-F465-1449-D507-9BEAE33EF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81119" y="5292659"/>
              <a:ext cx="4127500" cy="215900"/>
            </a:xfrm>
            <a:prstGeom prst="rect">
              <a:avLst/>
            </a:prstGeom>
          </p:spPr>
        </p:pic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61098C2-833C-6D28-1FED-93295518D606}"/>
                </a:ext>
              </a:extLst>
            </p:cNvPr>
            <p:cNvSpPr txBox="1"/>
            <p:nvPr/>
          </p:nvSpPr>
          <p:spPr>
            <a:xfrm>
              <a:off x="2350770" y="5264775"/>
              <a:ext cx="800219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kumimoji="1" lang="ja-JP" altLang="en-US" sz="1100" spc="11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購入条件</a:t>
              </a:r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8EF80A10-6818-DAA1-924A-7B24BEF6B87B}"/>
              </a:ext>
            </a:extLst>
          </p:cNvPr>
          <p:cNvGrpSpPr/>
          <p:nvPr/>
        </p:nvGrpSpPr>
        <p:grpSpPr>
          <a:xfrm>
            <a:off x="681119" y="3678137"/>
            <a:ext cx="4127500" cy="276294"/>
            <a:chOff x="681119" y="3678137"/>
            <a:chExt cx="4127500" cy="276294"/>
          </a:xfrm>
        </p:grpSpPr>
        <p:pic>
          <p:nvPicPr>
            <p:cNvPr id="29" name="図 28" descr="図形, 四角形&#10;&#10;自動的に生成された説明">
              <a:extLst>
                <a:ext uri="{FF2B5EF4-FFF2-40B4-BE49-F238E27FC236}">
                  <a16:creationId xmlns:a16="http://schemas.microsoft.com/office/drawing/2014/main" id="{4BEA4EF6-C2B0-6880-2F45-C8B867647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81119" y="3708334"/>
              <a:ext cx="4127500" cy="215900"/>
            </a:xfrm>
            <a:prstGeom prst="rect">
              <a:avLst/>
            </a:prstGeom>
          </p:spPr>
        </p:pic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AE413365-3CFF-03AA-9C8C-DB5308F7591C}"/>
                </a:ext>
              </a:extLst>
            </p:cNvPr>
            <p:cNvSpPr txBox="1"/>
            <p:nvPr/>
          </p:nvSpPr>
          <p:spPr>
            <a:xfrm>
              <a:off x="2309832" y="3678137"/>
              <a:ext cx="889987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kumimoji="1" lang="ja-JP" altLang="en-US" sz="1100" spc="-2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セット内容</a:t>
              </a:r>
            </a:p>
          </p:txBody>
        </p: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662DBBEC-9333-0586-AFFF-E80BC66A2D8E}"/>
              </a:ext>
            </a:extLst>
          </p:cNvPr>
          <p:cNvGrpSpPr/>
          <p:nvPr/>
        </p:nvGrpSpPr>
        <p:grpSpPr>
          <a:xfrm>
            <a:off x="5878932" y="5264775"/>
            <a:ext cx="4127500" cy="276294"/>
            <a:chOff x="681119" y="5264775"/>
            <a:chExt cx="4127500" cy="276294"/>
          </a:xfrm>
        </p:grpSpPr>
        <p:pic>
          <p:nvPicPr>
            <p:cNvPr id="74" name="図 73" descr="図形, 四角形&#10;&#10;自動的に生成された説明">
              <a:extLst>
                <a:ext uri="{FF2B5EF4-FFF2-40B4-BE49-F238E27FC236}">
                  <a16:creationId xmlns:a16="http://schemas.microsoft.com/office/drawing/2014/main" id="{27ECAF77-0436-E56E-D755-464C0F671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81119" y="5292659"/>
              <a:ext cx="4127500" cy="215900"/>
            </a:xfrm>
            <a:prstGeom prst="rect">
              <a:avLst/>
            </a:prstGeom>
          </p:spPr>
        </p:pic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2238165A-8AC1-7241-9CE1-D4BE10656CDE}"/>
                </a:ext>
              </a:extLst>
            </p:cNvPr>
            <p:cNvSpPr txBox="1"/>
            <p:nvPr/>
          </p:nvSpPr>
          <p:spPr>
            <a:xfrm>
              <a:off x="2350770" y="5264775"/>
              <a:ext cx="800219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kumimoji="1" lang="ja-JP" altLang="en-US" sz="1100" spc="11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購入条件</a:t>
              </a: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4870145C-43BE-DAA9-E2B9-AC5DDB5F559B}"/>
              </a:ext>
            </a:extLst>
          </p:cNvPr>
          <p:cNvGrpSpPr/>
          <p:nvPr/>
        </p:nvGrpSpPr>
        <p:grpSpPr>
          <a:xfrm>
            <a:off x="5878932" y="3678137"/>
            <a:ext cx="4127500" cy="276294"/>
            <a:chOff x="681119" y="3678137"/>
            <a:chExt cx="4127500" cy="276294"/>
          </a:xfrm>
        </p:grpSpPr>
        <p:pic>
          <p:nvPicPr>
            <p:cNvPr id="77" name="図 76" descr="図形, 四角形&#10;&#10;自動的に生成された説明">
              <a:extLst>
                <a:ext uri="{FF2B5EF4-FFF2-40B4-BE49-F238E27FC236}">
                  <a16:creationId xmlns:a16="http://schemas.microsoft.com/office/drawing/2014/main" id="{97EEAC45-0960-FBFD-9041-9A90FCBA3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81119" y="3708334"/>
              <a:ext cx="4127500" cy="215900"/>
            </a:xfrm>
            <a:prstGeom prst="rect">
              <a:avLst/>
            </a:prstGeom>
          </p:spPr>
        </p:pic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1BE77AC9-BD87-15D6-ACB2-E506EC9D457D}"/>
                </a:ext>
              </a:extLst>
            </p:cNvPr>
            <p:cNvSpPr txBox="1"/>
            <p:nvPr/>
          </p:nvSpPr>
          <p:spPr>
            <a:xfrm>
              <a:off x="2309832" y="3678137"/>
              <a:ext cx="889987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kumimoji="1" lang="ja-JP" altLang="en-US" sz="1100" spc="-2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セット内容</a:t>
              </a:r>
            </a:p>
          </p:txBody>
        </p:sp>
      </p:grp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0B63B1DD-8635-3A17-8907-05B7C0B8DEAA}"/>
              </a:ext>
            </a:extLst>
          </p:cNvPr>
          <p:cNvSpPr txBox="1"/>
          <p:nvPr/>
        </p:nvSpPr>
        <p:spPr>
          <a:xfrm>
            <a:off x="274068" y="7183843"/>
            <a:ext cx="3262432" cy="263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20"/>
              </a:lnSpc>
            </a:pPr>
            <a:r>
              <a:rPr kumimoji="1" lang="en-US" altLang="ja-JP" sz="750" spc="-1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kumimoji="1" lang="ja-JP" altLang="en-US" sz="750" spc="-1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ゆらぎとは、外的要因や内的要因により日ごとに変化する状態のこと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5727FDDF-CB1B-9F9C-AA50-4BEE8F5B7DEA}"/>
              </a:ext>
            </a:extLst>
          </p:cNvPr>
          <p:cNvSpPr txBox="1"/>
          <p:nvPr/>
        </p:nvSpPr>
        <p:spPr>
          <a:xfrm>
            <a:off x="762132" y="5729772"/>
            <a:ext cx="2198038" cy="1200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20"/>
              </a:lnSpc>
            </a:pPr>
            <a:r>
              <a:rPr kumimoji="1" lang="ja-JP" altLang="en-US" sz="1400" spc="-220">
                <a:solidFill>
                  <a:srgbClr val="E6749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アウトバストリートメン</a:t>
            </a:r>
            <a:r>
              <a:rPr kumimoji="1" lang="ja-JP" altLang="en-US" sz="1400">
                <a:solidFill>
                  <a:srgbClr val="E6749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ト</a:t>
            </a: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endParaRPr kumimoji="1" lang="en-US" altLang="ja-JP" sz="11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4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ご購入</a:t>
            </a: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</a:t>
            </a:r>
            <a:endParaRPr kumimoji="1" lang="ja-JP" altLang="en-US" sz="100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400" spc="-150">
                <a:solidFill>
                  <a:srgbClr val="E6749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スプリングコフレ</a:t>
            </a:r>
            <a:endParaRPr kumimoji="1" lang="en-US" altLang="ja-JP" sz="1400" spc="-150" dirty="0">
              <a:solidFill>
                <a:srgbClr val="E6749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</a:t>
            </a:r>
            <a:r>
              <a:rPr kumimoji="1" lang="ja-JP" altLang="en-US" sz="14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セット</a:t>
            </a:r>
            <a:endParaRPr kumimoji="1" lang="ja-JP" altLang="en-US" sz="130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C8A4FA39-853B-F5B0-91A5-29B59F7B82CB}"/>
              </a:ext>
            </a:extLst>
          </p:cNvPr>
          <p:cNvSpPr txBox="1"/>
          <p:nvPr/>
        </p:nvSpPr>
        <p:spPr>
          <a:xfrm>
            <a:off x="5957745" y="5731335"/>
            <a:ext cx="2169825" cy="1200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20"/>
              </a:lnSpc>
            </a:pPr>
            <a:r>
              <a:rPr kumimoji="1" lang="ja-JP" altLang="en-US" sz="1400" spc="-220">
                <a:solidFill>
                  <a:srgbClr val="9F8E4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アウトバストリートメン</a:t>
            </a:r>
            <a:r>
              <a:rPr kumimoji="1" lang="ja-JP" altLang="en-US" sz="1400">
                <a:solidFill>
                  <a:srgbClr val="9F8E4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ト</a:t>
            </a: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endParaRPr kumimoji="1" lang="en-US" altLang="ja-JP" sz="11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4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ご購入</a:t>
            </a: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</a:t>
            </a:r>
            <a:endParaRPr kumimoji="1" lang="ja-JP" altLang="en-US" sz="100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400" spc="-150">
                <a:solidFill>
                  <a:srgbClr val="9F8E4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スプリングコフレ</a:t>
            </a:r>
            <a:endParaRPr kumimoji="1" lang="en-US" altLang="ja-JP" sz="1400" spc="-150" dirty="0">
              <a:solidFill>
                <a:srgbClr val="9F8E48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</a:t>
            </a:r>
            <a:r>
              <a:rPr kumimoji="1" lang="ja-JP" altLang="en-US" sz="14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セット</a:t>
            </a:r>
            <a:endParaRPr kumimoji="1" lang="ja-JP" altLang="en-US" sz="130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5D47C1CA-37CE-C33E-A5CD-BE9E9FCAAF27}"/>
              </a:ext>
            </a:extLst>
          </p:cNvPr>
          <p:cNvSpPr txBox="1"/>
          <p:nvPr/>
        </p:nvSpPr>
        <p:spPr>
          <a:xfrm>
            <a:off x="1346340" y="4425320"/>
            <a:ext cx="1063112" cy="465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20"/>
              </a:lnSpc>
            </a:pP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シャンプー</a:t>
            </a:r>
          </a:p>
          <a:p>
            <a:pPr>
              <a:lnSpc>
                <a:spcPts val="1520"/>
              </a:lnSpc>
            </a:pP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限定ミニ </a:t>
            </a:r>
            <a:r>
              <a:rPr kumimoji="1" lang="en-US" altLang="ja-JP" sz="10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</a:t>
            </a:r>
            <a:r>
              <a:rPr kumimoji="1" lang="en" altLang="ja-JP" sz="10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mL</a:t>
            </a:r>
            <a:endParaRPr kumimoji="1" lang="ja-JP" altLang="en-US" sz="100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684E9AA-CABF-BFB7-A452-AE68EB0B9F37}"/>
              </a:ext>
            </a:extLst>
          </p:cNvPr>
          <p:cNvSpPr txBox="1"/>
          <p:nvPr/>
        </p:nvSpPr>
        <p:spPr>
          <a:xfrm>
            <a:off x="3245202" y="4425320"/>
            <a:ext cx="1362874" cy="465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20"/>
              </a:lnSpc>
            </a:pPr>
            <a:r>
              <a:rPr kumimoji="1" lang="ja-JP" altLang="en-US" sz="1000" spc="-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コントロール クリーム</a:t>
            </a:r>
          </a:p>
          <a:p>
            <a:pPr>
              <a:lnSpc>
                <a:spcPts val="1520"/>
              </a:lnSpc>
            </a:pP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限定ミニ </a:t>
            </a:r>
            <a:r>
              <a:rPr kumimoji="1" lang="en-US" altLang="ja-JP" sz="10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  <a:r>
              <a:rPr kumimoji="1" lang="en" altLang="ja-JP" sz="10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endParaRPr kumimoji="1" lang="ja-JP" altLang="en-US" sz="100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6A52A3AA-D944-98E6-30B9-866981DCBDC9}"/>
              </a:ext>
            </a:extLst>
          </p:cNvPr>
          <p:cNvSpPr txBox="1"/>
          <p:nvPr/>
        </p:nvSpPr>
        <p:spPr>
          <a:xfrm>
            <a:off x="6031738" y="4833536"/>
            <a:ext cx="113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000" spc="-7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リニューイング</a:t>
            </a:r>
          </a:p>
          <a:p>
            <a:pPr>
              <a:lnSpc>
                <a:spcPts val="1220"/>
              </a:lnSpc>
            </a:pPr>
            <a:r>
              <a:rPr kumimoji="1" lang="ja-JP" altLang="en-US" sz="1000" spc="-7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ホームケアキット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33EA7F48-3D96-90CC-2B7C-C2E3D03F41B7}"/>
              </a:ext>
            </a:extLst>
          </p:cNvPr>
          <p:cNvSpPr txBox="1"/>
          <p:nvPr/>
        </p:nvSpPr>
        <p:spPr>
          <a:xfrm>
            <a:off x="7279101" y="4833536"/>
            <a:ext cx="113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000" spc="-7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ナリッシング</a:t>
            </a:r>
            <a:endParaRPr kumimoji="1" lang="en-US" altLang="ja-JP" sz="1000" spc="-7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1220"/>
              </a:lnSpc>
            </a:pPr>
            <a:r>
              <a:rPr kumimoji="1" lang="ja-JP" altLang="en-US" sz="1000" spc="-7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ホームケアキット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5CC11E84-C14F-821F-8CD7-3807C5EEE19F}"/>
              </a:ext>
            </a:extLst>
          </p:cNvPr>
          <p:cNvSpPr txBox="1"/>
          <p:nvPr/>
        </p:nvSpPr>
        <p:spPr>
          <a:xfrm>
            <a:off x="8588194" y="4987914"/>
            <a:ext cx="1256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000" spc="-24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ウィークリーブースター</a:t>
            </a:r>
          </a:p>
        </p:txBody>
      </p:sp>
    </p:spTree>
    <p:extLst>
      <p:ext uri="{BB962C8B-B14F-4D97-AF65-F5344CB8AC3E}">
        <p14:creationId xmlns:p14="http://schemas.microsoft.com/office/powerpoint/2010/main" val="236629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図形, 正方形&#10;&#10;自動的に生成された説明">
            <a:extLst>
              <a:ext uri="{FF2B5EF4-FFF2-40B4-BE49-F238E27FC236}">
                <a16:creationId xmlns:a16="http://schemas.microsoft.com/office/drawing/2014/main" id="{FDB518E3-BFF8-54BD-6DA7-627F2BCBF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816" y="1217018"/>
            <a:ext cx="5016500" cy="6134100"/>
          </a:xfrm>
          <a:prstGeom prst="rect">
            <a:avLst/>
          </a:prstGeom>
        </p:spPr>
      </p:pic>
      <p:pic>
        <p:nvPicPr>
          <p:cNvPr id="14" name="図 13" descr="図形, 正方形&#10;&#10;自動的に生成された説明">
            <a:extLst>
              <a:ext uri="{FF2B5EF4-FFF2-40B4-BE49-F238E27FC236}">
                <a16:creationId xmlns:a16="http://schemas.microsoft.com/office/drawing/2014/main" id="{EB3B624E-5239-2E2F-8372-1D62A5411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67" y="1218219"/>
            <a:ext cx="5016500" cy="6134100"/>
          </a:xfrm>
          <a:prstGeom prst="rect">
            <a:avLst/>
          </a:prstGeom>
        </p:spPr>
      </p:pic>
      <p:pic>
        <p:nvPicPr>
          <p:cNvPr id="10" name="図 9" descr="図形, 四角形&#10;&#10;自動的に生成された説明">
            <a:extLst>
              <a:ext uri="{FF2B5EF4-FFF2-40B4-BE49-F238E27FC236}">
                <a16:creationId xmlns:a16="http://schemas.microsoft.com/office/drawing/2014/main" id="{E9B73AC9-559E-7E4D-2D13-DC0A084B0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464" y="2698820"/>
            <a:ext cx="4127500" cy="863600"/>
          </a:xfrm>
          <a:prstGeom prst="rect">
            <a:avLst/>
          </a:prstGeom>
        </p:spPr>
      </p:pic>
      <p:pic>
        <p:nvPicPr>
          <p:cNvPr id="15" name="図 14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DD445B52-2022-EF26-4ABB-381DA7CB6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19" y="2698820"/>
            <a:ext cx="4127500" cy="863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D922E47-2674-91A0-D02C-3CEB5A401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931" y="256433"/>
            <a:ext cx="2159000" cy="114300"/>
          </a:xfrm>
          <a:prstGeom prst="rect">
            <a:avLst/>
          </a:prstGeom>
        </p:spPr>
      </p:pic>
      <p:pic>
        <p:nvPicPr>
          <p:cNvPr id="5" name="図 4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DDD709CB-6538-DB34-11BA-EE3338204D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8011" y="361102"/>
            <a:ext cx="6477000" cy="863600"/>
          </a:xfrm>
          <a:prstGeom prst="rect">
            <a:avLst/>
          </a:prstGeom>
        </p:spPr>
      </p:pic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4BD90494-CE01-AEC6-DC41-098D0BBD3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4691" y="1583656"/>
            <a:ext cx="1600200" cy="457200"/>
          </a:xfrm>
          <a:prstGeom prst="rect">
            <a:avLst/>
          </a:prstGeom>
        </p:spPr>
      </p:pic>
      <p:pic>
        <p:nvPicPr>
          <p:cNvPr id="7" name="図 6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ABD69D8C-B659-B916-C21A-793DA0A842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4413" y="1503867"/>
            <a:ext cx="1866900" cy="622300"/>
          </a:xfrm>
          <a:prstGeom prst="rect">
            <a:avLst/>
          </a:prstGeom>
        </p:spPr>
      </p:pic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940FCD1D-3C3C-9A82-F1E0-17A7D1FC1E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2307" y="2252940"/>
            <a:ext cx="1003300" cy="228600"/>
          </a:xfrm>
          <a:prstGeom prst="rect">
            <a:avLst/>
          </a:prstGeom>
        </p:spPr>
      </p:pic>
      <p:pic>
        <p:nvPicPr>
          <p:cNvPr id="9" name="図 8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E399C1E9-0638-8E7A-6D0F-E831BFDAC9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3141" y="2252940"/>
            <a:ext cx="1003300" cy="228600"/>
          </a:xfrm>
          <a:prstGeom prst="rect">
            <a:avLst/>
          </a:prstGeom>
        </p:spPr>
      </p:pic>
      <p:pic>
        <p:nvPicPr>
          <p:cNvPr id="11" name="図 10" descr="文字の書かれた紙&#10;&#10;自動的に生成された説明">
            <a:extLst>
              <a:ext uri="{FF2B5EF4-FFF2-40B4-BE49-F238E27FC236}">
                <a16:creationId xmlns:a16="http://schemas.microsoft.com/office/drawing/2014/main" id="{C3D4BEDC-DD96-2879-A7B2-E2DBB839BD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3094" y="4277718"/>
            <a:ext cx="927100" cy="635000"/>
          </a:xfrm>
          <a:prstGeom prst="rect">
            <a:avLst/>
          </a:prstGeom>
        </p:spPr>
      </p:pic>
      <p:pic>
        <p:nvPicPr>
          <p:cNvPr id="12" name="図 11" descr="机の上の本&#10;&#10;中程度の精度で自動的に生成された説明">
            <a:extLst>
              <a:ext uri="{FF2B5EF4-FFF2-40B4-BE49-F238E27FC236}">
                <a16:creationId xmlns:a16="http://schemas.microsoft.com/office/drawing/2014/main" id="{7D18B68F-3E96-7E65-2BA9-D776453680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1931" y="5669557"/>
            <a:ext cx="1663700" cy="1346200"/>
          </a:xfrm>
          <a:prstGeom prst="rect">
            <a:avLst/>
          </a:prstGeom>
        </p:spPr>
      </p:pic>
      <p:pic>
        <p:nvPicPr>
          <p:cNvPr id="16" name="図 15" descr="テレビゲームのソフト&#10;&#10;低い精度で自動的に生成された説明">
            <a:extLst>
              <a:ext uri="{FF2B5EF4-FFF2-40B4-BE49-F238E27FC236}">
                <a16:creationId xmlns:a16="http://schemas.microsoft.com/office/drawing/2014/main" id="{6BFA7086-996D-7AA6-679F-5C6037FD39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5139" y="5679958"/>
            <a:ext cx="1663700" cy="13462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7794ABD-7E1A-C42E-99B9-B741801A75DF}"/>
              </a:ext>
            </a:extLst>
          </p:cNvPr>
          <p:cNvSpPr txBox="1"/>
          <p:nvPr/>
        </p:nvSpPr>
        <p:spPr>
          <a:xfrm>
            <a:off x="6865986" y="2872374"/>
            <a:ext cx="2159566" cy="513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春の新生活でゆらぎがちな肌を</a:t>
            </a:r>
          </a:p>
          <a:p>
            <a:pPr algn="ctr">
              <a:lnSpc>
                <a:spcPts val="17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土台ケア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DF608E-8B50-2235-CD0F-48B31F6AEF2B}"/>
              </a:ext>
            </a:extLst>
          </p:cNvPr>
          <p:cNvSpPr txBox="1"/>
          <p:nvPr/>
        </p:nvSpPr>
        <p:spPr>
          <a:xfrm>
            <a:off x="989732" y="2856338"/>
            <a:ext cx="3508653" cy="535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20"/>
              </a:lnSpc>
            </a:pPr>
            <a:r>
              <a:rPr kumimoji="1" lang="ja-JP" altLang="en-US" sz="1100" spc="-2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ゆらぎやすい季節に負けずデザインチェンジを楽しむ</a:t>
            </a:r>
          </a:p>
          <a:p>
            <a:pPr algn="ctr">
              <a:lnSpc>
                <a:spcPts val="1820"/>
              </a:lnSpc>
            </a:pPr>
            <a:r>
              <a:rPr kumimoji="1" lang="ja-JP" altLang="en-US" sz="1100" spc="-2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ツヤ・まとまりケア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70D5D1A-3D36-C4C2-FDFD-ABFB5AA4CFE0}"/>
              </a:ext>
            </a:extLst>
          </p:cNvPr>
          <p:cNvGrpSpPr/>
          <p:nvPr/>
        </p:nvGrpSpPr>
        <p:grpSpPr>
          <a:xfrm>
            <a:off x="681119" y="5266129"/>
            <a:ext cx="4127500" cy="276294"/>
            <a:chOff x="681119" y="5264775"/>
            <a:chExt cx="4127500" cy="276294"/>
          </a:xfrm>
        </p:grpSpPr>
        <p:pic>
          <p:nvPicPr>
            <p:cNvPr id="21" name="図 20" descr="図形, 四角形&#10;&#10;自動的に生成された説明">
              <a:extLst>
                <a:ext uri="{FF2B5EF4-FFF2-40B4-BE49-F238E27FC236}">
                  <a16:creationId xmlns:a16="http://schemas.microsoft.com/office/drawing/2014/main" id="{6C434FCD-C31D-607B-5381-D8D57B723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81119" y="5292659"/>
              <a:ext cx="4127500" cy="215900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5901627-7CCF-107C-C091-B77822DF1086}"/>
                </a:ext>
              </a:extLst>
            </p:cNvPr>
            <p:cNvSpPr txBox="1"/>
            <p:nvPr/>
          </p:nvSpPr>
          <p:spPr>
            <a:xfrm>
              <a:off x="2350770" y="5264775"/>
              <a:ext cx="800219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kumimoji="1" lang="ja-JP" altLang="en-US" sz="1100" spc="11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購入条件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D27CB4F-69EE-9CC0-E1BB-D96C4B4E1975}"/>
              </a:ext>
            </a:extLst>
          </p:cNvPr>
          <p:cNvGrpSpPr/>
          <p:nvPr/>
        </p:nvGrpSpPr>
        <p:grpSpPr>
          <a:xfrm>
            <a:off x="681119" y="3742991"/>
            <a:ext cx="4127500" cy="276294"/>
            <a:chOff x="681119" y="3678137"/>
            <a:chExt cx="4127500" cy="276294"/>
          </a:xfrm>
        </p:grpSpPr>
        <p:pic>
          <p:nvPicPr>
            <p:cNvPr id="24" name="図 23" descr="図形, 四角形&#10;&#10;自動的に生成された説明">
              <a:extLst>
                <a:ext uri="{FF2B5EF4-FFF2-40B4-BE49-F238E27FC236}">
                  <a16:creationId xmlns:a16="http://schemas.microsoft.com/office/drawing/2014/main" id="{7B06B30E-6EF1-C3A4-527E-ABDAB71A4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81119" y="3708334"/>
              <a:ext cx="4127500" cy="215900"/>
            </a:xfrm>
            <a:prstGeom prst="rect">
              <a:avLst/>
            </a:prstGeom>
          </p:spPr>
        </p:pic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F2EB5331-4367-1F63-3997-38D45FFBC5AC}"/>
                </a:ext>
              </a:extLst>
            </p:cNvPr>
            <p:cNvSpPr txBox="1"/>
            <p:nvPr/>
          </p:nvSpPr>
          <p:spPr>
            <a:xfrm>
              <a:off x="2309832" y="3678137"/>
              <a:ext cx="889987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kumimoji="1" lang="ja-JP" altLang="en-US" sz="1100" spc="-2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セット内容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CDC5825E-FB29-A642-3FAD-4DFD37D7466A}"/>
              </a:ext>
            </a:extLst>
          </p:cNvPr>
          <p:cNvGrpSpPr/>
          <p:nvPr/>
        </p:nvGrpSpPr>
        <p:grpSpPr>
          <a:xfrm>
            <a:off x="5878932" y="5263816"/>
            <a:ext cx="4127500" cy="276294"/>
            <a:chOff x="681119" y="5264775"/>
            <a:chExt cx="4127500" cy="276294"/>
          </a:xfrm>
        </p:grpSpPr>
        <p:pic>
          <p:nvPicPr>
            <p:cNvPr id="27" name="図 26" descr="図形, 四角形&#10;&#10;自動的に生成された説明">
              <a:extLst>
                <a:ext uri="{FF2B5EF4-FFF2-40B4-BE49-F238E27FC236}">
                  <a16:creationId xmlns:a16="http://schemas.microsoft.com/office/drawing/2014/main" id="{BE5900FE-ECDA-539A-7FBD-08A332EB5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81119" y="5292659"/>
              <a:ext cx="4127500" cy="215900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363EA8A-B838-FE54-498D-444DEA3C046A}"/>
                </a:ext>
              </a:extLst>
            </p:cNvPr>
            <p:cNvSpPr txBox="1"/>
            <p:nvPr/>
          </p:nvSpPr>
          <p:spPr>
            <a:xfrm>
              <a:off x="2350770" y="5264775"/>
              <a:ext cx="800219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kumimoji="1" lang="ja-JP" altLang="en-US" sz="1100" spc="11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購入条件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1D55C38-2441-30A8-EAC2-219D31CBB2CE}"/>
              </a:ext>
            </a:extLst>
          </p:cNvPr>
          <p:cNvGrpSpPr/>
          <p:nvPr/>
        </p:nvGrpSpPr>
        <p:grpSpPr>
          <a:xfrm>
            <a:off x="5878932" y="3742991"/>
            <a:ext cx="4127500" cy="276294"/>
            <a:chOff x="681119" y="3678137"/>
            <a:chExt cx="4127500" cy="276294"/>
          </a:xfrm>
        </p:grpSpPr>
        <p:pic>
          <p:nvPicPr>
            <p:cNvPr id="30" name="図 29" descr="図形, 四角形&#10;&#10;自動的に生成された説明">
              <a:extLst>
                <a:ext uri="{FF2B5EF4-FFF2-40B4-BE49-F238E27FC236}">
                  <a16:creationId xmlns:a16="http://schemas.microsoft.com/office/drawing/2014/main" id="{F5C587AD-A30B-34CE-3028-C800DD06C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81119" y="3708334"/>
              <a:ext cx="4127500" cy="215900"/>
            </a:xfrm>
            <a:prstGeom prst="rect">
              <a:avLst/>
            </a:prstGeom>
          </p:spPr>
        </p:pic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A023AC25-8076-EBA7-B215-D63FDBFEF226}"/>
                </a:ext>
              </a:extLst>
            </p:cNvPr>
            <p:cNvSpPr txBox="1"/>
            <p:nvPr/>
          </p:nvSpPr>
          <p:spPr>
            <a:xfrm>
              <a:off x="2309832" y="3678137"/>
              <a:ext cx="889987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kumimoji="1" lang="ja-JP" altLang="en-US" sz="1100" spc="-2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セット内容</a:t>
              </a:r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34D088E-B83F-1FB9-8EF5-968AED9995EF}"/>
              </a:ext>
            </a:extLst>
          </p:cNvPr>
          <p:cNvSpPr txBox="1"/>
          <p:nvPr/>
        </p:nvSpPr>
        <p:spPr>
          <a:xfrm>
            <a:off x="274068" y="7183843"/>
            <a:ext cx="3262432" cy="263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20"/>
              </a:lnSpc>
            </a:pPr>
            <a:r>
              <a:rPr kumimoji="1" lang="en-US" altLang="ja-JP" sz="750" spc="-1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kumimoji="1" lang="ja-JP" altLang="en-US" sz="750" spc="-1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ゆらぎとは、外的要因や内的要因により日ごとに変化する状態のこと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81CE16C0-07F5-1A82-0FD5-8EDC37E107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47611" y="4331766"/>
            <a:ext cx="1066800" cy="1143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018F485C-108B-A90D-68FF-B2ABE73908F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37938" y="4330365"/>
            <a:ext cx="1028700" cy="114300"/>
          </a:xfrm>
          <a:prstGeom prst="rect">
            <a:avLst/>
          </a:prstGeom>
        </p:spPr>
      </p:pic>
      <p:pic>
        <p:nvPicPr>
          <p:cNvPr id="35" name="図 34" descr="ガラスの瓶&#10;&#10;自動的に生成された説明">
            <a:extLst>
              <a:ext uri="{FF2B5EF4-FFF2-40B4-BE49-F238E27FC236}">
                <a16:creationId xmlns:a16="http://schemas.microsoft.com/office/drawing/2014/main" id="{5E7314D3-063E-33B4-708D-5654459F4D1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5238" y="4173471"/>
            <a:ext cx="355600" cy="952500"/>
          </a:xfrm>
          <a:prstGeom prst="rect">
            <a:avLst/>
          </a:prstGeom>
        </p:spPr>
      </p:pic>
      <p:pic>
        <p:nvPicPr>
          <p:cNvPr id="36" name="図 35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746DFF7B-1799-23F4-344F-26F27ADF93A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62833" y="4181500"/>
            <a:ext cx="355600" cy="95250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93CB9EE-A78F-66EE-43C2-ECA2B05B126A}"/>
              </a:ext>
            </a:extLst>
          </p:cNvPr>
          <p:cNvSpPr txBox="1"/>
          <p:nvPr/>
        </p:nvSpPr>
        <p:spPr>
          <a:xfrm>
            <a:off x="5966430" y="5732676"/>
            <a:ext cx="1941557" cy="1200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20"/>
              </a:lnSpc>
            </a:pPr>
            <a:r>
              <a:rPr kumimoji="1" lang="ja-JP" altLang="en-US" sz="1400">
                <a:solidFill>
                  <a:srgbClr val="35B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対象商品</a:t>
            </a: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r>
              <a:rPr kumimoji="1" lang="ja-JP" altLang="en-US" sz="14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ご購入</a:t>
            </a: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</a:t>
            </a:r>
            <a:endParaRPr kumimoji="1" lang="ja-JP" altLang="en-US" sz="100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400" spc="-200">
                <a:solidFill>
                  <a:srgbClr val="35B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エクスフォリエイター</a:t>
            </a:r>
            <a:endParaRPr kumimoji="1" lang="en-US" altLang="ja-JP" sz="1400" spc="-200" dirty="0">
              <a:solidFill>
                <a:srgbClr val="35BCE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400" spc="-200">
                <a:solidFill>
                  <a:srgbClr val="35B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＆コットン</a:t>
            </a:r>
          </a:p>
          <a:p>
            <a:pPr>
              <a:lnSpc>
                <a:spcPts val="2220"/>
              </a:lnSpc>
            </a:pPr>
            <a:r>
              <a:rPr kumimoji="1" lang="ja-JP" altLang="en-US" sz="1400">
                <a:solidFill>
                  <a:srgbClr val="35B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ミニサンプル</a:t>
            </a: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</a:t>
            </a:r>
            <a:r>
              <a:rPr kumimoji="1" lang="ja-JP" altLang="en-US" sz="14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セット</a:t>
            </a:r>
            <a:endParaRPr kumimoji="1" lang="ja-JP" altLang="en-US" sz="130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E4806B4-83A9-B361-2DC2-4BD6BA8BA80D}"/>
              </a:ext>
            </a:extLst>
          </p:cNvPr>
          <p:cNvSpPr txBox="1"/>
          <p:nvPr/>
        </p:nvSpPr>
        <p:spPr>
          <a:xfrm>
            <a:off x="762132" y="5729772"/>
            <a:ext cx="2198038" cy="1200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20"/>
              </a:lnSpc>
            </a:pPr>
            <a:r>
              <a:rPr kumimoji="1" lang="ja-JP" altLang="en-US" sz="1400" spc="-220">
                <a:solidFill>
                  <a:srgbClr val="E6749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アウトバストリートメン</a:t>
            </a:r>
            <a:r>
              <a:rPr kumimoji="1" lang="ja-JP" altLang="en-US" sz="1400">
                <a:solidFill>
                  <a:srgbClr val="E6749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ト</a:t>
            </a: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endParaRPr kumimoji="1" lang="en-US" altLang="ja-JP" sz="11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4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ご購入</a:t>
            </a: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</a:t>
            </a:r>
            <a:endParaRPr kumimoji="1" lang="ja-JP" altLang="en-US" sz="100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400" spc="-150">
                <a:solidFill>
                  <a:srgbClr val="E6749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スプリングコフレ</a:t>
            </a:r>
            <a:endParaRPr kumimoji="1" lang="en-US" altLang="ja-JP" sz="1400" spc="-150" dirty="0">
              <a:solidFill>
                <a:srgbClr val="E6749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</a:t>
            </a:r>
            <a:r>
              <a:rPr kumimoji="1" lang="ja-JP" altLang="en-US" sz="14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セット</a:t>
            </a:r>
            <a:endParaRPr kumimoji="1" lang="ja-JP" altLang="en-US" sz="130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5A2C004-D369-E118-B271-90E459021255}"/>
              </a:ext>
            </a:extLst>
          </p:cNvPr>
          <p:cNvSpPr txBox="1"/>
          <p:nvPr/>
        </p:nvSpPr>
        <p:spPr>
          <a:xfrm>
            <a:off x="7278216" y="4555936"/>
            <a:ext cx="2457724" cy="420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1000" spc="-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エクスフォリエイター ミニボトル </a:t>
            </a:r>
            <a:r>
              <a:rPr kumimoji="1" lang="en-US" altLang="ja-JP" sz="10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30</a:t>
            </a:r>
            <a:r>
              <a:rPr kumimoji="1" lang="en" altLang="ja-JP" sz="10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mL </a:t>
            </a:r>
            <a:r>
              <a:rPr kumimoji="1" lang="ja-JP" altLang="en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＆</a:t>
            </a:r>
          </a:p>
          <a:p>
            <a:pPr>
              <a:lnSpc>
                <a:spcPts val="1320"/>
              </a:lnSpc>
            </a:pP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コットン </a:t>
            </a:r>
            <a:r>
              <a:rPr kumimoji="1" lang="en-US" altLang="ja-JP" sz="10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14</a:t>
            </a: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枚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6A06C63-3E0D-D221-3A20-2D2B8D4974DB}"/>
              </a:ext>
            </a:extLst>
          </p:cNvPr>
          <p:cNvSpPr txBox="1"/>
          <p:nvPr/>
        </p:nvSpPr>
        <p:spPr>
          <a:xfrm>
            <a:off x="1346340" y="4455303"/>
            <a:ext cx="1063112" cy="465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20"/>
              </a:lnSpc>
            </a:pP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シャンプー</a:t>
            </a:r>
          </a:p>
          <a:p>
            <a:pPr>
              <a:lnSpc>
                <a:spcPts val="1520"/>
              </a:lnSpc>
            </a:pP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限定ミニ </a:t>
            </a:r>
            <a:r>
              <a:rPr kumimoji="1" lang="en-US" altLang="ja-JP" sz="10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</a:t>
            </a:r>
            <a:r>
              <a:rPr kumimoji="1" lang="en" altLang="ja-JP" sz="10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mL</a:t>
            </a:r>
            <a:endParaRPr kumimoji="1" lang="ja-JP" altLang="en-US" sz="100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208216E-D6D1-DB2F-409D-1ABD69522DEB}"/>
              </a:ext>
            </a:extLst>
          </p:cNvPr>
          <p:cNvSpPr txBox="1"/>
          <p:nvPr/>
        </p:nvSpPr>
        <p:spPr>
          <a:xfrm>
            <a:off x="3245202" y="4455303"/>
            <a:ext cx="1362874" cy="465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20"/>
              </a:lnSpc>
            </a:pPr>
            <a:r>
              <a:rPr kumimoji="1" lang="ja-JP" altLang="en-US" sz="1000" spc="-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コントロール クリーム</a:t>
            </a:r>
          </a:p>
          <a:p>
            <a:pPr>
              <a:lnSpc>
                <a:spcPts val="1520"/>
              </a:lnSpc>
            </a:pP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限定ミニ </a:t>
            </a:r>
            <a:r>
              <a:rPr kumimoji="1" lang="en-US" altLang="ja-JP" sz="10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  <a:r>
              <a:rPr kumimoji="1" lang="en" altLang="ja-JP" sz="10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endParaRPr kumimoji="1" lang="ja-JP" altLang="en-US" sz="100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2" name="図 41" descr="アイコン&#10;&#10;自動的に生成された説明">
            <a:extLst>
              <a:ext uri="{FF2B5EF4-FFF2-40B4-BE49-F238E27FC236}">
                <a16:creationId xmlns:a16="http://schemas.microsoft.com/office/drawing/2014/main" id="{EAD473C9-65C5-E79F-D505-F72A17BA286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00756" y="4258838"/>
            <a:ext cx="9271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1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図形, 正方形&#10;&#10;自動的に生成された説明">
            <a:extLst>
              <a:ext uri="{FF2B5EF4-FFF2-40B4-BE49-F238E27FC236}">
                <a16:creationId xmlns:a16="http://schemas.microsoft.com/office/drawing/2014/main" id="{51D3CBCF-8428-2C8F-793F-150B7472F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816" y="1217018"/>
            <a:ext cx="5016500" cy="6134100"/>
          </a:xfrm>
          <a:prstGeom prst="rect">
            <a:avLst/>
          </a:prstGeom>
        </p:spPr>
      </p:pic>
      <p:pic>
        <p:nvPicPr>
          <p:cNvPr id="13" name="図 12" descr="図形, 正方形&#10;&#10;自動的に生成された説明">
            <a:extLst>
              <a:ext uri="{FF2B5EF4-FFF2-40B4-BE49-F238E27FC236}">
                <a16:creationId xmlns:a16="http://schemas.microsoft.com/office/drawing/2014/main" id="{F75825AB-DDFF-F388-4279-535A6FC55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49" y="1218219"/>
            <a:ext cx="5003800" cy="6134100"/>
          </a:xfrm>
          <a:prstGeom prst="rect">
            <a:avLst/>
          </a:prstGeom>
        </p:spPr>
      </p:pic>
      <p:pic>
        <p:nvPicPr>
          <p:cNvPr id="15" name="図 14" descr="図形&#10;&#10;自動的に生成された説明">
            <a:extLst>
              <a:ext uri="{FF2B5EF4-FFF2-40B4-BE49-F238E27FC236}">
                <a16:creationId xmlns:a16="http://schemas.microsoft.com/office/drawing/2014/main" id="{A46B8870-1688-2372-A37D-D72163927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79" y="2628743"/>
            <a:ext cx="4127500" cy="863600"/>
          </a:xfrm>
          <a:prstGeom prst="rect">
            <a:avLst/>
          </a:prstGeom>
        </p:spPr>
      </p:pic>
      <p:pic>
        <p:nvPicPr>
          <p:cNvPr id="16" name="図 15" descr="図形, 四角形&#10;&#10;自動的に生成された説明">
            <a:extLst>
              <a:ext uri="{FF2B5EF4-FFF2-40B4-BE49-F238E27FC236}">
                <a16:creationId xmlns:a16="http://schemas.microsoft.com/office/drawing/2014/main" id="{B28CBF6C-FD85-730A-5CF3-81824E440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464" y="2628743"/>
            <a:ext cx="4127500" cy="863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5B37B07-DEC5-9161-D7B3-801474B41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931" y="256433"/>
            <a:ext cx="2159000" cy="114300"/>
          </a:xfrm>
          <a:prstGeom prst="rect">
            <a:avLst/>
          </a:prstGeom>
        </p:spPr>
      </p:pic>
      <p:pic>
        <p:nvPicPr>
          <p:cNvPr id="5" name="図 4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79CDA8B3-5E24-7F21-2937-D01AA2A3E5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8011" y="361102"/>
            <a:ext cx="6477000" cy="863600"/>
          </a:xfrm>
          <a:prstGeom prst="rect">
            <a:avLst/>
          </a:prstGeom>
        </p:spPr>
      </p:pic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1437ADF2-A15C-265B-9536-6AC9BDF18F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4691" y="1583656"/>
            <a:ext cx="1600200" cy="457200"/>
          </a:xfrm>
          <a:prstGeom prst="rect">
            <a:avLst/>
          </a:prstGeom>
        </p:spPr>
      </p:pic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:a16="http://schemas.microsoft.com/office/drawing/2014/main" id="{DF4B6B72-7225-5D49-D8EC-832F09BD59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1913" y="1675317"/>
            <a:ext cx="1879600" cy="279400"/>
          </a:xfrm>
          <a:prstGeom prst="rect">
            <a:avLst/>
          </a:prstGeom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AF3F39AF-7098-18B3-CAC1-D4D5526319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2379" y="2215137"/>
            <a:ext cx="1003300" cy="228600"/>
          </a:xfrm>
          <a:prstGeom prst="rect">
            <a:avLst/>
          </a:prstGeom>
        </p:spPr>
      </p:pic>
      <p:pic>
        <p:nvPicPr>
          <p:cNvPr id="11" name="図 10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5612DAE8-6E8B-AD2F-6F7A-BCF06D0574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3141" y="2215137"/>
            <a:ext cx="1003300" cy="228600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5D065EBE-E708-1E3D-4F30-D1BBD9BE19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0756" y="4258838"/>
            <a:ext cx="927100" cy="266700"/>
          </a:xfrm>
          <a:prstGeom prst="rect">
            <a:avLst/>
          </a:prstGeom>
        </p:spPr>
      </p:pic>
      <p:pic>
        <p:nvPicPr>
          <p:cNvPr id="17" name="図 16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A13454A4-BE3C-C12A-12DF-F0D5871A30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2821" y="4027607"/>
            <a:ext cx="469900" cy="635000"/>
          </a:xfrm>
          <a:prstGeom prst="rect">
            <a:avLst/>
          </a:prstGeom>
        </p:spPr>
      </p:pic>
      <p:pic>
        <p:nvPicPr>
          <p:cNvPr id="18" name="図 17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D6DB687D-1912-941A-546A-B98E2514A85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54907" y="4027420"/>
            <a:ext cx="431800" cy="622300"/>
          </a:xfrm>
          <a:prstGeom prst="rect">
            <a:avLst/>
          </a:prstGeom>
        </p:spPr>
      </p:pic>
      <p:pic>
        <p:nvPicPr>
          <p:cNvPr id="19" name="図 18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7A18B21C-0EB1-7489-B14B-F640ABBFC1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31706" y="4017441"/>
            <a:ext cx="444500" cy="635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F619701-C5B9-CCBE-FC8B-B409F54381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0771" y="4734872"/>
            <a:ext cx="787400" cy="1016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0DA7A09-627C-AEE7-40BF-059BBDCE3C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20137" y="4734872"/>
            <a:ext cx="1054100" cy="101600"/>
          </a:xfrm>
          <a:prstGeom prst="rect">
            <a:avLst/>
          </a:prstGeom>
        </p:spPr>
      </p:pic>
      <p:pic>
        <p:nvPicPr>
          <p:cNvPr id="22" name="図 21" descr="夜のネオンサイン&#10;&#10;低い精度で自動的に生成された説明">
            <a:extLst>
              <a:ext uri="{FF2B5EF4-FFF2-40B4-BE49-F238E27FC236}">
                <a16:creationId xmlns:a16="http://schemas.microsoft.com/office/drawing/2014/main" id="{A5C497AB-C8D9-C818-287E-FD0A3213CF7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07783" y="4741222"/>
            <a:ext cx="901700" cy="241300"/>
          </a:xfrm>
          <a:prstGeom prst="rect">
            <a:avLst/>
          </a:prstGeom>
        </p:spPr>
      </p:pic>
      <p:pic>
        <p:nvPicPr>
          <p:cNvPr id="24" name="図 23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E5790ED7-883F-150D-E488-DDDE76DBAB2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86707" y="5668356"/>
            <a:ext cx="1663700" cy="1346200"/>
          </a:xfrm>
          <a:prstGeom prst="rect">
            <a:avLst/>
          </a:prstGeom>
        </p:spPr>
      </p:pic>
      <p:pic>
        <p:nvPicPr>
          <p:cNvPr id="25" name="図 24" descr="机の上の本&#10;&#10;中程度の精度で自動的に生成された説明">
            <a:extLst>
              <a:ext uri="{FF2B5EF4-FFF2-40B4-BE49-F238E27FC236}">
                <a16:creationId xmlns:a16="http://schemas.microsoft.com/office/drawing/2014/main" id="{21CA5094-8BE2-80A7-777D-FEE094FD86B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71931" y="5669557"/>
            <a:ext cx="1663700" cy="1346200"/>
          </a:xfrm>
          <a:prstGeom prst="rect">
            <a:avLst/>
          </a:prstGeom>
        </p:spPr>
      </p:pic>
      <p:pic>
        <p:nvPicPr>
          <p:cNvPr id="26" name="図 25" descr="文字の書かれた紙&#10;&#10;自動的に生成された説明">
            <a:extLst>
              <a:ext uri="{FF2B5EF4-FFF2-40B4-BE49-F238E27FC236}">
                <a16:creationId xmlns:a16="http://schemas.microsoft.com/office/drawing/2014/main" id="{2B2B56B7-ABD2-809B-D7A5-571FF1D4C01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63094" y="4277718"/>
            <a:ext cx="927100" cy="63500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8564838-2933-5516-D6A0-81FE3C9EE592}"/>
              </a:ext>
            </a:extLst>
          </p:cNvPr>
          <p:cNvSpPr txBox="1"/>
          <p:nvPr/>
        </p:nvSpPr>
        <p:spPr>
          <a:xfrm>
            <a:off x="6865986" y="2797947"/>
            <a:ext cx="2159566" cy="513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春の新生活でゆらぎがちな肌を</a:t>
            </a:r>
          </a:p>
          <a:p>
            <a:pPr algn="ctr">
              <a:lnSpc>
                <a:spcPts val="17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土台ケア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93DF3F1-E732-C520-354B-3C0FD19BDFAF}"/>
              </a:ext>
            </a:extLst>
          </p:cNvPr>
          <p:cNvSpPr txBox="1"/>
          <p:nvPr/>
        </p:nvSpPr>
        <p:spPr>
          <a:xfrm>
            <a:off x="1661348" y="2797947"/>
            <a:ext cx="2159566" cy="513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春の新生活でゆらぎがちな肌を</a:t>
            </a:r>
          </a:p>
          <a:p>
            <a:pPr algn="ctr">
              <a:lnSpc>
                <a:spcPts val="17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土台ケア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6FDF253A-9060-4CA8-EF18-47B903EDBDA4}"/>
              </a:ext>
            </a:extLst>
          </p:cNvPr>
          <p:cNvGrpSpPr/>
          <p:nvPr/>
        </p:nvGrpSpPr>
        <p:grpSpPr>
          <a:xfrm>
            <a:off x="681119" y="5264775"/>
            <a:ext cx="4127500" cy="276294"/>
            <a:chOff x="681119" y="5264775"/>
            <a:chExt cx="4127500" cy="276294"/>
          </a:xfrm>
        </p:grpSpPr>
        <p:pic>
          <p:nvPicPr>
            <p:cNvPr id="30" name="図 29" descr="図形, 四角形&#10;&#10;自動的に生成された説明">
              <a:extLst>
                <a:ext uri="{FF2B5EF4-FFF2-40B4-BE49-F238E27FC236}">
                  <a16:creationId xmlns:a16="http://schemas.microsoft.com/office/drawing/2014/main" id="{69D44176-81CA-5816-056A-AF1B9503D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81119" y="5292659"/>
              <a:ext cx="4127500" cy="215900"/>
            </a:xfrm>
            <a:prstGeom prst="rect">
              <a:avLst/>
            </a:prstGeom>
          </p:spPr>
        </p:pic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B051C847-33B7-9A71-AA49-09E9A291C563}"/>
                </a:ext>
              </a:extLst>
            </p:cNvPr>
            <p:cNvSpPr txBox="1"/>
            <p:nvPr/>
          </p:nvSpPr>
          <p:spPr>
            <a:xfrm>
              <a:off x="2350770" y="5264775"/>
              <a:ext cx="800219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kumimoji="1" lang="ja-JP" altLang="en-US" sz="1100" spc="11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購入条件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92E5B74A-3DEC-17B6-8D69-F6DFC001B153}"/>
              </a:ext>
            </a:extLst>
          </p:cNvPr>
          <p:cNvGrpSpPr/>
          <p:nvPr/>
        </p:nvGrpSpPr>
        <p:grpSpPr>
          <a:xfrm>
            <a:off x="681119" y="3678137"/>
            <a:ext cx="4127500" cy="276294"/>
            <a:chOff x="681119" y="3678137"/>
            <a:chExt cx="4127500" cy="276294"/>
          </a:xfrm>
        </p:grpSpPr>
        <p:pic>
          <p:nvPicPr>
            <p:cNvPr id="33" name="図 32" descr="図形, 四角形&#10;&#10;自動的に生成された説明">
              <a:extLst>
                <a:ext uri="{FF2B5EF4-FFF2-40B4-BE49-F238E27FC236}">
                  <a16:creationId xmlns:a16="http://schemas.microsoft.com/office/drawing/2014/main" id="{87A0817C-71DA-3A79-6728-1BDC9ABC3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81119" y="3708334"/>
              <a:ext cx="4127500" cy="215900"/>
            </a:xfrm>
            <a:prstGeom prst="rect">
              <a:avLst/>
            </a:prstGeom>
          </p:spPr>
        </p:pic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D9672B45-00FD-DB9B-EACC-8C83AC7D9CE8}"/>
                </a:ext>
              </a:extLst>
            </p:cNvPr>
            <p:cNvSpPr txBox="1"/>
            <p:nvPr/>
          </p:nvSpPr>
          <p:spPr>
            <a:xfrm>
              <a:off x="2309832" y="3678137"/>
              <a:ext cx="889987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kumimoji="1" lang="ja-JP" altLang="en-US" sz="1100" spc="-2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セット内容</a:t>
              </a: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DE0B5A2-5B20-21B6-79B7-2C4D02CD7834}"/>
              </a:ext>
            </a:extLst>
          </p:cNvPr>
          <p:cNvGrpSpPr/>
          <p:nvPr/>
        </p:nvGrpSpPr>
        <p:grpSpPr>
          <a:xfrm>
            <a:off x="5878932" y="5264775"/>
            <a:ext cx="4127500" cy="276294"/>
            <a:chOff x="681119" y="5264775"/>
            <a:chExt cx="4127500" cy="276294"/>
          </a:xfrm>
        </p:grpSpPr>
        <p:pic>
          <p:nvPicPr>
            <p:cNvPr id="36" name="図 35" descr="図形, 四角形&#10;&#10;自動的に生成された説明">
              <a:extLst>
                <a:ext uri="{FF2B5EF4-FFF2-40B4-BE49-F238E27FC236}">
                  <a16:creationId xmlns:a16="http://schemas.microsoft.com/office/drawing/2014/main" id="{8A24F736-F2F6-5EA7-4570-02D47D2AF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81119" y="5292659"/>
              <a:ext cx="4127500" cy="215900"/>
            </a:xfrm>
            <a:prstGeom prst="rect">
              <a:avLst/>
            </a:pr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617A1201-CCEF-2D51-7170-39C0137EBE78}"/>
                </a:ext>
              </a:extLst>
            </p:cNvPr>
            <p:cNvSpPr txBox="1"/>
            <p:nvPr/>
          </p:nvSpPr>
          <p:spPr>
            <a:xfrm>
              <a:off x="2350770" y="5264775"/>
              <a:ext cx="800219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kumimoji="1" lang="ja-JP" altLang="en-US" sz="1100" spc="11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購入条件</a:t>
              </a: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C07F80E-A622-654C-F8CE-F14F6C379915}"/>
              </a:ext>
            </a:extLst>
          </p:cNvPr>
          <p:cNvGrpSpPr/>
          <p:nvPr/>
        </p:nvGrpSpPr>
        <p:grpSpPr>
          <a:xfrm>
            <a:off x="5878932" y="3678137"/>
            <a:ext cx="4127500" cy="276294"/>
            <a:chOff x="681119" y="3678137"/>
            <a:chExt cx="4127500" cy="276294"/>
          </a:xfrm>
        </p:grpSpPr>
        <p:pic>
          <p:nvPicPr>
            <p:cNvPr id="39" name="図 38" descr="図形, 四角形&#10;&#10;自動的に生成された説明">
              <a:extLst>
                <a:ext uri="{FF2B5EF4-FFF2-40B4-BE49-F238E27FC236}">
                  <a16:creationId xmlns:a16="http://schemas.microsoft.com/office/drawing/2014/main" id="{8B101C30-6BD2-330A-D0B7-F15EFE7B4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81119" y="3708334"/>
              <a:ext cx="4127500" cy="215900"/>
            </a:xfrm>
            <a:prstGeom prst="rect">
              <a:avLst/>
            </a:prstGeom>
          </p:spPr>
        </p:pic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725E2B01-26F1-F2B0-6290-15B74DC20863}"/>
                </a:ext>
              </a:extLst>
            </p:cNvPr>
            <p:cNvSpPr txBox="1"/>
            <p:nvPr/>
          </p:nvSpPr>
          <p:spPr>
            <a:xfrm>
              <a:off x="2309832" y="3678137"/>
              <a:ext cx="889987" cy="27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kumimoji="1" lang="ja-JP" altLang="en-US" sz="1100" spc="-2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セット内容</a:t>
              </a:r>
            </a:p>
          </p:txBody>
        </p: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8530D4C-F2EC-6091-C1E6-510A2FAADC8D}"/>
              </a:ext>
            </a:extLst>
          </p:cNvPr>
          <p:cNvSpPr txBox="1"/>
          <p:nvPr/>
        </p:nvSpPr>
        <p:spPr>
          <a:xfrm>
            <a:off x="274068" y="7183843"/>
            <a:ext cx="3262432" cy="263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20"/>
              </a:lnSpc>
            </a:pPr>
            <a:r>
              <a:rPr kumimoji="1" lang="en-US" altLang="ja-JP" sz="750" spc="-1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kumimoji="1" lang="ja-JP" altLang="en-US" sz="750" spc="-1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ゆらぎとは、外的要因や内的要因により日ごとに変化する状態のこと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3C38A00-DEDE-0E91-6B97-B050E27C5843}"/>
              </a:ext>
            </a:extLst>
          </p:cNvPr>
          <p:cNvSpPr txBox="1"/>
          <p:nvPr/>
        </p:nvSpPr>
        <p:spPr>
          <a:xfrm>
            <a:off x="758767" y="5731335"/>
            <a:ext cx="2169825" cy="1200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20"/>
              </a:lnSpc>
            </a:pPr>
            <a:r>
              <a:rPr kumimoji="1" lang="ja-JP" altLang="en-US" sz="1400" spc="-220">
                <a:solidFill>
                  <a:srgbClr val="9F8E4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アウトバストリートメン</a:t>
            </a:r>
            <a:r>
              <a:rPr kumimoji="1" lang="ja-JP" altLang="en-US" sz="1400">
                <a:solidFill>
                  <a:srgbClr val="9F8E4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ト</a:t>
            </a: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endParaRPr kumimoji="1" lang="en-US" altLang="ja-JP" sz="11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4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ご購入</a:t>
            </a: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</a:t>
            </a:r>
            <a:endParaRPr kumimoji="1" lang="ja-JP" altLang="en-US" sz="100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400" spc="-150">
                <a:solidFill>
                  <a:srgbClr val="9F8E4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スプリングコフレ</a:t>
            </a:r>
            <a:endParaRPr kumimoji="1" lang="en-US" altLang="ja-JP" sz="1400" spc="-150" dirty="0">
              <a:solidFill>
                <a:srgbClr val="9F8E48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</a:t>
            </a:r>
            <a:r>
              <a:rPr kumimoji="1" lang="ja-JP" altLang="en-US" sz="14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セット</a:t>
            </a:r>
            <a:endParaRPr kumimoji="1" lang="ja-JP" altLang="en-US" sz="130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F208B34-3DCE-4FFF-D48D-29D310F49AF9}"/>
              </a:ext>
            </a:extLst>
          </p:cNvPr>
          <p:cNvSpPr txBox="1"/>
          <p:nvPr/>
        </p:nvSpPr>
        <p:spPr>
          <a:xfrm>
            <a:off x="5966430" y="5732676"/>
            <a:ext cx="1941557" cy="1200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20"/>
              </a:lnSpc>
            </a:pPr>
            <a:r>
              <a:rPr kumimoji="1" lang="ja-JP" altLang="en-US" sz="1400">
                <a:solidFill>
                  <a:srgbClr val="35B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対象商品</a:t>
            </a: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r>
              <a:rPr kumimoji="1" lang="ja-JP" altLang="en-US" sz="14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ご購入</a:t>
            </a: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</a:t>
            </a:r>
            <a:endParaRPr kumimoji="1" lang="ja-JP" altLang="en-US" sz="100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400" spc="-200">
                <a:solidFill>
                  <a:srgbClr val="35B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エクスフォリエイター</a:t>
            </a:r>
            <a:endParaRPr kumimoji="1" lang="en-US" altLang="ja-JP" sz="1400" spc="-200" dirty="0">
              <a:solidFill>
                <a:srgbClr val="35BCE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400" spc="-200">
                <a:solidFill>
                  <a:srgbClr val="35B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＆コットン</a:t>
            </a:r>
          </a:p>
          <a:p>
            <a:pPr>
              <a:lnSpc>
                <a:spcPts val="2220"/>
              </a:lnSpc>
            </a:pPr>
            <a:r>
              <a:rPr kumimoji="1" lang="ja-JP" altLang="en-US" sz="1400">
                <a:solidFill>
                  <a:srgbClr val="35B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ミニサンプル</a:t>
            </a:r>
            <a:r>
              <a:rPr kumimoji="1" lang="ja-JP" altLang="en-US" sz="1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</a:t>
            </a:r>
            <a:r>
              <a:rPr kumimoji="1" lang="ja-JP" altLang="en-US" sz="14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セット</a:t>
            </a:r>
            <a:endParaRPr kumimoji="1" lang="ja-JP" altLang="en-US" sz="130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47E4E68-6355-55BC-69FE-447ADED3E12B}"/>
              </a:ext>
            </a:extLst>
          </p:cNvPr>
          <p:cNvSpPr txBox="1"/>
          <p:nvPr/>
        </p:nvSpPr>
        <p:spPr>
          <a:xfrm>
            <a:off x="841438" y="4833536"/>
            <a:ext cx="113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000" spc="-7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リニューイング</a:t>
            </a:r>
          </a:p>
          <a:p>
            <a:pPr>
              <a:lnSpc>
                <a:spcPts val="1220"/>
              </a:lnSpc>
            </a:pPr>
            <a:r>
              <a:rPr kumimoji="1" lang="ja-JP" altLang="en-US" sz="1000" spc="-7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ホームケアキット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31544A5-26D1-A86A-E449-DD02AA1C8937}"/>
              </a:ext>
            </a:extLst>
          </p:cNvPr>
          <p:cNvSpPr txBox="1"/>
          <p:nvPr/>
        </p:nvSpPr>
        <p:spPr>
          <a:xfrm>
            <a:off x="2088801" y="4833536"/>
            <a:ext cx="113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000" spc="-7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ナリッシング</a:t>
            </a:r>
            <a:endParaRPr kumimoji="1" lang="en-US" altLang="ja-JP" sz="1000" spc="-7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1220"/>
              </a:lnSpc>
            </a:pPr>
            <a:r>
              <a:rPr kumimoji="1" lang="ja-JP" altLang="en-US" sz="1000" spc="-7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ホームケアキット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EC18B67-1424-2CB4-106C-1F69F1E273CD}"/>
              </a:ext>
            </a:extLst>
          </p:cNvPr>
          <p:cNvSpPr txBox="1"/>
          <p:nvPr/>
        </p:nvSpPr>
        <p:spPr>
          <a:xfrm>
            <a:off x="3397894" y="4987914"/>
            <a:ext cx="1256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000" spc="-24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ウィークリーブースター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D1211E1-9A40-049F-61DC-BB7FE11FCE20}"/>
              </a:ext>
            </a:extLst>
          </p:cNvPr>
          <p:cNvSpPr txBox="1"/>
          <p:nvPr/>
        </p:nvSpPr>
        <p:spPr>
          <a:xfrm>
            <a:off x="7278216" y="4555936"/>
            <a:ext cx="2457724" cy="420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1000" spc="-1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エクスフォリエイター ミニボトル </a:t>
            </a:r>
            <a:r>
              <a:rPr kumimoji="1" lang="en-US" altLang="ja-JP" sz="10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30</a:t>
            </a:r>
            <a:r>
              <a:rPr kumimoji="1" lang="en" altLang="ja-JP" sz="10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mL </a:t>
            </a:r>
            <a:r>
              <a:rPr kumimoji="1" lang="ja-JP" altLang="en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＆</a:t>
            </a:r>
          </a:p>
          <a:p>
            <a:pPr>
              <a:lnSpc>
                <a:spcPts val="1320"/>
              </a:lnSpc>
            </a:pP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コットン </a:t>
            </a:r>
            <a:r>
              <a:rPr kumimoji="1" lang="en-US" altLang="ja-JP" sz="10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14</a:t>
            </a:r>
            <a:r>
              <a:rPr kumimoji="1" lang="ja-JP" altLang="en-US" sz="10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枚</a:t>
            </a:r>
          </a:p>
        </p:txBody>
      </p:sp>
    </p:spTree>
    <p:extLst>
      <p:ext uri="{BB962C8B-B14F-4D97-AF65-F5344CB8AC3E}">
        <p14:creationId xmlns:p14="http://schemas.microsoft.com/office/powerpoint/2010/main" val="645408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22" ma:contentTypeDescription="新しいドキュメントを作成します。" ma:contentTypeScope="" ma:versionID="416f33f02dfe51980c370ebe1b012ebc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xmlns:ns6="2266c23a-66e1-4b7c-b111-938fffa4ce6b" targetNamespace="http://schemas.microsoft.com/office/2006/metadata/properties" ma:root="true" ma:fieldsID="a9ee64dc2ae52bb7fc2b4f62fde72bc8" ns2:_="" ns3:_="" ns4:_="" ns5:_="" ns6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import namespace="2266c23a-66e1-4b7c-b111-938fffa4ce6b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6:TaxCatchAll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画像タグ" ma:readOnly="false" ma:fieldId="{5cf76f15-5ced-4ddc-b409-7134ff3c332f}" ma:taxonomyMulti="true" ma:sspId="3eeb0e2f-e81f-4ad6-a452-a9be7eda5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6c23a-66e1-4b7c-b111-938fffa4ce6b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9dbf2c91-18fe-42a8-afa9-71900270075d}" ma:internalName="TaxCatchAll" ma:showField="CatchAllData" ma:web="2266c23a-66e1-4b7c-b111-938fffa4c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lcf76f155ced4ddcb4097134ff3c332f xmlns="84ab2583-b313-4c9a-a01e-3d5abf49366a">
      <Terms xmlns="http://schemas.microsoft.com/office/infopath/2007/PartnerControls"/>
    </lcf76f155ced4ddcb4097134ff3c332f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TaxCatchAll xmlns="2266c23a-66e1-4b7c-b111-938fffa4ce6b" xsi:nil="true"/>
    <_x0054_ag5 xmlns="84ab2583-b313-4c9a-a01e-3d5abf49366a" xsi:nil="true"/>
  </documentManagement>
</p:properties>
</file>

<file path=customXml/itemProps1.xml><?xml version="1.0" encoding="utf-8"?>
<ds:datastoreItem xmlns:ds="http://schemas.openxmlformats.org/officeDocument/2006/customXml" ds:itemID="{9AA8A0C7-85CE-49ED-9BD6-04B871CF6624}"/>
</file>

<file path=customXml/itemProps2.xml><?xml version="1.0" encoding="utf-8"?>
<ds:datastoreItem xmlns:ds="http://schemas.openxmlformats.org/officeDocument/2006/customXml" ds:itemID="{F64E08CA-6CBA-4807-8B1E-E8A2BE1FC206}"/>
</file>

<file path=customXml/itemProps3.xml><?xml version="1.0" encoding="utf-8"?>
<ds:datastoreItem xmlns:ds="http://schemas.openxmlformats.org/officeDocument/2006/customXml" ds:itemID="{BCDBF0F8-D80F-4101-86A8-523312D0C0F0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</TotalTime>
  <Words>349</Words>
  <Application>Microsoft Office PowerPoint</Application>
  <PresentationFormat>ユーザー設定</PresentationFormat>
  <Paragraphs>106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游ゴシック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Kawabata Hikari (川畑 ひかり)</dc:creator>
  <cp:lastModifiedBy>Okamoto Keisuke (岡本 啓輔)</cp:lastModifiedBy>
  <cp:revision>48</cp:revision>
  <dcterms:created xsi:type="dcterms:W3CDTF">2023-11-15T00:37:46Z</dcterms:created>
  <dcterms:modified xsi:type="dcterms:W3CDTF">2023-11-16T05:11:44Z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  <property fmtid="{D5CDD505-2E9C-101B-9397-08002B2CF9AE}" pid="3" name="MediaServiceImageTags">
    <vt:lpwstr/>
  </property>
</Properties>
</file>