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5"/>
    <p:restoredTop sz="94694"/>
  </p:normalViewPr>
  <p:slideViewPr>
    <p:cSldViewPr>
      <p:cViewPr>
        <p:scale>
          <a:sx n="66" d="100"/>
          <a:sy n="66" d="100"/>
        </p:scale>
        <p:origin x="88" y="-6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E33E80"/>
                </a:solidFill>
                <a:latin typeface="HannariMincho"/>
                <a:cs typeface="HannariMinch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31F20"/>
                </a:solidFill>
                <a:latin typeface="YuGoPr6N-Demi"/>
                <a:cs typeface="YuGoPr6N-Demi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-75" dirty="0"/>
              <a:t>●価格は全て希望小売価格 ( 税込 ) です。●花の写真と香りはイメージです。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E33E80"/>
                </a:solidFill>
                <a:latin typeface="HannariMincho"/>
                <a:cs typeface="HannariMinch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31F20"/>
                </a:solidFill>
                <a:latin typeface="YuGoPr6N-Demi"/>
                <a:cs typeface="YuGoPr6N-Demi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-75" dirty="0"/>
              <a:t>●価格は全て希望小売価格 ( 税込 ) です。●花の写真と香りはイメージです。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E33E80"/>
                </a:solidFill>
                <a:latin typeface="HannariMincho"/>
                <a:cs typeface="HannariMinch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31F20"/>
                </a:solidFill>
                <a:latin typeface="YuGoPr6N-Demi"/>
                <a:cs typeface="YuGoPr6N-Demi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-75" dirty="0"/>
              <a:t>●価格は全て希望小売価格 ( 税込 ) です。●花の写真と香りはイメージです。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E33E80"/>
                </a:solidFill>
                <a:latin typeface="HannariMincho"/>
                <a:cs typeface="HannariMinch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31F20"/>
                </a:solidFill>
                <a:latin typeface="YuGoPr6N-Demi"/>
                <a:cs typeface="YuGoPr6N-Demi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-75" dirty="0"/>
              <a:t>●価格は全て希望小売価格 ( 税込 ) です。●花の写真と香りはイメージです。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31F20"/>
                </a:solidFill>
                <a:latin typeface="YuGoPr6N-Demi"/>
                <a:cs typeface="YuGoPr6N-Demi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-75" dirty="0"/>
              <a:t>●価格は全て希望小売価格 ( 税込 ) です。●花の写真と香りはイメージです。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3527" y="112849"/>
            <a:ext cx="2104390" cy="573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E33E80"/>
                </a:solidFill>
                <a:latin typeface="HannariMincho"/>
                <a:cs typeface="HannariMinch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07268" y="7231726"/>
            <a:ext cx="2981959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rgbClr val="231F20"/>
                </a:solidFill>
                <a:latin typeface="YuGoPr6N-Demi"/>
                <a:cs typeface="YuGoPr6N-Demi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-75" dirty="0"/>
              <a:t>●価格は全て希望小売価格 ( 税込 ) です。●花の写真と香りはイメージです。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25.png"/><Relationship Id="rId26" Type="http://schemas.openxmlformats.org/officeDocument/2006/relationships/image" Target="../media/image72.png"/><Relationship Id="rId39" Type="http://schemas.openxmlformats.org/officeDocument/2006/relationships/image" Target="../media/image5.png"/><Relationship Id="rId21" Type="http://schemas.openxmlformats.org/officeDocument/2006/relationships/image" Target="../media/image27.png"/><Relationship Id="rId34" Type="http://schemas.openxmlformats.org/officeDocument/2006/relationships/image" Target="../media/image76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31.jpeg"/><Relationship Id="rId33" Type="http://schemas.openxmlformats.org/officeDocument/2006/relationships/image" Target="../media/image75.png"/><Relationship Id="rId38" Type="http://schemas.openxmlformats.org/officeDocument/2006/relationships/image" Target="../media/image22.png"/><Relationship Id="rId2" Type="http://schemas.openxmlformats.org/officeDocument/2006/relationships/image" Target="../media/image55.pn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24" Type="http://schemas.openxmlformats.org/officeDocument/2006/relationships/image" Target="../media/image14.jpeg"/><Relationship Id="rId32" Type="http://schemas.openxmlformats.org/officeDocument/2006/relationships/image" Target="../media/image74.png"/><Relationship Id="rId37" Type="http://schemas.openxmlformats.org/officeDocument/2006/relationships/image" Target="../media/image3.png"/><Relationship Id="rId40" Type="http://schemas.openxmlformats.org/officeDocument/2006/relationships/image" Target="../media/image4.png"/><Relationship Id="rId5" Type="http://schemas.openxmlformats.org/officeDocument/2006/relationships/image" Target="../media/image58.png"/><Relationship Id="rId15" Type="http://schemas.openxmlformats.org/officeDocument/2006/relationships/image" Target="../media/image67.png"/><Relationship Id="rId23" Type="http://schemas.openxmlformats.org/officeDocument/2006/relationships/image" Target="../media/image33.png"/><Relationship Id="rId28" Type="http://schemas.openxmlformats.org/officeDocument/2006/relationships/image" Target="../media/image30.png"/><Relationship Id="rId36" Type="http://schemas.openxmlformats.org/officeDocument/2006/relationships/image" Target="../media/image47.png"/><Relationship Id="rId10" Type="http://schemas.openxmlformats.org/officeDocument/2006/relationships/image" Target="../media/image62.png"/><Relationship Id="rId19" Type="http://schemas.openxmlformats.org/officeDocument/2006/relationships/image" Target="../media/image70.png"/><Relationship Id="rId31" Type="http://schemas.openxmlformats.org/officeDocument/2006/relationships/image" Target="../media/image73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32.png"/><Relationship Id="rId27" Type="http://schemas.openxmlformats.org/officeDocument/2006/relationships/image" Target="../media/image29.png"/><Relationship Id="rId30" Type="http://schemas.openxmlformats.org/officeDocument/2006/relationships/image" Target="../media/image54.png"/><Relationship Id="rId35" Type="http://schemas.openxmlformats.org/officeDocument/2006/relationships/image" Target="../media/image77.png"/><Relationship Id="rId8" Type="http://schemas.openxmlformats.org/officeDocument/2006/relationships/image" Target="../media/image18.png"/><Relationship Id="rId3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35.png"/><Relationship Id="rId18" Type="http://schemas.openxmlformats.org/officeDocument/2006/relationships/image" Target="../media/image36.png"/><Relationship Id="rId26" Type="http://schemas.openxmlformats.org/officeDocument/2006/relationships/image" Target="../media/image48.png"/><Relationship Id="rId3" Type="http://schemas.openxmlformats.org/officeDocument/2006/relationships/image" Target="../media/image79.png"/><Relationship Id="rId21" Type="http://schemas.openxmlformats.org/officeDocument/2006/relationships/image" Target="../media/image87.png"/><Relationship Id="rId7" Type="http://schemas.openxmlformats.org/officeDocument/2006/relationships/image" Target="../media/image14.jpeg"/><Relationship Id="rId12" Type="http://schemas.openxmlformats.org/officeDocument/2006/relationships/image" Target="../media/image34.png"/><Relationship Id="rId17" Type="http://schemas.openxmlformats.org/officeDocument/2006/relationships/image" Target="../media/image41.png"/><Relationship Id="rId25" Type="http://schemas.openxmlformats.org/officeDocument/2006/relationships/image" Target="../media/image91.png"/><Relationship Id="rId2" Type="http://schemas.openxmlformats.org/officeDocument/2006/relationships/image" Target="../media/image78.png"/><Relationship Id="rId16" Type="http://schemas.openxmlformats.org/officeDocument/2006/relationships/image" Target="../media/image85.png"/><Relationship Id="rId20" Type="http://schemas.openxmlformats.org/officeDocument/2006/relationships/image" Target="../media/image8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30.png"/><Relationship Id="rId24" Type="http://schemas.openxmlformats.org/officeDocument/2006/relationships/image" Target="../media/image90.png"/><Relationship Id="rId32" Type="http://schemas.openxmlformats.org/officeDocument/2006/relationships/image" Target="../media/image47.png"/><Relationship Id="rId5" Type="http://schemas.openxmlformats.org/officeDocument/2006/relationships/image" Target="../media/image81.png"/><Relationship Id="rId15" Type="http://schemas.openxmlformats.org/officeDocument/2006/relationships/image" Target="../media/image84.png"/><Relationship Id="rId23" Type="http://schemas.openxmlformats.org/officeDocument/2006/relationships/image" Target="../media/image89.png"/><Relationship Id="rId28" Type="http://schemas.openxmlformats.org/officeDocument/2006/relationships/image" Target="../media/image74.png"/><Relationship Id="rId10" Type="http://schemas.openxmlformats.org/officeDocument/2006/relationships/image" Target="../media/image31.jpeg"/><Relationship Id="rId19" Type="http://schemas.openxmlformats.org/officeDocument/2006/relationships/image" Target="../media/image37.png"/><Relationship Id="rId31" Type="http://schemas.openxmlformats.org/officeDocument/2006/relationships/image" Target="../media/image77.png"/><Relationship Id="rId4" Type="http://schemas.openxmlformats.org/officeDocument/2006/relationships/image" Target="../media/image80.png"/><Relationship Id="rId9" Type="http://schemas.openxmlformats.org/officeDocument/2006/relationships/image" Target="../media/image29.png"/><Relationship Id="rId14" Type="http://schemas.openxmlformats.org/officeDocument/2006/relationships/image" Target="../media/image83.png"/><Relationship Id="rId22" Type="http://schemas.openxmlformats.org/officeDocument/2006/relationships/image" Target="../media/image8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0.png"/><Relationship Id="rId26" Type="http://schemas.openxmlformats.org/officeDocument/2006/relationships/image" Target="../media/image75.png"/><Relationship Id="rId39" Type="http://schemas.openxmlformats.org/officeDocument/2006/relationships/image" Target="../media/image87.png"/><Relationship Id="rId21" Type="http://schemas.openxmlformats.org/officeDocument/2006/relationships/image" Target="../media/image32.png"/><Relationship Id="rId34" Type="http://schemas.openxmlformats.org/officeDocument/2006/relationships/image" Target="../media/image85.png"/><Relationship Id="rId42" Type="http://schemas.openxmlformats.org/officeDocument/2006/relationships/image" Target="../media/image90.png"/><Relationship Id="rId47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92.png"/><Relationship Id="rId16" Type="http://schemas.openxmlformats.org/officeDocument/2006/relationships/image" Target="../media/image69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24" Type="http://schemas.openxmlformats.org/officeDocument/2006/relationships/image" Target="../media/image73.png"/><Relationship Id="rId32" Type="http://schemas.openxmlformats.org/officeDocument/2006/relationships/image" Target="../media/image83.png"/><Relationship Id="rId37" Type="http://schemas.openxmlformats.org/officeDocument/2006/relationships/image" Target="../media/image37.png"/><Relationship Id="rId40" Type="http://schemas.openxmlformats.org/officeDocument/2006/relationships/image" Target="../media/image88.png"/><Relationship Id="rId45" Type="http://schemas.openxmlformats.org/officeDocument/2006/relationships/image" Target="../media/image3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23" Type="http://schemas.openxmlformats.org/officeDocument/2006/relationships/image" Target="../media/image54.png"/><Relationship Id="rId28" Type="http://schemas.openxmlformats.org/officeDocument/2006/relationships/image" Target="../media/image77.png"/><Relationship Id="rId36" Type="http://schemas.openxmlformats.org/officeDocument/2006/relationships/image" Target="../media/image36.png"/><Relationship Id="rId10" Type="http://schemas.openxmlformats.org/officeDocument/2006/relationships/image" Target="../media/image63.png"/><Relationship Id="rId19" Type="http://schemas.openxmlformats.org/officeDocument/2006/relationships/image" Target="../media/image71.png"/><Relationship Id="rId31" Type="http://schemas.openxmlformats.org/officeDocument/2006/relationships/image" Target="../media/image35.png"/><Relationship Id="rId44" Type="http://schemas.openxmlformats.org/officeDocument/2006/relationships/image" Target="../media/image47.png"/><Relationship Id="rId4" Type="http://schemas.openxmlformats.org/officeDocument/2006/relationships/image" Target="../media/image93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33.png"/><Relationship Id="rId27" Type="http://schemas.openxmlformats.org/officeDocument/2006/relationships/image" Target="../media/image76.png"/><Relationship Id="rId30" Type="http://schemas.openxmlformats.org/officeDocument/2006/relationships/image" Target="../media/image34.png"/><Relationship Id="rId35" Type="http://schemas.openxmlformats.org/officeDocument/2006/relationships/image" Target="../media/image41.png"/><Relationship Id="rId43" Type="http://schemas.openxmlformats.org/officeDocument/2006/relationships/image" Target="../media/image91.png"/><Relationship Id="rId48" Type="http://schemas.openxmlformats.org/officeDocument/2006/relationships/image" Target="../media/image4.png"/><Relationship Id="rId8" Type="http://schemas.openxmlformats.org/officeDocument/2006/relationships/image" Target="../media/image61.png"/><Relationship Id="rId3" Type="http://schemas.openxmlformats.org/officeDocument/2006/relationships/image" Target="../media/image79.png"/><Relationship Id="rId12" Type="http://schemas.openxmlformats.org/officeDocument/2006/relationships/image" Target="../media/image65.png"/><Relationship Id="rId17" Type="http://schemas.openxmlformats.org/officeDocument/2006/relationships/image" Target="../media/image25.png"/><Relationship Id="rId25" Type="http://schemas.openxmlformats.org/officeDocument/2006/relationships/image" Target="../media/image74.png"/><Relationship Id="rId33" Type="http://schemas.openxmlformats.org/officeDocument/2006/relationships/image" Target="../media/image84.png"/><Relationship Id="rId38" Type="http://schemas.openxmlformats.org/officeDocument/2006/relationships/image" Target="../media/image86.png"/><Relationship Id="rId46" Type="http://schemas.openxmlformats.org/officeDocument/2006/relationships/image" Target="../media/image22.png"/><Relationship Id="rId20" Type="http://schemas.openxmlformats.org/officeDocument/2006/relationships/image" Target="../media/image27.png"/><Relationship Id="rId41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240" y="1280731"/>
            <a:ext cx="10302238" cy="607770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84110" y="1582866"/>
            <a:ext cx="9972040" cy="5748655"/>
          </a:xfrm>
          <a:custGeom>
            <a:avLst/>
            <a:gdLst/>
            <a:ahLst/>
            <a:cxnLst/>
            <a:rect l="l" t="t" r="r" b="b"/>
            <a:pathLst>
              <a:path w="9972040" h="5748655">
                <a:moveTo>
                  <a:pt x="9972027" y="0"/>
                </a:moveTo>
                <a:lnTo>
                  <a:pt x="0" y="0"/>
                </a:lnTo>
                <a:lnTo>
                  <a:pt x="0" y="5748032"/>
                </a:lnTo>
                <a:lnTo>
                  <a:pt x="9972027" y="5748032"/>
                </a:lnTo>
                <a:lnTo>
                  <a:pt x="99720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Yu Gothic Pr6N M" panose="020B0400000000000000" pitchFamily="34" charset="-128"/>
              <a:ea typeface="Yu Gothic Pr6N M" panose="020B0400000000000000" pitchFamily="34" charset="-128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825" y="6183503"/>
            <a:ext cx="355405" cy="78318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357" y="6183503"/>
            <a:ext cx="355683" cy="78318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344" y="5250852"/>
            <a:ext cx="323207" cy="78087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914505" y="5390903"/>
            <a:ext cx="49593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1,650</a:t>
            </a:r>
            <a:r>
              <a:rPr sz="1050" spc="-6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44312" y="5390903"/>
            <a:ext cx="421458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9g×4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193" name="グループ化 192">
            <a:extLst>
              <a:ext uri="{FF2B5EF4-FFF2-40B4-BE49-F238E27FC236}">
                <a16:creationId xmlns:a16="http://schemas.microsoft.com/office/drawing/2014/main" id="{3829C8A9-29EC-DA0E-A53A-5F24B41CFFEF}"/>
              </a:ext>
            </a:extLst>
          </p:cNvPr>
          <p:cNvGrpSpPr/>
          <p:nvPr/>
        </p:nvGrpSpPr>
        <p:grpSpPr>
          <a:xfrm>
            <a:off x="5272449" y="2095229"/>
            <a:ext cx="797317" cy="104152"/>
            <a:chOff x="5272449" y="2095229"/>
            <a:chExt cx="797317" cy="104152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2449" y="2097112"/>
              <a:ext cx="73456" cy="10038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370130" y="2097106"/>
              <a:ext cx="52705" cy="100965"/>
            </a:xfrm>
            <a:custGeom>
              <a:avLst/>
              <a:gdLst/>
              <a:ahLst/>
              <a:cxnLst/>
              <a:rect l="l" t="t" r="r" b="b"/>
              <a:pathLst>
                <a:path w="52704" h="100964">
                  <a:moveTo>
                    <a:pt x="51943" y="0"/>
                  </a:moveTo>
                  <a:lnTo>
                    <a:pt x="32572" y="696"/>
                  </a:lnTo>
                  <a:lnTo>
                    <a:pt x="19525" y="696"/>
                  </a:lnTo>
                  <a:lnTo>
                    <a:pt x="0" y="0"/>
                  </a:lnTo>
                  <a:lnTo>
                    <a:pt x="814" y="18724"/>
                  </a:lnTo>
                  <a:lnTo>
                    <a:pt x="1181" y="37553"/>
                  </a:lnTo>
                  <a:lnTo>
                    <a:pt x="1080" y="71973"/>
                  </a:lnTo>
                  <a:lnTo>
                    <a:pt x="0" y="100380"/>
                  </a:lnTo>
                  <a:lnTo>
                    <a:pt x="13252" y="99856"/>
                  </a:lnTo>
                  <a:lnTo>
                    <a:pt x="33126" y="99709"/>
                  </a:lnTo>
                  <a:lnTo>
                    <a:pt x="52666" y="100380"/>
                  </a:lnTo>
                  <a:lnTo>
                    <a:pt x="52235" y="96164"/>
                  </a:lnTo>
                  <a:lnTo>
                    <a:pt x="52666" y="91655"/>
                  </a:lnTo>
                  <a:lnTo>
                    <a:pt x="44489" y="92690"/>
                  </a:lnTo>
                  <a:lnTo>
                    <a:pt x="34456" y="93259"/>
                  </a:lnTo>
                  <a:lnTo>
                    <a:pt x="13398" y="93548"/>
                  </a:lnTo>
                  <a:lnTo>
                    <a:pt x="13106" y="82791"/>
                  </a:lnTo>
                  <a:lnTo>
                    <a:pt x="13246" y="50634"/>
                  </a:lnTo>
                  <a:lnTo>
                    <a:pt x="20306" y="50696"/>
                  </a:lnTo>
                  <a:lnTo>
                    <a:pt x="39827" y="51309"/>
                  </a:lnTo>
                  <a:lnTo>
                    <a:pt x="48602" y="51942"/>
                  </a:lnTo>
                  <a:lnTo>
                    <a:pt x="48158" y="47561"/>
                  </a:lnTo>
                  <a:lnTo>
                    <a:pt x="48602" y="43078"/>
                  </a:lnTo>
                  <a:lnTo>
                    <a:pt x="34139" y="44080"/>
                  </a:lnTo>
                  <a:lnTo>
                    <a:pt x="24801" y="44412"/>
                  </a:lnTo>
                  <a:lnTo>
                    <a:pt x="13246" y="44538"/>
                  </a:lnTo>
                  <a:lnTo>
                    <a:pt x="13106" y="18199"/>
                  </a:lnTo>
                  <a:lnTo>
                    <a:pt x="13538" y="13106"/>
                  </a:lnTo>
                  <a:lnTo>
                    <a:pt x="13703" y="6832"/>
                  </a:lnTo>
                  <a:lnTo>
                    <a:pt x="25930" y="7009"/>
                  </a:lnTo>
                  <a:lnTo>
                    <a:pt x="35323" y="7462"/>
                  </a:lnTo>
                  <a:lnTo>
                    <a:pt x="51943" y="8750"/>
                  </a:lnTo>
                  <a:lnTo>
                    <a:pt x="51498" y="4368"/>
                  </a:lnTo>
                  <a:lnTo>
                    <a:pt x="51943" y="0"/>
                  </a:lnTo>
                  <a:close/>
                </a:path>
              </a:pathLst>
            </a:custGeom>
            <a:solidFill>
              <a:srgbClr val="A89447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3707" y="2095243"/>
              <a:ext cx="337411" cy="1022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5373" y="2097112"/>
              <a:ext cx="74333" cy="1003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903460" y="2097106"/>
              <a:ext cx="52705" cy="100965"/>
            </a:xfrm>
            <a:custGeom>
              <a:avLst/>
              <a:gdLst/>
              <a:ahLst/>
              <a:cxnLst/>
              <a:rect l="l" t="t" r="r" b="b"/>
              <a:pathLst>
                <a:path w="52704" h="100964">
                  <a:moveTo>
                    <a:pt x="51943" y="0"/>
                  </a:moveTo>
                  <a:lnTo>
                    <a:pt x="32572" y="696"/>
                  </a:lnTo>
                  <a:lnTo>
                    <a:pt x="19525" y="696"/>
                  </a:lnTo>
                  <a:lnTo>
                    <a:pt x="0" y="0"/>
                  </a:lnTo>
                  <a:lnTo>
                    <a:pt x="814" y="18724"/>
                  </a:lnTo>
                  <a:lnTo>
                    <a:pt x="1181" y="37553"/>
                  </a:lnTo>
                  <a:lnTo>
                    <a:pt x="1080" y="71973"/>
                  </a:lnTo>
                  <a:lnTo>
                    <a:pt x="0" y="100380"/>
                  </a:lnTo>
                  <a:lnTo>
                    <a:pt x="13252" y="99856"/>
                  </a:lnTo>
                  <a:lnTo>
                    <a:pt x="33126" y="99709"/>
                  </a:lnTo>
                  <a:lnTo>
                    <a:pt x="52666" y="100380"/>
                  </a:lnTo>
                  <a:lnTo>
                    <a:pt x="52235" y="96164"/>
                  </a:lnTo>
                  <a:lnTo>
                    <a:pt x="52666" y="91655"/>
                  </a:lnTo>
                  <a:lnTo>
                    <a:pt x="44489" y="92690"/>
                  </a:lnTo>
                  <a:lnTo>
                    <a:pt x="34456" y="93259"/>
                  </a:lnTo>
                  <a:lnTo>
                    <a:pt x="13398" y="93548"/>
                  </a:lnTo>
                  <a:lnTo>
                    <a:pt x="13106" y="82791"/>
                  </a:lnTo>
                  <a:lnTo>
                    <a:pt x="13246" y="50634"/>
                  </a:lnTo>
                  <a:lnTo>
                    <a:pt x="20306" y="50696"/>
                  </a:lnTo>
                  <a:lnTo>
                    <a:pt x="39827" y="51309"/>
                  </a:lnTo>
                  <a:lnTo>
                    <a:pt x="48602" y="51942"/>
                  </a:lnTo>
                  <a:lnTo>
                    <a:pt x="48158" y="47561"/>
                  </a:lnTo>
                  <a:lnTo>
                    <a:pt x="48602" y="43078"/>
                  </a:lnTo>
                  <a:lnTo>
                    <a:pt x="34139" y="44080"/>
                  </a:lnTo>
                  <a:lnTo>
                    <a:pt x="24801" y="44412"/>
                  </a:lnTo>
                  <a:lnTo>
                    <a:pt x="13246" y="44538"/>
                  </a:lnTo>
                  <a:lnTo>
                    <a:pt x="13106" y="18199"/>
                  </a:lnTo>
                  <a:lnTo>
                    <a:pt x="13538" y="13106"/>
                  </a:lnTo>
                  <a:lnTo>
                    <a:pt x="13703" y="6832"/>
                  </a:lnTo>
                  <a:lnTo>
                    <a:pt x="25930" y="7009"/>
                  </a:lnTo>
                  <a:lnTo>
                    <a:pt x="35323" y="7462"/>
                  </a:lnTo>
                  <a:lnTo>
                    <a:pt x="51943" y="8750"/>
                  </a:lnTo>
                  <a:lnTo>
                    <a:pt x="51498" y="4368"/>
                  </a:lnTo>
                  <a:lnTo>
                    <a:pt x="51943" y="0"/>
                  </a:lnTo>
                  <a:close/>
                </a:path>
              </a:pathLst>
            </a:custGeom>
            <a:solidFill>
              <a:srgbClr val="A89447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82784" y="2095229"/>
              <a:ext cx="86982" cy="104152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41" y="1499108"/>
            <a:ext cx="1340815" cy="446625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3970558" y="2749504"/>
            <a:ext cx="901700" cy="66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marR="97790" indent="-8255" algn="ctr">
              <a:lnSpc>
                <a:spcPct val="108300"/>
              </a:lnSpc>
              <a:spcBef>
                <a:spcPts val="100"/>
              </a:spcBef>
            </a:pPr>
            <a:r>
              <a:rPr sz="1000" spc="-12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ブリーチを</a:t>
            </a:r>
            <a:endParaRPr lang="en-US" sz="1000" spc="-12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0014" marR="97790" indent="-8255" algn="ctr">
              <a:lnSpc>
                <a:spcPct val="108300"/>
              </a:lnSpc>
              <a:spcBef>
                <a:spcPts val="100"/>
              </a:spcBef>
            </a:pPr>
            <a:r>
              <a:rPr sz="1000" spc="-12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繰り返しても</a:t>
            </a:r>
            <a:endParaRPr sz="10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065" marR="5080" algn="ctr">
              <a:lnSpc>
                <a:spcPct val="108300"/>
              </a:lnSpc>
            </a:pPr>
            <a:r>
              <a:rPr sz="1000" spc="-12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健やかで澄んだ</a:t>
            </a:r>
            <a:endParaRPr lang="en-US" sz="1000" spc="-12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065" marR="5080" algn="ctr">
              <a:lnSpc>
                <a:spcPct val="108300"/>
              </a:lnSpc>
            </a:pPr>
            <a:r>
              <a:rPr sz="1000" spc="-12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ツヤ髪へ</a:t>
            </a:r>
            <a:endParaRPr sz="10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30096" y="2802649"/>
            <a:ext cx="1439680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175895" indent="96520" algn="ctr">
              <a:lnSpc>
                <a:spcPct val="125000"/>
              </a:lnSpc>
              <a:spcBef>
                <a:spcPts val="100"/>
              </a:spcBef>
            </a:pPr>
            <a:r>
              <a:rPr sz="1000" spc="-12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髪の内側から</a:t>
            </a:r>
            <a:endParaRPr lang="en-US" sz="1000" spc="-12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96520" marR="175895" indent="96520" algn="ctr">
              <a:lnSpc>
                <a:spcPct val="125000"/>
              </a:lnSpc>
              <a:spcBef>
                <a:spcPts val="100"/>
              </a:spcBef>
            </a:pPr>
            <a:r>
              <a:rPr sz="1000" spc="-12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あふれ出す</a:t>
            </a:r>
            <a:r>
              <a:rPr lang="ja-JP" altLang="en-US" sz="1000" spc="-12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よ</a:t>
            </a:r>
            <a:r>
              <a:rPr sz="1000" spc="-12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うな</a:t>
            </a:r>
            <a:endParaRPr sz="10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algn="ctr">
              <a:lnSpc>
                <a:spcPct val="100000"/>
              </a:lnSpc>
              <a:spcBef>
                <a:spcPts val="300"/>
              </a:spcBef>
            </a:pPr>
            <a:r>
              <a:rPr sz="10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弾力感を</a:t>
            </a:r>
            <a:r>
              <a:rPr sz="1000" spc="-3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、</a:t>
            </a:r>
            <a:r>
              <a:rPr sz="10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その髪に。</a:t>
            </a:r>
            <a:endParaRPr sz="10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90000" y="2774234"/>
            <a:ext cx="1165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marR="74930" algn="ctr">
              <a:lnSpc>
                <a:spcPct val="111100"/>
              </a:lnSpc>
              <a:spcBef>
                <a:spcPts val="100"/>
              </a:spcBef>
            </a:pP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使うたびに紫外線や</a:t>
            </a:r>
            <a:r>
              <a:rPr sz="900" spc="-7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乾燥ダメージから</a:t>
            </a:r>
            <a:r>
              <a:rPr sz="900" spc="5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r>
              <a:rPr sz="900" spc="-5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肌を守る、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900" spc="-17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スフレタッチの日やけ止め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873114" y="3589034"/>
            <a:ext cx="1497031" cy="71686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sz="900" spc="-120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9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紫外線にあたる機会が多い</a:t>
            </a:r>
            <a:endParaRPr sz="9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0">
              <a:lnSpc>
                <a:spcPct val="100000"/>
              </a:lnSpc>
              <a:spcBef>
                <a:spcPts val="270"/>
              </a:spcBef>
            </a:pPr>
            <a:r>
              <a:rPr sz="900" spc="-120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9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紫外線の影響を受けやすい</a:t>
            </a:r>
            <a:endParaRPr sz="9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0">
              <a:lnSpc>
                <a:spcPct val="100000"/>
              </a:lnSpc>
              <a:spcBef>
                <a:spcPts val="270"/>
              </a:spcBef>
            </a:pPr>
            <a:r>
              <a:rPr sz="900" spc="-120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9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UV</a:t>
            </a:r>
            <a:r>
              <a:rPr sz="900" spc="-1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ケア</a:t>
            </a:r>
            <a:r>
              <a:rPr sz="9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は</a:t>
            </a:r>
            <a:r>
              <a:rPr sz="9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SPF</a:t>
            </a:r>
            <a:r>
              <a:rPr sz="9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値を重視する</a:t>
            </a:r>
            <a:endParaRPr sz="9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0">
              <a:lnSpc>
                <a:spcPct val="100000"/>
              </a:lnSpc>
              <a:spcBef>
                <a:spcPts val="270"/>
              </a:spcBef>
            </a:pPr>
            <a:r>
              <a:rPr sz="900" spc="-120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9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炎天下でのレジャーをする</a:t>
            </a:r>
            <a:endParaRPr sz="9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76301" y="2161204"/>
            <a:ext cx="122111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900" spc="-7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ミルキースフレ</a:t>
            </a:r>
            <a:r>
              <a:rPr sz="900" spc="-7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r>
              <a:rPr sz="900" spc="-2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UV</a:t>
            </a:r>
            <a:endParaRPr lang="en-US" sz="900" spc="-25" dirty="0" smtClean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900" spc="-2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（日やけ止め美容液）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63755" y="2240262"/>
            <a:ext cx="10629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クレンジング  オイル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382848" y="1554467"/>
            <a:ext cx="8813800" cy="5504815"/>
            <a:chOff x="1382848" y="1554467"/>
            <a:chExt cx="8813800" cy="5504815"/>
          </a:xfrm>
        </p:grpSpPr>
        <p:sp>
          <p:nvSpPr>
            <p:cNvPr id="61" name="object 61"/>
            <p:cNvSpPr/>
            <p:nvPr/>
          </p:nvSpPr>
          <p:spPr>
            <a:xfrm>
              <a:off x="8384756" y="1556308"/>
              <a:ext cx="19050" cy="258445"/>
            </a:xfrm>
            <a:custGeom>
              <a:avLst/>
              <a:gdLst/>
              <a:ahLst/>
              <a:cxnLst/>
              <a:rect l="l" t="t" r="r" b="b"/>
              <a:pathLst>
                <a:path w="19050" h="258444">
                  <a:moveTo>
                    <a:pt x="14617" y="86956"/>
                  </a:moveTo>
                  <a:lnTo>
                    <a:pt x="3898" y="86956"/>
                  </a:lnTo>
                  <a:lnTo>
                    <a:pt x="3898" y="257860"/>
                  </a:lnTo>
                  <a:lnTo>
                    <a:pt x="14617" y="257860"/>
                  </a:lnTo>
                  <a:lnTo>
                    <a:pt x="14617" y="86956"/>
                  </a:lnTo>
                  <a:close/>
                </a:path>
                <a:path w="19050" h="258444">
                  <a:moveTo>
                    <a:pt x="18516" y="4152"/>
                  </a:moveTo>
                  <a:lnTo>
                    <a:pt x="14363" y="0"/>
                  </a:lnTo>
                  <a:lnTo>
                    <a:pt x="9258" y="0"/>
                  </a:lnTo>
                  <a:lnTo>
                    <a:pt x="4152" y="0"/>
                  </a:lnTo>
                  <a:lnTo>
                    <a:pt x="0" y="4152"/>
                  </a:lnTo>
                  <a:lnTo>
                    <a:pt x="0" y="14376"/>
                  </a:lnTo>
                  <a:lnTo>
                    <a:pt x="4152" y="18529"/>
                  </a:lnTo>
                  <a:lnTo>
                    <a:pt x="14363" y="18529"/>
                  </a:lnTo>
                  <a:lnTo>
                    <a:pt x="18516" y="14376"/>
                  </a:lnTo>
                  <a:lnTo>
                    <a:pt x="18516" y="4152"/>
                  </a:lnTo>
                  <a:close/>
                </a:path>
              </a:pathLst>
            </a:custGeom>
            <a:solidFill>
              <a:srgbClr val="221916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75878" y="1642817"/>
              <a:ext cx="166776" cy="17136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289419" y="1641899"/>
              <a:ext cx="210820" cy="237490"/>
            </a:xfrm>
            <a:custGeom>
              <a:avLst/>
              <a:gdLst/>
              <a:ahLst/>
              <a:cxnLst/>
              <a:rect l="l" t="t" r="r" b="b"/>
              <a:pathLst>
                <a:path w="210820" h="237489">
                  <a:moveTo>
                    <a:pt x="126834" y="0"/>
                  </a:moveTo>
                  <a:lnTo>
                    <a:pt x="113957" y="0"/>
                  </a:lnTo>
                  <a:lnTo>
                    <a:pt x="0" y="237236"/>
                  </a:lnTo>
                  <a:lnTo>
                    <a:pt x="11925" y="237236"/>
                  </a:lnTo>
                  <a:lnTo>
                    <a:pt x="120281" y="11341"/>
                  </a:lnTo>
                  <a:lnTo>
                    <a:pt x="167182" y="111912"/>
                  </a:lnTo>
                  <a:lnTo>
                    <a:pt x="102895" y="111912"/>
                  </a:lnTo>
                  <a:lnTo>
                    <a:pt x="97764" y="122618"/>
                  </a:lnTo>
                  <a:lnTo>
                    <a:pt x="172161" y="122618"/>
                  </a:lnTo>
                  <a:lnTo>
                    <a:pt x="198920" y="181089"/>
                  </a:lnTo>
                  <a:lnTo>
                    <a:pt x="210769" y="181089"/>
                  </a:lnTo>
                  <a:lnTo>
                    <a:pt x="126834" y="0"/>
                  </a:lnTo>
                  <a:close/>
                </a:path>
              </a:pathLst>
            </a:custGeom>
            <a:solidFill>
              <a:srgbClr val="221916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19212" y="1643272"/>
              <a:ext cx="151701" cy="1709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30293" y="1643273"/>
              <a:ext cx="187731" cy="2358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149842" y="1643367"/>
              <a:ext cx="122555" cy="170180"/>
            </a:xfrm>
            <a:custGeom>
              <a:avLst/>
              <a:gdLst/>
              <a:ahLst/>
              <a:cxnLst/>
              <a:rect l="l" t="t" r="r" b="b"/>
              <a:pathLst>
                <a:path w="122554" h="170180">
                  <a:moveTo>
                    <a:pt x="12237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77470"/>
                  </a:lnTo>
                  <a:lnTo>
                    <a:pt x="0" y="87630"/>
                  </a:lnTo>
                  <a:lnTo>
                    <a:pt x="0" y="160020"/>
                  </a:lnTo>
                  <a:lnTo>
                    <a:pt x="0" y="170180"/>
                  </a:lnTo>
                  <a:lnTo>
                    <a:pt x="122377" y="170180"/>
                  </a:lnTo>
                  <a:lnTo>
                    <a:pt x="122377" y="160020"/>
                  </a:lnTo>
                  <a:lnTo>
                    <a:pt x="10718" y="160020"/>
                  </a:lnTo>
                  <a:lnTo>
                    <a:pt x="10718" y="87630"/>
                  </a:lnTo>
                  <a:lnTo>
                    <a:pt x="113030" y="87630"/>
                  </a:lnTo>
                  <a:lnTo>
                    <a:pt x="113030" y="77470"/>
                  </a:lnTo>
                  <a:lnTo>
                    <a:pt x="10718" y="77470"/>
                  </a:lnTo>
                  <a:lnTo>
                    <a:pt x="10718" y="10160"/>
                  </a:lnTo>
                  <a:lnTo>
                    <a:pt x="122377" y="10160"/>
                  </a:lnTo>
                  <a:lnTo>
                    <a:pt x="122377" y="0"/>
                  </a:lnTo>
                  <a:close/>
                </a:path>
              </a:pathLst>
            </a:custGeom>
            <a:solidFill>
              <a:srgbClr val="221916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67" name="object 67"/>
            <p:cNvPicPr/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4727" y="6059426"/>
              <a:ext cx="366022" cy="81102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542051" y="1557642"/>
              <a:ext cx="0" cy="5491480"/>
            </a:xfrm>
            <a:custGeom>
              <a:avLst/>
              <a:gdLst/>
              <a:ahLst/>
              <a:cxnLst/>
              <a:rect l="l" t="t" r="r" b="b"/>
              <a:pathLst>
                <a:path h="5491480">
                  <a:moveTo>
                    <a:pt x="0" y="0"/>
                  </a:moveTo>
                  <a:lnTo>
                    <a:pt x="0" y="549130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8854986" y="203028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861336" y="2074599"/>
              <a:ext cx="0" cy="4954270"/>
            </a:xfrm>
            <a:custGeom>
              <a:avLst/>
              <a:gdLst/>
              <a:ahLst/>
              <a:cxnLst/>
              <a:rect l="l" t="t" r="r" b="b"/>
              <a:pathLst>
                <a:path h="4954270">
                  <a:moveTo>
                    <a:pt x="0" y="0"/>
                  </a:moveTo>
                  <a:lnTo>
                    <a:pt x="0" y="4954219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854986" y="704144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3800171" y="1557642"/>
              <a:ext cx="0" cy="5491480"/>
            </a:xfrm>
            <a:custGeom>
              <a:avLst/>
              <a:gdLst/>
              <a:ahLst/>
              <a:cxnLst/>
              <a:rect l="l" t="t" r="r" b="b"/>
              <a:pathLst>
                <a:path h="5491480">
                  <a:moveTo>
                    <a:pt x="0" y="0"/>
                  </a:moveTo>
                  <a:lnTo>
                    <a:pt x="0" y="549130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288407" y="203028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6294757" y="2074599"/>
              <a:ext cx="0" cy="4954270"/>
            </a:xfrm>
            <a:custGeom>
              <a:avLst/>
              <a:gdLst/>
              <a:ahLst/>
              <a:cxnLst/>
              <a:rect l="l" t="t" r="r" b="b"/>
              <a:pathLst>
                <a:path h="4954270">
                  <a:moveTo>
                    <a:pt x="0" y="0"/>
                  </a:moveTo>
                  <a:lnTo>
                    <a:pt x="0" y="4954219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041112" y="2030297"/>
              <a:ext cx="1260475" cy="5024120"/>
            </a:xfrm>
            <a:custGeom>
              <a:avLst/>
              <a:gdLst/>
              <a:ahLst/>
              <a:cxnLst/>
              <a:rect l="l" t="t" r="r" b="b"/>
              <a:pathLst>
                <a:path w="1260475" h="502412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1260475" h="5024120">
                  <a:moveTo>
                    <a:pt x="1259992" y="5017503"/>
                  </a:moveTo>
                  <a:lnTo>
                    <a:pt x="1258125" y="5013020"/>
                  </a:lnTo>
                  <a:lnTo>
                    <a:pt x="1253642" y="5011153"/>
                  </a:lnTo>
                  <a:lnTo>
                    <a:pt x="1249146" y="5013020"/>
                  </a:lnTo>
                  <a:lnTo>
                    <a:pt x="1247292" y="5017503"/>
                  </a:lnTo>
                  <a:lnTo>
                    <a:pt x="1249146" y="5021999"/>
                  </a:lnTo>
                  <a:lnTo>
                    <a:pt x="1253642" y="5023853"/>
                  </a:lnTo>
                  <a:lnTo>
                    <a:pt x="1258125" y="5021999"/>
                  </a:lnTo>
                  <a:lnTo>
                    <a:pt x="1259992" y="5017503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047464" y="2074599"/>
              <a:ext cx="0" cy="4954270"/>
            </a:xfrm>
            <a:custGeom>
              <a:avLst/>
              <a:gdLst/>
              <a:ahLst/>
              <a:cxnLst/>
              <a:rect l="l" t="t" r="r" b="b"/>
              <a:pathLst>
                <a:path h="4954270">
                  <a:moveTo>
                    <a:pt x="0" y="0"/>
                  </a:moveTo>
                  <a:lnTo>
                    <a:pt x="0" y="4954219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593086" y="2030297"/>
              <a:ext cx="2461260" cy="5024120"/>
            </a:xfrm>
            <a:custGeom>
              <a:avLst/>
              <a:gdLst/>
              <a:ahLst/>
              <a:cxnLst/>
              <a:rect l="l" t="t" r="r" b="b"/>
              <a:pathLst>
                <a:path w="2461260" h="502412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2461260" h="5024120">
                  <a:moveTo>
                    <a:pt x="2460726" y="5017503"/>
                  </a:moveTo>
                  <a:lnTo>
                    <a:pt x="2458859" y="5013020"/>
                  </a:lnTo>
                  <a:lnTo>
                    <a:pt x="2454376" y="5011153"/>
                  </a:lnTo>
                  <a:lnTo>
                    <a:pt x="2449880" y="5013020"/>
                  </a:lnTo>
                  <a:lnTo>
                    <a:pt x="2448026" y="5017503"/>
                  </a:lnTo>
                  <a:lnTo>
                    <a:pt x="2449880" y="5021999"/>
                  </a:lnTo>
                  <a:lnTo>
                    <a:pt x="2454376" y="5023853"/>
                  </a:lnTo>
                  <a:lnTo>
                    <a:pt x="2458859" y="5021999"/>
                  </a:lnTo>
                  <a:lnTo>
                    <a:pt x="2460726" y="5017503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599447" y="2074637"/>
              <a:ext cx="0" cy="4959350"/>
            </a:xfrm>
            <a:custGeom>
              <a:avLst/>
              <a:gdLst/>
              <a:ahLst/>
              <a:cxnLst/>
              <a:rect l="l" t="t" r="r" b="b"/>
              <a:pathLst>
                <a:path h="4959350">
                  <a:moveTo>
                    <a:pt x="0" y="0"/>
                  </a:moveTo>
                  <a:lnTo>
                    <a:pt x="0" y="4959159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2593097" y="70464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1386023" y="1966287"/>
              <a:ext cx="8807450" cy="0"/>
            </a:xfrm>
            <a:custGeom>
              <a:avLst/>
              <a:gdLst/>
              <a:ahLst/>
              <a:cxnLst/>
              <a:rect l="l" t="t" r="r" b="b"/>
              <a:pathLst>
                <a:path w="8807450">
                  <a:moveTo>
                    <a:pt x="0" y="0"/>
                  </a:moveTo>
                  <a:lnTo>
                    <a:pt x="8807297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386023" y="2651198"/>
              <a:ext cx="8807450" cy="0"/>
            </a:xfrm>
            <a:custGeom>
              <a:avLst/>
              <a:gdLst/>
              <a:ahLst/>
              <a:cxnLst/>
              <a:rect l="l" t="t" r="r" b="b"/>
              <a:pathLst>
                <a:path w="8807450">
                  <a:moveTo>
                    <a:pt x="0" y="0"/>
                  </a:moveTo>
                  <a:lnTo>
                    <a:pt x="8807297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386023" y="3545716"/>
              <a:ext cx="8807450" cy="0"/>
            </a:xfrm>
            <a:custGeom>
              <a:avLst/>
              <a:gdLst/>
              <a:ahLst/>
              <a:cxnLst/>
              <a:rect l="l" t="t" r="r" b="b"/>
              <a:pathLst>
                <a:path w="8807450">
                  <a:moveTo>
                    <a:pt x="0" y="0"/>
                  </a:moveTo>
                  <a:lnTo>
                    <a:pt x="8807297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386023" y="4387767"/>
              <a:ext cx="8807450" cy="0"/>
            </a:xfrm>
            <a:custGeom>
              <a:avLst/>
              <a:gdLst/>
              <a:ahLst/>
              <a:cxnLst/>
              <a:rect l="l" t="t" r="r" b="b"/>
              <a:pathLst>
                <a:path w="8807450">
                  <a:moveTo>
                    <a:pt x="0" y="0"/>
                  </a:moveTo>
                  <a:lnTo>
                    <a:pt x="8807297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386023" y="5125059"/>
              <a:ext cx="8807450" cy="0"/>
            </a:xfrm>
            <a:custGeom>
              <a:avLst/>
              <a:gdLst/>
              <a:ahLst/>
              <a:cxnLst/>
              <a:rect l="l" t="t" r="r" b="b"/>
              <a:pathLst>
                <a:path w="8807450">
                  <a:moveTo>
                    <a:pt x="0" y="0"/>
                  </a:moveTo>
                  <a:lnTo>
                    <a:pt x="8807297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9085508" y="5390903"/>
            <a:ext cx="1059550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475" algn="l"/>
              </a:tabLst>
            </a:pPr>
            <a:r>
              <a:rPr sz="1050" spc="-2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35g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3,300</a:t>
            </a:r>
            <a:r>
              <a:rPr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r>
              <a:rPr sz="1050" spc="-45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円</a:t>
            </a:r>
            <a:endParaRPr lang="en-US" sz="1050" spc="-45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475" algn="l"/>
              </a:tabLst>
            </a:pPr>
            <a:r>
              <a:rPr lang="en-US"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SPF</a:t>
            </a:r>
            <a:r>
              <a:rPr lang="en-US" altLang="ja-JP"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50+/PA</a:t>
            </a:r>
            <a:r>
              <a:rPr lang="en-US" altLang="ja-JP" sz="1050" spc="-4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+++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475" algn="l"/>
              </a:tabLst>
            </a:pPr>
            <a:r>
              <a:rPr lang="en-US" altLang="ja-JP" sz="1050" spc="-4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UV</a:t>
            </a:r>
            <a:r>
              <a:rPr lang="ja-JP" altLang="en-US" sz="1050" spc="-4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耐水性★★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157477" y="5257162"/>
            <a:ext cx="847725" cy="7258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93345" indent="-88900">
              <a:lnSpc>
                <a:spcPct val="100000"/>
              </a:lnSpc>
              <a:spcBef>
                <a:spcPts val="535"/>
              </a:spcBef>
              <a:buClr>
                <a:srgbClr val="7D7FBD"/>
              </a:buClr>
              <a:buSzPct val="60000"/>
              <a:buChar char="●"/>
              <a:tabLst>
                <a:tab pos="93345" algn="l"/>
              </a:tabLst>
            </a:pPr>
            <a:r>
              <a:rPr sz="1000" spc="-1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 Gothic Pr6N"/>
              </a:rPr>
              <a:t>シャンプー</a:t>
            </a:r>
            <a:endParaRPr sz="1000">
              <a:latin typeface="Yu Gothic Pr6N M" panose="020B0400000000000000" pitchFamily="34" charset="-128"/>
              <a:ea typeface="Yu Gothic Pr6N M" panose="020B0400000000000000" pitchFamily="34" charset="-128"/>
              <a:cs typeface="Yu Gothic Pr6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200mL</a:t>
            </a:r>
            <a:r>
              <a:rPr sz="900" spc="42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2,860円</a:t>
            </a:r>
            <a:endParaRPr sz="9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500mL</a:t>
            </a:r>
            <a:r>
              <a:rPr sz="900" spc="42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5,280円</a:t>
            </a:r>
            <a:endParaRPr sz="9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9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1L</a:t>
            </a:r>
            <a:r>
              <a:rPr sz="900" spc="-7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パック 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7,700円</a:t>
            </a:r>
            <a:endParaRPr sz="9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208" name="グループ化 207">
            <a:extLst>
              <a:ext uri="{FF2B5EF4-FFF2-40B4-BE49-F238E27FC236}">
                <a16:creationId xmlns:a16="http://schemas.microsoft.com/office/drawing/2014/main" id="{1D6E7C74-F7E0-849E-FE79-E536E1A3DFB7}"/>
              </a:ext>
            </a:extLst>
          </p:cNvPr>
          <p:cNvGrpSpPr/>
          <p:nvPr/>
        </p:nvGrpSpPr>
        <p:grpSpPr>
          <a:xfrm>
            <a:off x="6390784" y="2336454"/>
            <a:ext cx="1076325" cy="278310"/>
            <a:chOff x="6390784" y="2336454"/>
            <a:chExt cx="1076325" cy="278310"/>
          </a:xfrm>
        </p:grpSpPr>
        <p:sp>
          <p:nvSpPr>
            <p:cNvPr id="87" name="object 87"/>
            <p:cNvSpPr txBox="1"/>
            <p:nvPr/>
          </p:nvSpPr>
          <p:spPr>
            <a:xfrm>
              <a:off x="6803293" y="2336454"/>
              <a:ext cx="24511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5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No.6</a:t>
              </a:r>
              <a:endParaRPr sz="9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6390784" y="2463441"/>
              <a:ext cx="107632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65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ウィークリーブースター</a:t>
              </a:r>
              <a:endParaRPr sz="90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</p:grpSp>
      <p:pic>
        <p:nvPicPr>
          <p:cNvPr id="90" name="object 9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92363" y="2033156"/>
            <a:ext cx="852089" cy="271509"/>
          </a:xfrm>
          <a:prstGeom prst="rect">
            <a:avLst/>
          </a:prstGeom>
        </p:spPr>
      </p:pic>
      <p:grpSp>
        <p:nvGrpSpPr>
          <p:cNvPr id="192" name="グループ化 191">
            <a:extLst>
              <a:ext uri="{FF2B5EF4-FFF2-40B4-BE49-F238E27FC236}">
                <a16:creationId xmlns:a16="http://schemas.microsoft.com/office/drawing/2014/main" id="{38E5E9B1-CBBC-0C87-776A-9C7934E7D72C}"/>
              </a:ext>
            </a:extLst>
          </p:cNvPr>
          <p:cNvGrpSpPr/>
          <p:nvPr/>
        </p:nvGrpSpPr>
        <p:grpSpPr>
          <a:xfrm>
            <a:off x="3904193" y="2095221"/>
            <a:ext cx="1063453" cy="104779"/>
            <a:chOff x="3904193" y="2095221"/>
            <a:chExt cx="1063453" cy="104779"/>
          </a:xfrm>
        </p:grpSpPr>
        <p:pic>
          <p:nvPicPr>
            <p:cNvPr id="91" name="object 9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04193" y="2097122"/>
              <a:ext cx="65303" cy="100355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005127" y="2097117"/>
              <a:ext cx="53975" cy="100965"/>
            </a:xfrm>
            <a:custGeom>
              <a:avLst/>
              <a:gdLst/>
              <a:ahLst/>
              <a:cxnLst/>
              <a:rect l="l" t="t" r="r" b="b"/>
              <a:pathLst>
                <a:path w="53975" h="100964">
                  <a:moveTo>
                    <a:pt x="14312" y="0"/>
                  </a:moveTo>
                  <a:lnTo>
                    <a:pt x="5994" y="736"/>
                  </a:lnTo>
                  <a:lnTo>
                    <a:pt x="0" y="0"/>
                  </a:lnTo>
                  <a:lnTo>
                    <a:pt x="812" y="18923"/>
                  </a:lnTo>
                  <a:lnTo>
                    <a:pt x="1168" y="31407"/>
                  </a:lnTo>
                  <a:lnTo>
                    <a:pt x="1054" y="75730"/>
                  </a:lnTo>
                  <a:lnTo>
                    <a:pt x="0" y="100368"/>
                  </a:lnTo>
                  <a:lnTo>
                    <a:pt x="4673" y="100164"/>
                  </a:lnTo>
                  <a:lnTo>
                    <a:pt x="40474" y="100076"/>
                  </a:lnTo>
                  <a:lnTo>
                    <a:pt x="53911" y="100368"/>
                  </a:lnTo>
                  <a:lnTo>
                    <a:pt x="53174" y="97497"/>
                  </a:lnTo>
                  <a:lnTo>
                    <a:pt x="53174" y="95250"/>
                  </a:lnTo>
                  <a:lnTo>
                    <a:pt x="53911" y="92036"/>
                  </a:lnTo>
                  <a:lnTo>
                    <a:pt x="46609" y="93014"/>
                  </a:lnTo>
                  <a:lnTo>
                    <a:pt x="39776" y="93573"/>
                  </a:lnTo>
                  <a:lnTo>
                    <a:pt x="13589" y="93941"/>
                  </a:lnTo>
                  <a:lnTo>
                    <a:pt x="13271" y="25107"/>
                  </a:lnTo>
                  <a:lnTo>
                    <a:pt x="14312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93" name="object 9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82840" y="2095221"/>
              <a:ext cx="109423" cy="10416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23231" y="2095224"/>
              <a:ext cx="87350" cy="10415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48572" y="2097119"/>
              <a:ext cx="92316" cy="10035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473901" y="2097125"/>
              <a:ext cx="53340" cy="100965"/>
            </a:xfrm>
            <a:custGeom>
              <a:avLst/>
              <a:gdLst/>
              <a:ahLst/>
              <a:cxnLst/>
              <a:rect l="l" t="t" r="r" b="b"/>
              <a:pathLst>
                <a:path w="53339" h="100964">
                  <a:moveTo>
                    <a:pt x="52158" y="0"/>
                  </a:moveTo>
                  <a:lnTo>
                    <a:pt x="21767" y="723"/>
                  </a:lnTo>
                  <a:lnTo>
                    <a:pt x="0" y="0"/>
                  </a:lnTo>
                  <a:lnTo>
                    <a:pt x="812" y="18694"/>
                  </a:lnTo>
                  <a:lnTo>
                    <a:pt x="1168" y="31254"/>
                  </a:lnTo>
                  <a:lnTo>
                    <a:pt x="1054" y="75539"/>
                  </a:lnTo>
                  <a:lnTo>
                    <a:pt x="0" y="100355"/>
                  </a:lnTo>
                  <a:lnTo>
                    <a:pt x="4483" y="100152"/>
                  </a:lnTo>
                  <a:lnTo>
                    <a:pt x="39801" y="100063"/>
                  </a:lnTo>
                  <a:lnTo>
                    <a:pt x="52882" y="100355"/>
                  </a:lnTo>
                  <a:lnTo>
                    <a:pt x="52603" y="99390"/>
                  </a:lnTo>
                  <a:lnTo>
                    <a:pt x="52438" y="96558"/>
                  </a:lnTo>
                  <a:lnTo>
                    <a:pt x="52882" y="92024"/>
                  </a:lnTo>
                  <a:lnTo>
                    <a:pt x="47790" y="92887"/>
                  </a:lnTo>
                  <a:lnTo>
                    <a:pt x="31000" y="93852"/>
                  </a:lnTo>
                  <a:lnTo>
                    <a:pt x="13436" y="93929"/>
                  </a:lnTo>
                  <a:lnTo>
                    <a:pt x="13296" y="50838"/>
                  </a:lnTo>
                  <a:lnTo>
                    <a:pt x="33235" y="51104"/>
                  </a:lnTo>
                  <a:lnTo>
                    <a:pt x="48793" y="52146"/>
                  </a:lnTo>
                  <a:lnTo>
                    <a:pt x="48348" y="49225"/>
                  </a:lnTo>
                  <a:lnTo>
                    <a:pt x="48348" y="46215"/>
                  </a:lnTo>
                  <a:lnTo>
                    <a:pt x="48793" y="43243"/>
                  </a:lnTo>
                  <a:lnTo>
                    <a:pt x="46659" y="43433"/>
                  </a:lnTo>
                  <a:lnTo>
                    <a:pt x="13296" y="44703"/>
                  </a:lnTo>
                  <a:lnTo>
                    <a:pt x="13157" y="21818"/>
                  </a:lnTo>
                  <a:lnTo>
                    <a:pt x="13741" y="6870"/>
                  </a:lnTo>
                  <a:lnTo>
                    <a:pt x="22593" y="6934"/>
                  </a:lnTo>
                  <a:lnTo>
                    <a:pt x="52158" y="8762"/>
                  </a:lnTo>
                  <a:lnTo>
                    <a:pt x="51714" y="5841"/>
                  </a:lnTo>
                  <a:lnTo>
                    <a:pt x="51714" y="2920"/>
                  </a:lnTo>
                  <a:lnTo>
                    <a:pt x="52158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97" name="object 9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10933" y="2097121"/>
              <a:ext cx="64274" cy="100355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703831" y="2097117"/>
              <a:ext cx="53975" cy="100965"/>
            </a:xfrm>
            <a:custGeom>
              <a:avLst/>
              <a:gdLst/>
              <a:ahLst/>
              <a:cxnLst/>
              <a:rect l="l" t="t" r="r" b="b"/>
              <a:pathLst>
                <a:path w="53975" h="100964">
                  <a:moveTo>
                    <a:pt x="14312" y="0"/>
                  </a:moveTo>
                  <a:lnTo>
                    <a:pt x="5994" y="736"/>
                  </a:lnTo>
                  <a:lnTo>
                    <a:pt x="0" y="0"/>
                  </a:lnTo>
                  <a:lnTo>
                    <a:pt x="812" y="18923"/>
                  </a:lnTo>
                  <a:lnTo>
                    <a:pt x="1168" y="31407"/>
                  </a:lnTo>
                  <a:lnTo>
                    <a:pt x="1054" y="75730"/>
                  </a:lnTo>
                  <a:lnTo>
                    <a:pt x="0" y="100368"/>
                  </a:lnTo>
                  <a:lnTo>
                    <a:pt x="4673" y="100164"/>
                  </a:lnTo>
                  <a:lnTo>
                    <a:pt x="40474" y="100076"/>
                  </a:lnTo>
                  <a:lnTo>
                    <a:pt x="53911" y="100368"/>
                  </a:lnTo>
                  <a:lnTo>
                    <a:pt x="53174" y="97497"/>
                  </a:lnTo>
                  <a:lnTo>
                    <a:pt x="53174" y="95250"/>
                  </a:lnTo>
                  <a:lnTo>
                    <a:pt x="53911" y="92036"/>
                  </a:lnTo>
                  <a:lnTo>
                    <a:pt x="46609" y="93014"/>
                  </a:lnTo>
                  <a:lnTo>
                    <a:pt x="39776" y="93573"/>
                  </a:lnTo>
                  <a:lnTo>
                    <a:pt x="13589" y="93941"/>
                  </a:lnTo>
                  <a:lnTo>
                    <a:pt x="13271" y="25107"/>
                  </a:lnTo>
                  <a:lnTo>
                    <a:pt x="14312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89140" y="2097116"/>
              <a:ext cx="86194" cy="102260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907321" y="2095225"/>
              <a:ext cx="60325" cy="104775"/>
            </a:xfrm>
            <a:custGeom>
              <a:avLst/>
              <a:gdLst/>
              <a:ahLst/>
              <a:cxnLst/>
              <a:rect l="l" t="t" r="r" b="b"/>
              <a:pathLst>
                <a:path w="60325" h="104775">
                  <a:moveTo>
                    <a:pt x="38861" y="0"/>
                  </a:moveTo>
                  <a:lnTo>
                    <a:pt x="29324" y="0"/>
                  </a:lnTo>
                  <a:lnTo>
                    <a:pt x="24930" y="685"/>
                  </a:lnTo>
                  <a:lnTo>
                    <a:pt x="2489" y="23520"/>
                  </a:lnTo>
                  <a:lnTo>
                    <a:pt x="2489" y="33362"/>
                  </a:lnTo>
                  <a:lnTo>
                    <a:pt x="29438" y="56680"/>
                  </a:lnTo>
                  <a:lnTo>
                    <a:pt x="33108" y="58280"/>
                  </a:lnTo>
                  <a:lnTo>
                    <a:pt x="39928" y="61798"/>
                  </a:lnTo>
                  <a:lnTo>
                    <a:pt x="42773" y="63982"/>
                  </a:lnTo>
                  <a:lnTo>
                    <a:pt x="47358" y="69240"/>
                  </a:lnTo>
                  <a:lnTo>
                    <a:pt x="48501" y="72796"/>
                  </a:lnTo>
                  <a:lnTo>
                    <a:pt x="48501" y="80200"/>
                  </a:lnTo>
                  <a:lnTo>
                    <a:pt x="30822" y="98450"/>
                  </a:lnTo>
                  <a:lnTo>
                    <a:pt x="24498" y="98450"/>
                  </a:lnTo>
                  <a:lnTo>
                    <a:pt x="7670" y="88595"/>
                  </a:lnTo>
                  <a:lnTo>
                    <a:pt x="6349" y="86791"/>
                  </a:lnTo>
                  <a:lnTo>
                    <a:pt x="5308" y="85013"/>
                  </a:lnTo>
                  <a:lnTo>
                    <a:pt x="4533" y="83261"/>
                  </a:lnTo>
                  <a:lnTo>
                    <a:pt x="2768" y="83261"/>
                  </a:lnTo>
                  <a:lnTo>
                    <a:pt x="2489" y="86093"/>
                  </a:lnTo>
                  <a:lnTo>
                    <a:pt x="1485" y="92011"/>
                  </a:lnTo>
                  <a:lnTo>
                    <a:pt x="0" y="96265"/>
                  </a:lnTo>
                  <a:lnTo>
                    <a:pt x="2539" y="98310"/>
                  </a:lnTo>
                  <a:lnTo>
                    <a:pt x="5676" y="100139"/>
                  </a:lnTo>
                  <a:lnTo>
                    <a:pt x="13169" y="103352"/>
                  </a:lnTo>
                  <a:lnTo>
                    <a:pt x="18059" y="104152"/>
                  </a:lnTo>
                  <a:lnTo>
                    <a:pt x="29743" y="104152"/>
                  </a:lnTo>
                  <a:lnTo>
                    <a:pt x="59893" y="76212"/>
                  </a:lnTo>
                  <a:lnTo>
                    <a:pt x="59893" y="66370"/>
                  </a:lnTo>
                  <a:lnTo>
                    <a:pt x="32943" y="44386"/>
                  </a:lnTo>
                  <a:lnTo>
                    <a:pt x="29273" y="42773"/>
                  </a:lnTo>
                  <a:lnTo>
                    <a:pt x="22453" y="39179"/>
                  </a:lnTo>
                  <a:lnTo>
                    <a:pt x="19596" y="36956"/>
                  </a:lnTo>
                  <a:lnTo>
                    <a:pt x="15024" y="31699"/>
                  </a:lnTo>
                  <a:lnTo>
                    <a:pt x="13881" y="28092"/>
                  </a:lnTo>
                  <a:lnTo>
                    <a:pt x="13881" y="20891"/>
                  </a:lnTo>
                  <a:lnTo>
                    <a:pt x="29997" y="5397"/>
                  </a:lnTo>
                  <a:lnTo>
                    <a:pt x="35458" y="5397"/>
                  </a:lnTo>
                  <a:lnTo>
                    <a:pt x="50114" y="19138"/>
                  </a:lnTo>
                  <a:lnTo>
                    <a:pt x="51854" y="19138"/>
                  </a:lnTo>
                  <a:lnTo>
                    <a:pt x="52438" y="16306"/>
                  </a:lnTo>
                  <a:lnTo>
                    <a:pt x="54203" y="10274"/>
                  </a:lnTo>
                  <a:lnTo>
                    <a:pt x="55803" y="6857"/>
                  </a:lnTo>
                  <a:lnTo>
                    <a:pt x="52882" y="4533"/>
                  </a:lnTo>
                  <a:lnTo>
                    <a:pt x="49720" y="2793"/>
                  </a:lnTo>
                  <a:lnTo>
                    <a:pt x="42900" y="558"/>
                  </a:lnTo>
                  <a:lnTo>
                    <a:pt x="38861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pic>
        <p:nvPicPr>
          <p:cNvPr id="101" name="object 101"/>
          <p:cNvPicPr/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809" y="5250860"/>
            <a:ext cx="322997" cy="780859"/>
          </a:xfrm>
          <a:prstGeom prst="rect">
            <a:avLst/>
          </a:prstGeom>
        </p:spPr>
      </p:pic>
      <p:sp>
        <p:nvSpPr>
          <p:cNvPr id="102" name="object 102"/>
          <p:cNvSpPr txBox="1"/>
          <p:nvPr/>
        </p:nvSpPr>
        <p:spPr>
          <a:xfrm>
            <a:off x="4157477" y="6187599"/>
            <a:ext cx="919522" cy="7149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50" spc="-262" baseline="7936" dirty="0">
                <a:solidFill>
                  <a:srgbClr val="7D7FBD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 Gothic Pr6N"/>
              </a:rPr>
              <a:t>●</a:t>
            </a:r>
            <a:r>
              <a:rPr sz="1000" spc="-18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 Gothic Pr6N"/>
              </a:rPr>
              <a:t>トリートメント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 Gothic Pr6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458470" algn="l"/>
              </a:tabLst>
            </a:pPr>
            <a:r>
              <a:rPr sz="90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200g</a:t>
            </a:r>
            <a:r>
              <a:rPr sz="9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3,740円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8470" algn="l"/>
              </a:tabLst>
            </a:pPr>
            <a:r>
              <a:rPr sz="90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500g</a:t>
            </a:r>
            <a:r>
              <a:rPr sz="9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7,040円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1kg</a:t>
            </a:r>
            <a:r>
              <a:rPr sz="800" spc="-1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パック 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10,340円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407577" y="5257162"/>
            <a:ext cx="847725" cy="7258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01600" indent="-88900">
              <a:lnSpc>
                <a:spcPct val="100000"/>
              </a:lnSpc>
              <a:spcBef>
                <a:spcPts val="535"/>
              </a:spcBef>
              <a:buClr>
                <a:srgbClr val="A89447"/>
              </a:buClr>
              <a:buSzPct val="60000"/>
              <a:buFont typeface="YuGoPr6N-Demi"/>
              <a:buChar char="●"/>
              <a:tabLst>
                <a:tab pos="101600" algn="l"/>
              </a:tabLst>
            </a:pPr>
            <a:r>
              <a:rPr sz="1000" spc="-1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 Gothic Pr6N"/>
              </a:rPr>
              <a:t>シャンプー</a:t>
            </a:r>
            <a:endParaRPr sz="1000">
              <a:latin typeface="Yu Gothic Pr6N M" panose="020B0400000000000000" pitchFamily="34" charset="-128"/>
              <a:ea typeface="Yu Gothic Pr6N M" panose="020B0400000000000000" pitchFamily="34" charset="-128"/>
              <a:cs typeface="Yu Gothic Pr6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200mL</a:t>
            </a:r>
            <a:r>
              <a:rPr sz="900" spc="42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2,640円</a:t>
            </a:r>
            <a:endParaRPr sz="9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500mL</a:t>
            </a:r>
            <a:r>
              <a:rPr sz="900" spc="42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4,950円</a:t>
            </a:r>
            <a:endParaRPr sz="9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9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1L</a:t>
            </a:r>
            <a:r>
              <a:rPr sz="900" spc="-7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パック 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7,260円</a:t>
            </a:r>
            <a:endParaRPr sz="9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407571" y="6187764"/>
            <a:ext cx="900368" cy="7149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535"/>
              </a:spcBef>
            </a:pPr>
            <a:r>
              <a:rPr sz="1050" spc="-262" baseline="7936" dirty="0">
                <a:solidFill>
                  <a:srgbClr val="A89447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18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 Gothic Pr6N"/>
              </a:rPr>
              <a:t>トリートメント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 Gothic Pr6N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458470" algn="l"/>
              </a:tabLst>
            </a:pPr>
            <a:r>
              <a:rPr sz="90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200g</a:t>
            </a:r>
            <a:r>
              <a:rPr sz="9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3,520円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8470" algn="l"/>
              </a:tabLst>
            </a:pPr>
            <a:r>
              <a:rPr sz="90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500g</a:t>
            </a:r>
            <a:r>
              <a:rPr sz="9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6,710円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" altLang="ja-JP" sz="8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1kg</a:t>
            </a:r>
            <a:r>
              <a:rPr lang="ja-JP" altLang="en-US" sz="800" spc="-15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パック</a:t>
            </a:r>
            <a:r>
              <a:rPr lang="en-US" altLang="ja-JP" sz="800" spc="-1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  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9,900円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538466" y="3633250"/>
            <a:ext cx="1307465" cy="82394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8100">
              <a:lnSpc>
                <a:spcPct val="80000"/>
              </a:lnSpc>
              <a:spcBef>
                <a:spcPts val="505"/>
              </a:spcBef>
            </a:pPr>
            <a:r>
              <a:rPr sz="900" spc="-120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9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角質や黒ずみが気になる</a:t>
            </a:r>
            <a:endParaRPr sz="9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0">
              <a:lnSpc>
                <a:spcPct val="80000"/>
              </a:lnSpc>
              <a:spcBef>
                <a:spcPts val="409"/>
              </a:spcBef>
            </a:pPr>
            <a:r>
              <a:rPr lang="ja-JP" altLang="en-US" sz="900" spc="-120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lang="ja-JP" altLang="en-US" sz="9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メイクをすばやく</a:t>
            </a:r>
            <a:endParaRPr lang="en-US" altLang="ja-JP" sz="900" spc="-12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0">
              <a:lnSpc>
                <a:spcPct val="80000"/>
              </a:lnSpc>
              <a:spcBef>
                <a:spcPts val="409"/>
              </a:spcBef>
            </a:pPr>
            <a:r>
              <a:rPr lang="ja-JP" altLang="en-US" sz="9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落としたい</a:t>
            </a:r>
          </a:p>
          <a:p>
            <a:pPr marL="38100">
              <a:lnSpc>
                <a:spcPct val="80000"/>
              </a:lnSpc>
              <a:spcBef>
                <a:spcPts val="409"/>
              </a:spcBef>
            </a:pPr>
            <a:r>
              <a:rPr lang="ja-JP" altLang="en-US" sz="900" spc="-120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lang="ja-JP" altLang="en-US" sz="9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くすみをケアしたい</a:t>
            </a:r>
          </a:p>
          <a:p>
            <a:pPr marL="38100">
              <a:lnSpc>
                <a:spcPct val="80000"/>
              </a:lnSpc>
              <a:spcBef>
                <a:spcPts val="409"/>
              </a:spcBef>
            </a:pPr>
            <a:endParaRPr lang="ja-JP" altLang="en-US" sz="9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624756" y="2755334"/>
            <a:ext cx="111379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98425" algn="ctr">
              <a:lnSpc>
                <a:spcPct val="111100"/>
              </a:lnSpc>
              <a:spcBef>
                <a:spcPts val="100"/>
              </a:spcBef>
            </a:pPr>
            <a:r>
              <a:rPr sz="900" spc="-8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くすみ</a:t>
            </a:r>
            <a:r>
              <a:rPr sz="750" spc="-30" baseline="33333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sz="900" spc="-1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をクリアに</a:t>
            </a:r>
            <a:r>
              <a:rPr sz="900" spc="-3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透明感目覚める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R="2540" algn="ctr">
              <a:lnSpc>
                <a:spcPct val="100000"/>
              </a:lnSpc>
              <a:spcBef>
                <a:spcPts val="120"/>
              </a:spcBef>
            </a:pPr>
            <a:r>
              <a:rPr sz="9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美容</a:t>
            </a:r>
            <a:r>
              <a:rPr sz="900" spc="-17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クレンジングオイル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24765" algn="ctr">
              <a:lnSpc>
                <a:spcPct val="100000"/>
              </a:lnSpc>
              <a:spcBef>
                <a:spcPts val="625"/>
              </a:spcBef>
            </a:pPr>
            <a:r>
              <a:rPr sz="700" spc="-7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※古い角質による</a:t>
            </a:r>
            <a:endParaRPr sz="7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049121" y="2738987"/>
            <a:ext cx="1245636" cy="737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lnSpc>
                <a:spcPct val="116700"/>
              </a:lnSpc>
              <a:spcBef>
                <a:spcPts val="100"/>
              </a:spcBef>
            </a:pPr>
            <a:r>
              <a:rPr sz="1000" spc="-15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</a:t>
            </a:r>
            <a:r>
              <a:rPr sz="1000" spc="-3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、</a:t>
            </a:r>
            <a:r>
              <a:rPr sz="1000" spc="-15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うるおいを補って</a:t>
            </a:r>
            <a:endParaRPr lang="en-US" sz="1000" spc="-15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0" marR="30480" algn="ctr">
              <a:lnSpc>
                <a:spcPct val="116700"/>
              </a:lnSpc>
              <a:spcBef>
                <a:spcPts val="100"/>
              </a:spcBef>
            </a:pPr>
            <a:r>
              <a:rPr sz="1000" spc="-12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いつまでも美しい</a:t>
            </a:r>
            <a:r>
              <a:rPr sz="10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endParaRPr lang="en-US" sz="1000" spc="-12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0" marR="30480" algn="ctr">
              <a:lnSpc>
                <a:spcPct val="116700"/>
              </a:lnSpc>
              <a:spcBef>
                <a:spcPts val="100"/>
              </a:spcBef>
            </a:pPr>
            <a:r>
              <a:rPr sz="1000" spc="-12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大人髪</a:t>
            </a:r>
            <a:r>
              <a:rPr sz="825" spc="-120" baseline="35353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sz="1000" spc="-12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へ</a:t>
            </a:r>
            <a:endParaRPr sz="10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" algn="ctr">
              <a:lnSpc>
                <a:spcPct val="100000"/>
              </a:lnSpc>
              <a:spcBef>
                <a:spcPts val="359"/>
              </a:spcBef>
            </a:pPr>
            <a:r>
              <a:rPr sz="7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※年齢を重ねた方の髪のこと</a:t>
            </a:r>
            <a:endParaRPr sz="700" spc="-12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203" name="グループ化 202">
            <a:extLst>
              <a:ext uri="{FF2B5EF4-FFF2-40B4-BE49-F238E27FC236}">
                <a16:creationId xmlns:a16="http://schemas.microsoft.com/office/drawing/2014/main" id="{04C7867F-9D49-6792-A29C-82F4CC1530A9}"/>
              </a:ext>
            </a:extLst>
          </p:cNvPr>
          <p:cNvGrpSpPr/>
          <p:nvPr/>
        </p:nvGrpSpPr>
        <p:grpSpPr>
          <a:xfrm>
            <a:off x="3913094" y="4480003"/>
            <a:ext cx="989965" cy="558768"/>
            <a:chOff x="3913094" y="4480003"/>
            <a:chExt cx="989965" cy="558768"/>
          </a:xfrm>
        </p:grpSpPr>
        <p:sp>
          <p:nvSpPr>
            <p:cNvPr id="109" name="object 109"/>
            <p:cNvSpPr txBox="1"/>
            <p:nvPr/>
          </p:nvSpPr>
          <p:spPr>
            <a:xfrm>
              <a:off x="3913094" y="4887448"/>
              <a:ext cx="9899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1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プラム ＆ ライラック</a:t>
              </a:r>
              <a:endParaRPr sz="9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grpSp>
          <p:nvGrpSpPr>
            <p:cNvPr id="110" name="object 110"/>
            <p:cNvGrpSpPr/>
            <p:nvPr/>
          </p:nvGrpSpPr>
          <p:grpSpPr>
            <a:xfrm>
              <a:off x="4009858" y="4480003"/>
              <a:ext cx="811530" cy="386080"/>
              <a:chOff x="4009858" y="4480003"/>
              <a:chExt cx="811530" cy="386080"/>
            </a:xfrm>
          </p:grpSpPr>
          <p:pic>
            <p:nvPicPr>
              <p:cNvPr id="111" name="object 111"/>
              <p:cNvPicPr/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38523" y="4483176"/>
                <a:ext cx="379501" cy="379488"/>
              </a:xfrm>
              <a:prstGeom prst="rect">
                <a:avLst/>
              </a:prstGeom>
            </p:spPr>
          </p:pic>
          <p:sp>
            <p:nvSpPr>
              <p:cNvPr id="112" name="object 112"/>
              <p:cNvSpPr/>
              <p:nvPr/>
            </p:nvSpPr>
            <p:spPr>
              <a:xfrm>
                <a:off x="4438525" y="4483178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29" h="379729">
                    <a:moveTo>
                      <a:pt x="379488" y="189738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8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6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8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  <p:pic>
            <p:nvPicPr>
              <p:cNvPr id="113" name="object 113"/>
              <p:cNvPicPr/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13035" y="4483176"/>
                <a:ext cx="379488" cy="379488"/>
              </a:xfrm>
              <a:prstGeom prst="rect">
                <a:avLst/>
              </a:prstGeom>
            </p:spPr>
          </p:pic>
          <p:sp>
            <p:nvSpPr>
              <p:cNvPr id="114" name="object 114"/>
              <p:cNvSpPr/>
              <p:nvPr/>
            </p:nvSpPr>
            <p:spPr>
              <a:xfrm>
                <a:off x="4013033" y="4483178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29" h="379729">
                    <a:moveTo>
                      <a:pt x="379488" y="189738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8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6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8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</p:grpSp>
      </p:grp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FBA9C639-551D-C378-8A6B-BE61BE2254A7}"/>
              </a:ext>
            </a:extLst>
          </p:cNvPr>
          <p:cNvGrpSpPr/>
          <p:nvPr/>
        </p:nvGrpSpPr>
        <p:grpSpPr>
          <a:xfrm>
            <a:off x="5080593" y="4483172"/>
            <a:ext cx="1256707" cy="547905"/>
            <a:chOff x="5080593" y="4483172"/>
            <a:chExt cx="1256707" cy="547905"/>
          </a:xfrm>
        </p:grpSpPr>
        <p:sp>
          <p:nvSpPr>
            <p:cNvPr id="115" name="object 115"/>
            <p:cNvSpPr txBox="1"/>
            <p:nvPr/>
          </p:nvSpPr>
          <p:spPr>
            <a:xfrm>
              <a:off x="5080593" y="4887448"/>
              <a:ext cx="1256707" cy="14362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50" spc="-15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ホワイトピーチ＆カモミール</a:t>
              </a:r>
              <a:endParaRPr sz="850" spc="-15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pic>
          <p:nvPicPr>
            <p:cNvPr id="117" name="object 117"/>
            <p:cNvPicPr/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9650" y="4483176"/>
              <a:ext cx="373799" cy="373799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5689645" y="4483172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4" h="374014">
                  <a:moveTo>
                    <a:pt x="373811" y="186905"/>
                  </a:moveTo>
                  <a:lnTo>
                    <a:pt x="367136" y="137218"/>
                  </a:lnTo>
                  <a:lnTo>
                    <a:pt x="348296" y="92570"/>
                  </a:lnTo>
                  <a:lnTo>
                    <a:pt x="319073" y="54743"/>
                  </a:lnTo>
                  <a:lnTo>
                    <a:pt x="281246" y="25518"/>
                  </a:lnTo>
                  <a:lnTo>
                    <a:pt x="236597" y="6676"/>
                  </a:lnTo>
                  <a:lnTo>
                    <a:pt x="186905" y="0"/>
                  </a:lnTo>
                  <a:lnTo>
                    <a:pt x="137214" y="6676"/>
                  </a:lnTo>
                  <a:lnTo>
                    <a:pt x="92565" y="25518"/>
                  </a:lnTo>
                  <a:lnTo>
                    <a:pt x="54738" y="54743"/>
                  </a:lnTo>
                  <a:lnTo>
                    <a:pt x="25515" y="92570"/>
                  </a:lnTo>
                  <a:lnTo>
                    <a:pt x="6675" y="137218"/>
                  </a:lnTo>
                  <a:lnTo>
                    <a:pt x="0" y="186905"/>
                  </a:lnTo>
                  <a:lnTo>
                    <a:pt x="6675" y="236593"/>
                  </a:lnTo>
                  <a:lnTo>
                    <a:pt x="25515" y="281241"/>
                  </a:lnTo>
                  <a:lnTo>
                    <a:pt x="54738" y="319068"/>
                  </a:lnTo>
                  <a:lnTo>
                    <a:pt x="92565" y="348293"/>
                  </a:lnTo>
                  <a:lnTo>
                    <a:pt x="137214" y="367135"/>
                  </a:lnTo>
                  <a:lnTo>
                    <a:pt x="186905" y="373811"/>
                  </a:lnTo>
                  <a:lnTo>
                    <a:pt x="236597" y="367135"/>
                  </a:lnTo>
                  <a:lnTo>
                    <a:pt x="281246" y="348293"/>
                  </a:lnTo>
                  <a:lnTo>
                    <a:pt x="319073" y="319068"/>
                  </a:lnTo>
                  <a:lnTo>
                    <a:pt x="348296" y="281241"/>
                  </a:lnTo>
                  <a:lnTo>
                    <a:pt x="367136" y="236593"/>
                  </a:lnTo>
                  <a:lnTo>
                    <a:pt x="373811" y="186905"/>
                  </a:lnTo>
                  <a:close/>
                </a:path>
              </a:pathLst>
            </a:custGeom>
            <a:ln w="635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119" name="object 119"/>
            <p:cNvPicPr/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525" y="4483176"/>
              <a:ext cx="373799" cy="373799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5270517" y="4483172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4" h="374014">
                  <a:moveTo>
                    <a:pt x="373811" y="186905"/>
                  </a:moveTo>
                  <a:lnTo>
                    <a:pt x="367136" y="137218"/>
                  </a:lnTo>
                  <a:lnTo>
                    <a:pt x="348296" y="92570"/>
                  </a:lnTo>
                  <a:lnTo>
                    <a:pt x="319073" y="54743"/>
                  </a:lnTo>
                  <a:lnTo>
                    <a:pt x="281246" y="25518"/>
                  </a:lnTo>
                  <a:lnTo>
                    <a:pt x="236597" y="6676"/>
                  </a:lnTo>
                  <a:lnTo>
                    <a:pt x="186905" y="0"/>
                  </a:lnTo>
                  <a:lnTo>
                    <a:pt x="137214" y="6676"/>
                  </a:lnTo>
                  <a:lnTo>
                    <a:pt x="92565" y="25518"/>
                  </a:lnTo>
                  <a:lnTo>
                    <a:pt x="54738" y="54743"/>
                  </a:lnTo>
                  <a:lnTo>
                    <a:pt x="25515" y="92570"/>
                  </a:lnTo>
                  <a:lnTo>
                    <a:pt x="6675" y="137218"/>
                  </a:lnTo>
                  <a:lnTo>
                    <a:pt x="0" y="186905"/>
                  </a:lnTo>
                  <a:lnTo>
                    <a:pt x="6675" y="236593"/>
                  </a:lnTo>
                  <a:lnTo>
                    <a:pt x="25515" y="281241"/>
                  </a:lnTo>
                  <a:lnTo>
                    <a:pt x="54738" y="319068"/>
                  </a:lnTo>
                  <a:lnTo>
                    <a:pt x="92565" y="348293"/>
                  </a:lnTo>
                  <a:lnTo>
                    <a:pt x="137214" y="367135"/>
                  </a:lnTo>
                  <a:lnTo>
                    <a:pt x="186905" y="373811"/>
                  </a:lnTo>
                  <a:lnTo>
                    <a:pt x="236597" y="367135"/>
                  </a:lnTo>
                  <a:lnTo>
                    <a:pt x="281246" y="348293"/>
                  </a:lnTo>
                  <a:lnTo>
                    <a:pt x="319073" y="319068"/>
                  </a:lnTo>
                  <a:lnTo>
                    <a:pt x="348296" y="281241"/>
                  </a:lnTo>
                  <a:lnTo>
                    <a:pt x="367136" y="236593"/>
                  </a:lnTo>
                  <a:lnTo>
                    <a:pt x="373811" y="186905"/>
                  </a:lnTo>
                  <a:close/>
                </a:path>
              </a:pathLst>
            </a:custGeom>
            <a:ln w="635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0A15412E-AB70-8EE2-6D97-1963A6B757DE}"/>
              </a:ext>
            </a:extLst>
          </p:cNvPr>
          <p:cNvGrpSpPr/>
          <p:nvPr/>
        </p:nvGrpSpPr>
        <p:grpSpPr>
          <a:xfrm>
            <a:off x="6558874" y="4470476"/>
            <a:ext cx="686435" cy="555595"/>
            <a:chOff x="6558874" y="4470476"/>
            <a:chExt cx="686435" cy="555595"/>
          </a:xfrm>
        </p:grpSpPr>
        <p:pic>
          <p:nvPicPr>
            <p:cNvPr id="121" name="object 12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29018" y="4470476"/>
              <a:ext cx="375348" cy="3794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728660" y="4470477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379488" y="189737"/>
                  </a:moveTo>
                  <a:lnTo>
                    <a:pt x="372711" y="139294"/>
                  </a:lnTo>
                  <a:lnTo>
                    <a:pt x="353586" y="93968"/>
                  </a:lnTo>
                  <a:lnTo>
                    <a:pt x="323919" y="55568"/>
                  </a:lnTo>
                  <a:lnTo>
                    <a:pt x="285519" y="25902"/>
                  </a:lnTo>
                  <a:lnTo>
                    <a:pt x="240194" y="6776"/>
                  </a:lnTo>
                  <a:lnTo>
                    <a:pt x="189750" y="0"/>
                  </a:lnTo>
                  <a:lnTo>
                    <a:pt x="139301" y="6776"/>
                  </a:lnTo>
                  <a:lnTo>
                    <a:pt x="93972" y="25902"/>
                  </a:lnTo>
                  <a:lnTo>
                    <a:pt x="55570" y="55568"/>
                  </a:lnTo>
                  <a:lnTo>
                    <a:pt x="25902" y="93968"/>
                  </a:lnTo>
                  <a:lnTo>
                    <a:pt x="6776" y="139294"/>
                  </a:lnTo>
                  <a:lnTo>
                    <a:pt x="0" y="189737"/>
                  </a:lnTo>
                  <a:lnTo>
                    <a:pt x="6776" y="240177"/>
                  </a:lnTo>
                  <a:lnTo>
                    <a:pt x="25902" y="285501"/>
                  </a:lnTo>
                  <a:lnTo>
                    <a:pt x="55570" y="323902"/>
                  </a:lnTo>
                  <a:lnTo>
                    <a:pt x="93972" y="353570"/>
                  </a:lnTo>
                  <a:lnTo>
                    <a:pt x="139301" y="372698"/>
                  </a:lnTo>
                  <a:lnTo>
                    <a:pt x="189750" y="379475"/>
                  </a:lnTo>
                  <a:lnTo>
                    <a:pt x="240194" y="372698"/>
                  </a:lnTo>
                  <a:lnTo>
                    <a:pt x="285519" y="353570"/>
                  </a:lnTo>
                  <a:lnTo>
                    <a:pt x="323919" y="323902"/>
                  </a:lnTo>
                  <a:lnTo>
                    <a:pt x="353586" y="285501"/>
                  </a:lnTo>
                  <a:lnTo>
                    <a:pt x="372711" y="240177"/>
                  </a:lnTo>
                  <a:lnTo>
                    <a:pt x="379488" y="189737"/>
                  </a:lnTo>
                  <a:close/>
                </a:path>
              </a:pathLst>
            </a:custGeom>
            <a:ln w="635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6558874" y="4874748"/>
              <a:ext cx="68643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5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アルバローズ</a:t>
              </a:r>
              <a:endParaRPr sz="90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</p:grpSp>
      <p:grpSp>
        <p:nvGrpSpPr>
          <p:cNvPr id="198" name="グループ化 197">
            <a:extLst>
              <a:ext uri="{FF2B5EF4-FFF2-40B4-BE49-F238E27FC236}">
                <a16:creationId xmlns:a16="http://schemas.microsoft.com/office/drawing/2014/main" id="{2FB41126-6661-C6FB-BEA4-C0F2EC30B47E}"/>
              </a:ext>
            </a:extLst>
          </p:cNvPr>
          <p:cNvGrpSpPr/>
          <p:nvPr/>
        </p:nvGrpSpPr>
        <p:grpSpPr>
          <a:xfrm>
            <a:off x="9073702" y="4483176"/>
            <a:ext cx="968375" cy="548839"/>
            <a:chOff x="9073702" y="4483176"/>
            <a:chExt cx="968375" cy="548839"/>
          </a:xfrm>
        </p:grpSpPr>
        <p:sp>
          <p:nvSpPr>
            <p:cNvPr id="124" name="object 124"/>
            <p:cNvSpPr txBox="1"/>
            <p:nvPr/>
          </p:nvSpPr>
          <p:spPr>
            <a:xfrm>
              <a:off x="9073702" y="4880692"/>
              <a:ext cx="96837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9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グリーンフローラル</a:t>
              </a:r>
              <a:endParaRPr sz="90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9142935" y="448317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189750" y="0"/>
                  </a:moveTo>
                  <a:lnTo>
                    <a:pt x="139301" y="6776"/>
                  </a:lnTo>
                  <a:lnTo>
                    <a:pt x="93972" y="25902"/>
                  </a:lnTo>
                  <a:lnTo>
                    <a:pt x="55568" y="55571"/>
                  </a:lnTo>
                  <a:lnTo>
                    <a:pt x="25901" y="93971"/>
                  </a:lnTo>
                  <a:lnTo>
                    <a:pt x="6776" y="139296"/>
                  </a:lnTo>
                  <a:lnTo>
                    <a:pt x="0" y="189738"/>
                  </a:lnTo>
                  <a:lnTo>
                    <a:pt x="6776" y="240177"/>
                  </a:lnTo>
                  <a:lnTo>
                    <a:pt x="25903" y="285502"/>
                  </a:lnTo>
                  <a:lnTo>
                    <a:pt x="55572" y="323904"/>
                  </a:lnTo>
                  <a:lnTo>
                    <a:pt x="93972" y="353570"/>
                  </a:lnTo>
                  <a:lnTo>
                    <a:pt x="139301" y="372698"/>
                  </a:lnTo>
                  <a:lnTo>
                    <a:pt x="189750" y="379476"/>
                  </a:lnTo>
                  <a:lnTo>
                    <a:pt x="240194" y="372698"/>
                  </a:lnTo>
                  <a:lnTo>
                    <a:pt x="285519" y="353570"/>
                  </a:lnTo>
                  <a:lnTo>
                    <a:pt x="323918" y="323902"/>
                  </a:lnTo>
                  <a:lnTo>
                    <a:pt x="353583" y="285501"/>
                  </a:lnTo>
                  <a:lnTo>
                    <a:pt x="372709" y="240175"/>
                  </a:lnTo>
                  <a:lnTo>
                    <a:pt x="379486" y="189735"/>
                  </a:lnTo>
                  <a:lnTo>
                    <a:pt x="372708" y="139294"/>
                  </a:lnTo>
                  <a:lnTo>
                    <a:pt x="353581" y="93968"/>
                  </a:lnTo>
                  <a:lnTo>
                    <a:pt x="323913" y="55568"/>
                  </a:lnTo>
                  <a:lnTo>
                    <a:pt x="285513" y="25902"/>
                  </a:lnTo>
                  <a:lnTo>
                    <a:pt x="240185" y="6775"/>
                  </a:lnTo>
                  <a:lnTo>
                    <a:pt x="189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128" name="object 128"/>
            <p:cNvPicPr/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0847" y="4557064"/>
              <a:ext cx="296811" cy="27096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8434" y="4483176"/>
              <a:ext cx="379488" cy="379488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9568426" y="448317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379488" y="189738"/>
                  </a:moveTo>
                  <a:lnTo>
                    <a:pt x="372711" y="139294"/>
                  </a:lnTo>
                  <a:lnTo>
                    <a:pt x="353586" y="93968"/>
                  </a:lnTo>
                  <a:lnTo>
                    <a:pt x="323919" y="55568"/>
                  </a:lnTo>
                  <a:lnTo>
                    <a:pt x="285519" y="25902"/>
                  </a:lnTo>
                  <a:lnTo>
                    <a:pt x="240194" y="6776"/>
                  </a:lnTo>
                  <a:lnTo>
                    <a:pt x="189750" y="0"/>
                  </a:lnTo>
                  <a:lnTo>
                    <a:pt x="139301" y="6776"/>
                  </a:lnTo>
                  <a:lnTo>
                    <a:pt x="93972" y="25902"/>
                  </a:lnTo>
                  <a:lnTo>
                    <a:pt x="55570" y="55568"/>
                  </a:lnTo>
                  <a:lnTo>
                    <a:pt x="25902" y="93968"/>
                  </a:lnTo>
                  <a:lnTo>
                    <a:pt x="6776" y="139294"/>
                  </a:lnTo>
                  <a:lnTo>
                    <a:pt x="0" y="189738"/>
                  </a:lnTo>
                  <a:lnTo>
                    <a:pt x="6776" y="240177"/>
                  </a:lnTo>
                  <a:lnTo>
                    <a:pt x="25902" y="285501"/>
                  </a:lnTo>
                  <a:lnTo>
                    <a:pt x="55570" y="323902"/>
                  </a:lnTo>
                  <a:lnTo>
                    <a:pt x="93972" y="353570"/>
                  </a:lnTo>
                  <a:lnTo>
                    <a:pt x="139301" y="372698"/>
                  </a:lnTo>
                  <a:lnTo>
                    <a:pt x="189750" y="379476"/>
                  </a:lnTo>
                  <a:lnTo>
                    <a:pt x="240194" y="372698"/>
                  </a:lnTo>
                  <a:lnTo>
                    <a:pt x="285519" y="353570"/>
                  </a:lnTo>
                  <a:lnTo>
                    <a:pt x="323919" y="323902"/>
                  </a:lnTo>
                  <a:lnTo>
                    <a:pt x="353586" y="285501"/>
                  </a:lnTo>
                  <a:lnTo>
                    <a:pt x="372711" y="240177"/>
                  </a:lnTo>
                  <a:lnTo>
                    <a:pt x="379488" y="189738"/>
                  </a:lnTo>
                  <a:close/>
                </a:path>
              </a:pathLst>
            </a:custGeom>
            <a:ln w="635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9142935" y="448317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379488" y="189738"/>
                  </a:moveTo>
                  <a:lnTo>
                    <a:pt x="372711" y="139294"/>
                  </a:lnTo>
                  <a:lnTo>
                    <a:pt x="353586" y="93968"/>
                  </a:lnTo>
                  <a:lnTo>
                    <a:pt x="323919" y="55568"/>
                  </a:lnTo>
                  <a:lnTo>
                    <a:pt x="285519" y="25902"/>
                  </a:lnTo>
                  <a:lnTo>
                    <a:pt x="240194" y="6776"/>
                  </a:lnTo>
                  <a:lnTo>
                    <a:pt x="189750" y="0"/>
                  </a:lnTo>
                  <a:lnTo>
                    <a:pt x="139301" y="6776"/>
                  </a:lnTo>
                  <a:lnTo>
                    <a:pt x="93972" y="25902"/>
                  </a:lnTo>
                  <a:lnTo>
                    <a:pt x="55570" y="55568"/>
                  </a:lnTo>
                  <a:lnTo>
                    <a:pt x="25902" y="93968"/>
                  </a:lnTo>
                  <a:lnTo>
                    <a:pt x="6776" y="139294"/>
                  </a:lnTo>
                  <a:lnTo>
                    <a:pt x="0" y="189738"/>
                  </a:lnTo>
                  <a:lnTo>
                    <a:pt x="6776" y="240177"/>
                  </a:lnTo>
                  <a:lnTo>
                    <a:pt x="25902" y="285501"/>
                  </a:lnTo>
                  <a:lnTo>
                    <a:pt x="55570" y="323902"/>
                  </a:lnTo>
                  <a:lnTo>
                    <a:pt x="93972" y="353570"/>
                  </a:lnTo>
                  <a:lnTo>
                    <a:pt x="139301" y="372698"/>
                  </a:lnTo>
                  <a:lnTo>
                    <a:pt x="189750" y="379476"/>
                  </a:lnTo>
                  <a:lnTo>
                    <a:pt x="240194" y="372698"/>
                  </a:lnTo>
                  <a:lnTo>
                    <a:pt x="285519" y="353570"/>
                  </a:lnTo>
                  <a:lnTo>
                    <a:pt x="323919" y="323902"/>
                  </a:lnTo>
                  <a:lnTo>
                    <a:pt x="353586" y="285501"/>
                  </a:lnTo>
                  <a:lnTo>
                    <a:pt x="372711" y="240177"/>
                  </a:lnTo>
                  <a:lnTo>
                    <a:pt x="379488" y="189738"/>
                  </a:lnTo>
                  <a:close/>
                </a:path>
              </a:pathLst>
            </a:custGeom>
            <a:ln w="635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98567AA8-F37F-CD70-BBF4-84E399B0F53E}"/>
              </a:ext>
            </a:extLst>
          </p:cNvPr>
          <p:cNvGrpSpPr/>
          <p:nvPr/>
        </p:nvGrpSpPr>
        <p:grpSpPr>
          <a:xfrm>
            <a:off x="7870809" y="4470476"/>
            <a:ext cx="636270" cy="561539"/>
            <a:chOff x="7870809" y="4470476"/>
            <a:chExt cx="636270" cy="561539"/>
          </a:xfrm>
        </p:grpSpPr>
        <p:sp>
          <p:nvSpPr>
            <p:cNvPr id="125" name="object 125"/>
            <p:cNvSpPr txBox="1"/>
            <p:nvPr/>
          </p:nvSpPr>
          <p:spPr>
            <a:xfrm>
              <a:off x="7870809" y="4880692"/>
              <a:ext cx="63627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2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バイオレット</a:t>
              </a:r>
              <a:endParaRPr sz="90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pic>
          <p:nvPicPr>
            <p:cNvPr id="132" name="object 1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11947" y="4470476"/>
              <a:ext cx="379488" cy="379488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8011949" y="4470477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379488" y="189737"/>
                  </a:moveTo>
                  <a:lnTo>
                    <a:pt x="372711" y="139294"/>
                  </a:lnTo>
                  <a:lnTo>
                    <a:pt x="353586" y="93968"/>
                  </a:lnTo>
                  <a:lnTo>
                    <a:pt x="323919" y="55568"/>
                  </a:lnTo>
                  <a:lnTo>
                    <a:pt x="285519" y="25902"/>
                  </a:lnTo>
                  <a:lnTo>
                    <a:pt x="240194" y="6776"/>
                  </a:lnTo>
                  <a:lnTo>
                    <a:pt x="189750" y="0"/>
                  </a:lnTo>
                  <a:lnTo>
                    <a:pt x="139301" y="6776"/>
                  </a:lnTo>
                  <a:lnTo>
                    <a:pt x="93972" y="25902"/>
                  </a:lnTo>
                  <a:lnTo>
                    <a:pt x="55570" y="55568"/>
                  </a:lnTo>
                  <a:lnTo>
                    <a:pt x="25902" y="93968"/>
                  </a:lnTo>
                  <a:lnTo>
                    <a:pt x="6776" y="139294"/>
                  </a:lnTo>
                  <a:lnTo>
                    <a:pt x="0" y="189737"/>
                  </a:lnTo>
                  <a:lnTo>
                    <a:pt x="6776" y="240177"/>
                  </a:lnTo>
                  <a:lnTo>
                    <a:pt x="25902" y="285501"/>
                  </a:lnTo>
                  <a:lnTo>
                    <a:pt x="55570" y="323902"/>
                  </a:lnTo>
                  <a:lnTo>
                    <a:pt x="93972" y="353570"/>
                  </a:lnTo>
                  <a:lnTo>
                    <a:pt x="139301" y="372698"/>
                  </a:lnTo>
                  <a:lnTo>
                    <a:pt x="189750" y="379475"/>
                  </a:lnTo>
                  <a:lnTo>
                    <a:pt x="240194" y="372698"/>
                  </a:lnTo>
                  <a:lnTo>
                    <a:pt x="285519" y="353570"/>
                  </a:lnTo>
                  <a:lnTo>
                    <a:pt x="323919" y="323902"/>
                  </a:lnTo>
                  <a:lnTo>
                    <a:pt x="353586" y="285501"/>
                  </a:lnTo>
                  <a:lnTo>
                    <a:pt x="372711" y="240177"/>
                  </a:lnTo>
                  <a:lnTo>
                    <a:pt x="379488" y="189737"/>
                  </a:lnTo>
                  <a:close/>
                </a:path>
              </a:pathLst>
            </a:custGeom>
            <a:ln w="635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pic>
        <p:nvPicPr>
          <p:cNvPr id="146" name="object 146"/>
          <p:cNvPicPr/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768" y="5797588"/>
            <a:ext cx="374700" cy="1038923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04" y="5800572"/>
            <a:ext cx="627817" cy="817534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105" y="6044111"/>
            <a:ext cx="539282" cy="747404"/>
          </a:xfrm>
          <a:prstGeom prst="rect">
            <a:avLst/>
          </a:prstGeom>
        </p:spPr>
      </p:pic>
      <p:sp>
        <p:nvSpPr>
          <p:cNvPr id="149" name="object 149"/>
          <p:cNvSpPr txBox="1"/>
          <p:nvPr/>
        </p:nvSpPr>
        <p:spPr>
          <a:xfrm>
            <a:off x="7648717" y="5211219"/>
            <a:ext cx="10858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960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200mL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4,400</a:t>
            </a: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648717" y="5401776"/>
            <a:ext cx="10858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960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190mL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3,960</a:t>
            </a: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572871" y="5549765"/>
            <a:ext cx="61277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（</a:t>
            </a:r>
            <a:r>
              <a:rPr sz="800" spc="-4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詰替え用</a:t>
            </a:r>
            <a:r>
              <a:rPr sz="8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）</a:t>
            </a:r>
            <a:endParaRPr sz="8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401323" y="2837388"/>
            <a:ext cx="1199614" cy="484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marR="19050" algn="ctr">
              <a:lnSpc>
                <a:spcPct val="111100"/>
              </a:lnSpc>
              <a:spcBef>
                <a:spcPts val="100"/>
              </a:spcBef>
            </a:pPr>
            <a:r>
              <a:rPr sz="9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ブリーチ毛を</a:t>
            </a:r>
            <a:endParaRPr lang="en-US" sz="9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19050" algn="ctr">
              <a:lnSpc>
                <a:spcPct val="111100"/>
              </a:lnSpc>
              <a:spcBef>
                <a:spcPts val="100"/>
              </a:spcBef>
            </a:pPr>
            <a:r>
              <a:rPr sz="9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なめらかに指通りよく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algn="ctr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洗い上げる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484945" y="3787379"/>
            <a:ext cx="1056005" cy="334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l">
              <a:lnSpc>
                <a:spcPct val="116700"/>
              </a:lnSpc>
              <a:spcBef>
                <a:spcPts val="100"/>
              </a:spcBef>
            </a:pPr>
            <a:r>
              <a:rPr lang="ja-JP" altLang="en-US" sz="900" spc="-120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・</a:t>
            </a:r>
            <a:r>
              <a:rPr sz="900" spc="-12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ブリーチによって</a:t>
            </a:r>
            <a:endParaRPr lang="en-US" sz="900" spc="-12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marR="5080" indent="1270" algn="l">
              <a:lnSpc>
                <a:spcPct val="116700"/>
              </a:lnSpc>
              <a:spcBef>
                <a:spcPts val="100"/>
              </a:spcBef>
            </a:pPr>
            <a:r>
              <a:rPr lang="ja-JP" altLang="en-US" sz="900" spc="-120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</a:t>
            </a:r>
            <a:r>
              <a:rPr sz="900" spc="-12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スカスカ</a:t>
            </a:r>
            <a:r>
              <a:rPr sz="900" spc="-12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、ゴワ</a:t>
            </a:r>
            <a:r>
              <a:rPr sz="900" spc="-12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つ</a:t>
            </a:r>
            <a:r>
              <a:rPr lang="ja-JP" altLang="en-US" sz="900" spc="-120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く</a:t>
            </a:r>
            <a:endParaRPr lang="en-US" altLang="ja-JP" sz="900" spc="-12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680529" y="2340707"/>
            <a:ext cx="5454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シャンプー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618137" y="3829341"/>
            <a:ext cx="1068705" cy="28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l">
              <a:lnSpc>
                <a:spcPct val="108300"/>
              </a:lnSpc>
              <a:spcBef>
                <a:spcPts val="100"/>
              </a:spcBef>
            </a:pPr>
            <a:r>
              <a:rPr lang="ja-JP" altLang="en-US" sz="800" spc="-120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・</a:t>
            </a:r>
            <a:r>
              <a:rPr sz="800" spc="-12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髪のゆがみによって</a:t>
            </a:r>
            <a:r>
              <a:rPr lang="ja-JP" altLang="en-US" sz="800" spc="-120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　</a:t>
            </a:r>
            <a:endParaRPr lang="en-US" altLang="ja-JP" sz="800" spc="-120" dirty="0" smtClean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065" marR="5080" algn="l">
              <a:lnSpc>
                <a:spcPct val="108300"/>
              </a:lnSpc>
              <a:spcBef>
                <a:spcPts val="100"/>
              </a:spcBef>
            </a:pPr>
            <a:r>
              <a:rPr lang="ja-JP" altLang="en-US" sz="800" spc="-1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</a:t>
            </a:r>
            <a:r>
              <a:rPr sz="800" spc="-12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広がり、ツヤが出にくい</a:t>
            </a:r>
            <a:endParaRPr lang="en-US" sz="800" spc="-12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682862" y="5390891"/>
            <a:ext cx="101282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105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135ｇ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4,400</a:t>
            </a:r>
            <a:r>
              <a:rPr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2599448" y="2731028"/>
            <a:ext cx="1164230" cy="287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50" spc="-16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トリートメントの</a:t>
            </a:r>
            <a:endParaRPr lang="en-US" sz="850" spc="-16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85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前に使用し、</a:t>
            </a:r>
            <a:endParaRPr sz="8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620726" y="3023128"/>
            <a:ext cx="1167668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50" spc="-105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ゆがみ</a:t>
            </a:r>
            <a:r>
              <a:rPr sz="750" spc="-89" baseline="33333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sz="850" spc="-1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緩和効果を高</a:t>
            </a:r>
            <a:r>
              <a:rPr lang="ja-JP" altLang="en-US" sz="850" spc="-10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める</a:t>
            </a:r>
            <a:endParaRPr sz="8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635358" y="3201679"/>
            <a:ext cx="1158875" cy="240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 marR="5080" indent="-85090">
              <a:lnSpc>
                <a:spcPct val="107200"/>
              </a:lnSpc>
              <a:spcBef>
                <a:spcPts val="100"/>
              </a:spcBef>
            </a:pPr>
            <a:r>
              <a:rPr sz="700" spc="-10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sz="700" spc="-105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くせ毛にダメージが重なって</a:t>
            </a:r>
            <a:endParaRPr lang="en-US" sz="700" spc="-105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97155" marR="5080" indent="-85090">
              <a:lnSpc>
                <a:spcPct val="107200"/>
              </a:lnSpc>
              <a:spcBef>
                <a:spcPts val="100"/>
              </a:spcBef>
            </a:pPr>
            <a:r>
              <a:rPr lang="ja-JP" altLang="en-US" sz="700" spc="-105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</a:t>
            </a:r>
            <a:r>
              <a:rPr sz="700" spc="-9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広がり</a:t>
            </a:r>
            <a:r>
              <a:rPr sz="700" spc="-3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、</a:t>
            </a:r>
            <a:r>
              <a:rPr sz="700" spc="-9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ツヤが失われた状態</a:t>
            </a:r>
            <a:endParaRPr sz="7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163" name="object 163"/>
          <p:cNvPicPr/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113" y="5822923"/>
            <a:ext cx="553325" cy="1106651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715" y="4515688"/>
            <a:ext cx="309701" cy="307116"/>
          </a:xfrm>
          <a:prstGeom prst="rect">
            <a:avLst/>
          </a:prstGeom>
        </p:spPr>
      </p:pic>
      <p:sp>
        <p:nvSpPr>
          <p:cNvPr id="166" name="object 166"/>
          <p:cNvSpPr/>
          <p:nvPr/>
        </p:nvSpPr>
        <p:spPr>
          <a:xfrm>
            <a:off x="1802613" y="4480656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30" h="379729">
                <a:moveTo>
                  <a:pt x="379488" y="189737"/>
                </a:moveTo>
                <a:lnTo>
                  <a:pt x="372711" y="139294"/>
                </a:lnTo>
                <a:lnTo>
                  <a:pt x="353586" y="93968"/>
                </a:lnTo>
                <a:lnTo>
                  <a:pt x="323919" y="55568"/>
                </a:lnTo>
                <a:lnTo>
                  <a:pt x="285519" y="25902"/>
                </a:lnTo>
                <a:lnTo>
                  <a:pt x="240194" y="6776"/>
                </a:lnTo>
                <a:lnTo>
                  <a:pt x="189750" y="0"/>
                </a:lnTo>
                <a:lnTo>
                  <a:pt x="139301" y="6776"/>
                </a:lnTo>
                <a:lnTo>
                  <a:pt x="93972" y="25902"/>
                </a:lnTo>
                <a:lnTo>
                  <a:pt x="55570" y="55568"/>
                </a:lnTo>
                <a:lnTo>
                  <a:pt x="25902" y="93968"/>
                </a:lnTo>
                <a:lnTo>
                  <a:pt x="6776" y="139294"/>
                </a:lnTo>
                <a:lnTo>
                  <a:pt x="0" y="189737"/>
                </a:lnTo>
                <a:lnTo>
                  <a:pt x="6776" y="240177"/>
                </a:lnTo>
                <a:lnTo>
                  <a:pt x="25902" y="285501"/>
                </a:lnTo>
                <a:lnTo>
                  <a:pt x="55570" y="323902"/>
                </a:lnTo>
                <a:lnTo>
                  <a:pt x="93972" y="353570"/>
                </a:lnTo>
                <a:lnTo>
                  <a:pt x="139301" y="372698"/>
                </a:lnTo>
                <a:lnTo>
                  <a:pt x="189750" y="379475"/>
                </a:lnTo>
                <a:lnTo>
                  <a:pt x="240194" y="372698"/>
                </a:lnTo>
                <a:lnTo>
                  <a:pt x="285519" y="353570"/>
                </a:lnTo>
                <a:lnTo>
                  <a:pt x="323919" y="323902"/>
                </a:lnTo>
                <a:lnTo>
                  <a:pt x="353586" y="285501"/>
                </a:lnTo>
                <a:lnTo>
                  <a:pt x="372711" y="240177"/>
                </a:lnTo>
                <a:lnTo>
                  <a:pt x="379488" y="189737"/>
                </a:lnTo>
                <a:close/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>
              <a:latin typeface="Yu Gothic Pr6N M" panose="020B0400000000000000" pitchFamily="34" charset="-128"/>
              <a:ea typeface="Yu Gothic Pr6N M" panose="020B0400000000000000" pitchFamily="34" charset="-128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434964" y="5211219"/>
            <a:ext cx="1069975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3405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250mL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3,850</a:t>
            </a:r>
            <a:r>
              <a:rPr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573405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500mL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5,830</a:t>
            </a:r>
            <a:r>
              <a:rPr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50" spc="-5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1L</a:t>
            </a:r>
            <a:r>
              <a:rPr sz="1050" spc="-4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パック 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8</a:t>
            </a:r>
            <a:r>
              <a:rPr lang="en-US"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,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690</a:t>
            </a: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204" name="グループ化 203">
            <a:extLst>
              <a:ext uri="{FF2B5EF4-FFF2-40B4-BE49-F238E27FC236}">
                <a16:creationId xmlns:a16="http://schemas.microsoft.com/office/drawing/2014/main" id="{2457C397-CF14-6AC7-A927-C37305589037}"/>
              </a:ext>
            </a:extLst>
          </p:cNvPr>
          <p:cNvGrpSpPr/>
          <p:nvPr/>
        </p:nvGrpSpPr>
        <p:grpSpPr>
          <a:xfrm>
            <a:off x="3001744" y="4480003"/>
            <a:ext cx="385838" cy="552053"/>
            <a:chOff x="3001744" y="4480003"/>
            <a:chExt cx="385838" cy="552053"/>
          </a:xfrm>
        </p:grpSpPr>
        <p:pic>
          <p:nvPicPr>
            <p:cNvPr id="164" name="object 1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01744" y="4480003"/>
              <a:ext cx="385838" cy="385825"/>
            </a:xfrm>
            <a:prstGeom prst="rect">
              <a:avLst/>
            </a:prstGeom>
          </p:spPr>
        </p:pic>
        <p:sp>
          <p:nvSpPr>
            <p:cNvPr id="168" name="object 168"/>
            <p:cNvSpPr txBox="1"/>
            <p:nvPr/>
          </p:nvSpPr>
          <p:spPr>
            <a:xfrm>
              <a:off x="3010471" y="4880733"/>
              <a:ext cx="36830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2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青薔薇</a:t>
              </a:r>
              <a:endParaRPr sz="9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</p:grpSp>
      <p:pic>
        <p:nvPicPr>
          <p:cNvPr id="170" name="object 170"/>
          <p:cNvPicPr/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618" y="5928660"/>
            <a:ext cx="386008" cy="959083"/>
          </a:xfrm>
          <a:prstGeom prst="rect">
            <a:avLst/>
          </a:prstGeom>
        </p:spPr>
      </p:pic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681F3E3F-C042-8312-CE1E-2D720E2774D4}"/>
              </a:ext>
            </a:extLst>
          </p:cNvPr>
          <p:cNvGrpSpPr/>
          <p:nvPr/>
        </p:nvGrpSpPr>
        <p:grpSpPr>
          <a:xfrm>
            <a:off x="1493619" y="2178254"/>
            <a:ext cx="998208" cy="108038"/>
            <a:chOff x="1493619" y="2178254"/>
            <a:chExt cx="998208" cy="108038"/>
          </a:xfrm>
        </p:grpSpPr>
        <p:pic>
          <p:nvPicPr>
            <p:cNvPr id="171" name="object 1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93619" y="2180884"/>
              <a:ext cx="87210" cy="105371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11771" y="2180879"/>
              <a:ext cx="73215" cy="10537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22347" y="2178465"/>
              <a:ext cx="187684" cy="10778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941360" y="2180882"/>
              <a:ext cx="17780" cy="105410"/>
            </a:xfrm>
            <a:custGeom>
              <a:avLst/>
              <a:gdLst/>
              <a:ahLst/>
              <a:cxnLst/>
              <a:rect l="l" t="t" r="r" b="b"/>
              <a:pathLst>
                <a:path w="17780" h="105410">
                  <a:moveTo>
                    <a:pt x="17703" y="0"/>
                  </a:moveTo>
                  <a:lnTo>
                    <a:pt x="0" y="0"/>
                  </a:lnTo>
                  <a:lnTo>
                    <a:pt x="0" y="105371"/>
                  </a:lnTo>
                  <a:lnTo>
                    <a:pt x="17703" y="105371"/>
                  </a:lnTo>
                  <a:lnTo>
                    <a:pt x="17703" y="0"/>
                  </a:lnTo>
                  <a:close/>
                </a:path>
              </a:pathLst>
            </a:custGeom>
            <a:solidFill>
              <a:srgbClr val="E8918E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175" name="object 1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03223" y="2180884"/>
              <a:ext cx="87210" cy="105371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2121370" y="2180881"/>
              <a:ext cx="248920" cy="105410"/>
            </a:xfrm>
            <a:custGeom>
              <a:avLst/>
              <a:gdLst/>
              <a:ahLst/>
              <a:cxnLst/>
              <a:rect l="l" t="t" r="r" b="b"/>
              <a:pathLst>
                <a:path w="248919" h="105410">
                  <a:moveTo>
                    <a:pt x="70713" y="99060"/>
                  </a:moveTo>
                  <a:lnTo>
                    <a:pt x="17703" y="99060"/>
                  </a:lnTo>
                  <a:lnTo>
                    <a:pt x="17703" y="0"/>
                  </a:lnTo>
                  <a:lnTo>
                    <a:pt x="0" y="0"/>
                  </a:lnTo>
                  <a:lnTo>
                    <a:pt x="0" y="99060"/>
                  </a:lnTo>
                  <a:lnTo>
                    <a:pt x="0" y="105410"/>
                  </a:lnTo>
                  <a:lnTo>
                    <a:pt x="70713" y="105410"/>
                  </a:lnTo>
                  <a:lnTo>
                    <a:pt x="70713" y="99060"/>
                  </a:lnTo>
                  <a:close/>
                </a:path>
                <a:path w="248919" h="105410">
                  <a:moveTo>
                    <a:pt x="120865" y="0"/>
                  </a:moveTo>
                  <a:lnTo>
                    <a:pt x="103162" y="0"/>
                  </a:lnTo>
                  <a:lnTo>
                    <a:pt x="103162" y="105371"/>
                  </a:lnTo>
                  <a:lnTo>
                    <a:pt x="120865" y="105371"/>
                  </a:lnTo>
                  <a:lnTo>
                    <a:pt x="120865" y="0"/>
                  </a:lnTo>
                  <a:close/>
                </a:path>
                <a:path w="248919" h="105410">
                  <a:moveTo>
                    <a:pt x="248831" y="0"/>
                  </a:moveTo>
                  <a:lnTo>
                    <a:pt x="154825" y="0"/>
                  </a:lnTo>
                  <a:lnTo>
                    <a:pt x="154825" y="6350"/>
                  </a:lnTo>
                  <a:lnTo>
                    <a:pt x="193014" y="6350"/>
                  </a:lnTo>
                  <a:lnTo>
                    <a:pt x="193014" y="105410"/>
                  </a:lnTo>
                  <a:lnTo>
                    <a:pt x="210718" y="105410"/>
                  </a:lnTo>
                  <a:lnTo>
                    <a:pt x="210718" y="6350"/>
                  </a:lnTo>
                  <a:lnTo>
                    <a:pt x="248831" y="6350"/>
                  </a:lnTo>
                  <a:lnTo>
                    <a:pt x="248831" y="0"/>
                  </a:lnTo>
                  <a:close/>
                </a:path>
              </a:pathLst>
            </a:custGeom>
            <a:solidFill>
              <a:srgbClr val="E8918E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177" name="object 1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391167" y="2178254"/>
              <a:ext cx="100660" cy="105371"/>
            </a:xfrm>
            <a:prstGeom prst="rect">
              <a:avLst/>
            </a:prstGeom>
          </p:spPr>
        </p:pic>
      </p:grpSp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866239AB-42F9-A025-6379-7D885C192D53}"/>
              </a:ext>
            </a:extLst>
          </p:cNvPr>
          <p:cNvGrpSpPr/>
          <p:nvPr/>
        </p:nvGrpSpPr>
        <p:grpSpPr>
          <a:xfrm>
            <a:off x="2734030" y="2178145"/>
            <a:ext cx="969695" cy="108000"/>
            <a:chOff x="2734030" y="2178145"/>
            <a:chExt cx="969695" cy="108000"/>
          </a:xfrm>
        </p:grpSpPr>
        <p:sp>
          <p:nvSpPr>
            <p:cNvPr id="178" name="object 178"/>
            <p:cNvSpPr/>
            <p:nvPr/>
          </p:nvSpPr>
          <p:spPr>
            <a:xfrm>
              <a:off x="2734030" y="2178151"/>
              <a:ext cx="17780" cy="106045"/>
            </a:xfrm>
            <a:custGeom>
              <a:avLst/>
              <a:gdLst/>
              <a:ahLst/>
              <a:cxnLst/>
              <a:rect l="l" t="t" r="r" b="b"/>
              <a:pathLst>
                <a:path w="17780" h="106044">
                  <a:moveTo>
                    <a:pt x="17716" y="0"/>
                  </a:moveTo>
                  <a:lnTo>
                    <a:pt x="0" y="0"/>
                  </a:lnTo>
                  <a:lnTo>
                    <a:pt x="0" y="105498"/>
                  </a:lnTo>
                  <a:lnTo>
                    <a:pt x="17716" y="105498"/>
                  </a:lnTo>
                  <a:lnTo>
                    <a:pt x="17716" y="0"/>
                  </a:lnTo>
                  <a:close/>
                </a:path>
              </a:pathLst>
            </a:custGeom>
            <a:solidFill>
              <a:srgbClr val="9F7DB8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179" name="object 17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98273" y="2178145"/>
              <a:ext cx="87553" cy="108000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97091" y="2178145"/>
              <a:ext cx="118084" cy="105498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32355" y="2178145"/>
              <a:ext cx="118084" cy="105498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61847" y="2178145"/>
              <a:ext cx="73304" cy="10549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364776" y="2178151"/>
              <a:ext cx="94615" cy="105410"/>
            </a:xfrm>
            <a:custGeom>
              <a:avLst/>
              <a:gdLst/>
              <a:ahLst/>
              <a:cxnLst/>
              <a:rect l="l" t="t" r="r" b="b"/>
              <a:pathLst>
                <a:path w="94614" h="105410">
                  <a:moveTo>
                    <a:pt x="94145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8252" y="6350"/>
                  </a:lnTo>
                  <a:lnTo>
                    <a:pt x="38252" y="105410"/>
                  </a:lnTo>
                  <a:lnTo>
                    <a:pt x="55968" y="105410"/>
                  </a:lnTo>
                  <a:lnTo>
                    <a:pt x="55968" y="6350"/>
                  </a:lnTo>
                  <a:lnTo>
                    <a:pt x="94145" y="6350"/>
                  </a:lnTo>
                  <a:lnTo>
                    <a:pt x="94145" y="0"/>
                  </a:lnTo>
                  <a:close/>
                </a:path>
              </a:pathLst>
            </a:custGeom>
            <a:solidFill>
              <a:srgbClr val="9F7DB8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184" name="object 18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95372" y="2178149"/>
              <a:ext cx="87325" cy="105498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02926" y="2178149"/>
              <a:ext cx="100799" cy="105486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F24BF4FE-7BBC-8C38-01B6-4A745BCE7BA1}"/>
              </a:ext>
            </a:extLst>
          </p:cNvPr>
          <p:cNvSpPr txBox="1"/>
          <p:nvPr/>
        </p:nvSpPr>
        <p:spPr>
          <a:xfrm>
            <a:off x="3811979" y="-95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latin typeface="Yu Gothic Pr6N M" panose="020B0400000000000000" pitchFamily="34" charset="-128"/>
              <a:ea typeface="Yu Gothic Pr6N M" panose="020B0400000000000000" pitchFamily="34" charset="-128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0EF152E2-EBA9-2D11-2E10-92A327EE8B58}"/>
              </a:ext>
            </a:extLst>
          </p:cNvPr>
          <p:cNvSpPr txBox="1"/>
          <p:nvPr/>
        </p:nvSpPr>
        <p:spPr>
          <a:xfrm>
            <a:off x="1385321" y="4842993"/>
            <a:ext cx="12124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</a:pPr>
            <a:r>
              <a:rPr lang="ja-JP" altLang="en-US" sz="900" spc="-19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花車</a:t>
            </a:r>
            <a:r>
              <a:rPr lang="ja-JP" altLang="en-US" sz="900" spc="-4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（</a:t>
            </a:r>
            <a:r>
              <a:rPr lang="ja-JP" altLang="en-US" sz="900" spc="-65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ガーベラ</a:t>
            </a:r>
            <a:r>
              <a:rPr lang="ja-JP" altLang="en-US" sz="900" spc="-5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）</a:t>
            </a:r>
            <a:endParaRPr lang="ja-JP" altLang="en-US"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207" name="object 154">
            <a:extLst>
              <a:ext uri="{FF2B5EF4-FFF2-40B4-BE49-F238E27FC236}">
                <a16:creationId xmlns:a16="http://schemas.microsoft.com/office/drawing/2014/main" id="{FFD55E81-6B31-8D7C-7E8D-F48C26445A6E}"/>
              </a:ext>
            </a:extLst>
          </p:cNvPr>
          <p:cNvSpPr txBox="1"/>
          <p:nvPr/>
        </p:nvSpPr>
        <p:spPr>
          <a:xfrm>
            <a:off x="2605797" y="2343030"/>
            <a:ext cx="119265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900" spc="-15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コントロール　クリーム</a:t>
            </a:r>
            <a:endParaRPr sz="900" spc="-1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3E94ABAB-1733-A6A1-618D-58D40402F16F}"/>
              </a:ext>
            </a:extLst>
          </p:cNvPr>
          <p:cNvGrpSpPr/>
          <p:nvPr/>
        </p:nvGrpSpPr>
        <p:grpSpPr>
          <a:xfrm>
            <a:off x="3774557" y="2255852"/>
            <a:ext cx="1558165" cy="289908"/>
            <a:chOff x="6290087" y="2336454"/>
            <a:chExt cx="1558165" cy="289908"/>
          </a:xfrm>
        </p:grpSpPr>
        <p:sp>
          <p:nvSpPr>
            <p:cNvPr id="210" name="object 87">
              <a:extLst>
                <a:ext uri="{FF2B5EF4-FFF2-40B4-BE49-F238E27FC236}">
                  <a16:creationId xmlns:a16="http://schemas.microsoft.com/office/drawing/2014/main" id="{71DCAC62-092C-69A2-D2F5-BD79176AE371}"/>
                </a:ext>
              </a:extLst>
            </p:cNvPr>
            <p:cNvSpPr txBox="1"/>
            <p:nvPr/>
          </p:nvSpPr>
          <p:spPr>
            <a:xfrm>
              <a:off x="6290087" y="2336454"/>
              <a:ext cx="1468477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800" spc="-15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・ナリッシング　シャンプー</a:t>
              </a:r>
              <a:endParaRPr sz="800" spc="-15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sp>
          <p:nvSpPr>
            <p:cNvPr id="211" name="object 88">
              <a:extLst>
                <a:ext uri="{FF2B5EF4-FFF2-40B4-BE49-F238E27FC236}">
                  <a16:creationId xmlns:a16="http://schemas.microsoft.com/office/drawing/2014/main" id="{1F5E38C0-9F78-1F89-542F-07C5148BDE9B}"/>
                </a:ext>
              </a:extLst>
            </p:cNvPr>
            <p:cNvSpPr txBox="1"/>
            <p:nvPr/>
          </p:nvSpPr>
          <p:spPr>
            <a:xfrm>
              <a:off x="6290087" y="2490427"/>
              <a:ext cx="15581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800" spc="-15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・ナリッシング　トリートメント</a:t>
              </a:r>
              <a:endParaRPr sz="800" spc="-15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</p:grpSp>
      <p:pic>
        <p:nvPicPr>
          <p:cNvPr id="218" name="図 217">
            <a:extLst>
              <a:ext uri="{FF2B5EF4-FFF2-40B4-BE49-F238E27FC236}">
                <a16:creationId xmlns:a16="http://schemas.microsoft.com/office/drawing/2014/main" id="{C45A6716-8FAF-ADDA-4A06-68F908441382}"/>
              </a:ext>
            </a:extLst>
          </p:cNvPr>
          <p:cNvPicPr>
            <a:picLocks noChangeAspect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9" y="235755"/>
            <a:ext cx="2159000" cy="114300"/>
          </a:xfrm>
          <a:prstGeom prst="rect">
            <a:avLst/>
          </a:prstGeom>
        </p:spPr>
      </p:pic>
      <p:pic>
        <p:nvPicPr>
          <p:cNvPr id="220" name="図 21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CAB19F6-EE5E-7F4B-41ED-9F8B0A6AA4D7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680" y="169004"/>
            <a:ext cx="5422900" cy="1308100"/>
          </a:xfrm>
          <a:prstGeom prst="rect">
            <a:avLst/>
          </a:prstGeom>
        </p:spPr>
      </p:pic>
      <p:grpSp>
        <p:nvGrpSpPr>
          <p:cNvPr id="238" name="グループ化 237">
            <a:extLst>
              <a:ext uri="{FF2B5EF4-FFF2-40B4-BE49-F238E27FC236}">
                <a16:creationId xmlns:a16="http://schemas.microsoft.com/office/drawing/2014/main" id="{568C090A-BE5F-ACDB-3935-3618D3E83FD8}"/>
              </a:ext>
            </a:extLst>
          </p:cNvPr>
          <p:cNvGrpSpPr/>
          <p:nvPr/>
        </p:nvGrpSpPr>
        <p:grpSpPr>
          <a:xfrm>
            <a:off x="530177" y="2209495"/>
            <a:ext cx="774700" cy="3284423"/>
            <a:chOff x="1605015" y="2209495"/>
            <a:chExt cx="774700" cy="3284423"/>
          </a:xfrm>
        </p:grpSpPr>
        <p:pic>
          <p:nvPicPr>
            <p:cNvPr id="239" name="図 238" descr="アイコン&#10;&#10;自動的に生成された説明">
              <a:extLst>
                <a:ext uri="{FF2B5EF4-FFF2-40B4-BE49-F238E27FC236}">
                  <a16:creationId xmlns:a16="http://schemas.microsoft.com/office/drawing/2014/main" id="{39A14A67-D266-0FE8-938A-0F0CF484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015" y="2209495"/>
              <a:ext cx="774700" cy="254000"/>
            </a:xfrm>
            <a:prstGeom prst="rect">
              <a:avLst/>
            </a:prstGeom>
          </p:spPr>
        </p:pic>
        <p:pic>
          <p:nvPicPr>
            <p:cNvPr id="240" name="図 239" descr="アイコン&#10;&#10;自動的に生成された説明">
              <a:extLst>
                <a:ext uri="{FF2B5EF4-FFF2-40B4-BE49-F238E27FC236}">
                  <a16:creationId xmlns:a16="http://schemas.microsoft.com/office/drawing/2014/main" id="{50CA488F-9877-3504-DCE4-CBEFE729C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015" y="2907220"/>
              <a:ext cx="774700" cy="381000"/>
            </a:xfrm>
            <a:prstGeom prst="rect">
              <a:avLst/>
            </a:prstGeom>
          </p:spPr>
        </p:pic>
        <p:pic>
          <p:nvPicPr>
            <p:cNvPr id="241" name="図 240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B99BAC4A-1CCD-2A25-6AE4-AEA80662E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015" y="3775506"/>
              <a:ext cx="774700" cy="381000"/>
            </a:xfrm>
            <a:prstGeom prst="rect">
              <a:avLst/>
            </a:prstGeom>
          </p:spPr>
        </p:pic>
        <p:pic>
          <p:nvPicPr>
            <p:cNvPr id="242" name="図 241" descr="アイコン&#10;&#10;自動的に生成された説明">
              <a:extLst>
                <a:ext uri="{FF2B5EF4-FFF2-40B4-BE49-F238E27FC236}">
                  <a16:creationId xmlns:a16="http://schemas.microsoft.com/office/drawing/2014/main" id="{28B3A4CB-9F59-42B6-4478-2FCCA031E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015" y="4625416"/>
              <a:ext cx="774700" cy="254000"/>
            </a:xfrm>
            <a:prstGeom prst="rect">
              <a:avLst/>
            </a:prstGeom>
          </p:spPr>
        </p:pic>
        <p:pic>
          <p:nvPicPr>
            <p:cNvPr id="243" name="図 242" descr="テキスト&#10;&#10;自動的に生成された説明">
              <a:extLst>
                <a:ext uri="{FF2B5EF4-FFF2-40B4-BE49-F238E27FC236}">
                  <a16:creationId xmlns:a16="http://schemas.microsoft.com/office/drawing/2014/main" id="{E27E4820-AFE5-BA53-4D5B-4BF9C39AF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015" y="5239918"/>
              <a:ext cx="774700" cy="254000"/>
            </a:xfrm>
            <a:prstGeom prst="rect">
              <a:avLst/>
            </a:prstGeom>
          </p:spPr>
        </p:pic>
      </p:grpSp>
      <p:pic>
        <p:nvPicPr>
          <p:cNvPr id="245" name="図 244" descr="図形&#10;&#10;中程度の精度で自動的に生成された説明">
            <a:extLst>
              <a:ext uri="{FF2B5EF4-FFF2-40B4-BE49-F238E27FC236}">
                <a16:creationId xmlns:a16="http://schemas.microsoft.com/office/drawing/2014/main" id="{A5491A04-5E70-B033-5AB3-DD1BB826FA19}"/>
              </a:ext>
            </a:extLst>
          </p:cNvPr>
          <p:cNvPicPr>
            <a:picLocks noChangeAspect="1"/>
          </p:cNvPicPr>
          <p:nvPr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751" y="1633487"/>
            <a:ext cx="1257300" cy="177800"/>
          </a:xfrm>
          <a:prstGeom prst="rect">
            <a:avLst/>
          </a:prstGeom>
        </p:spPr>
      </p:pic>
      <p:sp>
        <p:nvSpPr>
          <p:cNvPr id="246" name="object 145">
            <a:extLst>
              <a:ext uri="{FF2B5EF4-FFF2-40B4-BE49-F238E27FC236}">
                <a16:creationId xmlns:a16="http://schemas.microsoft.com/office/drawing/2014/main" id="{69A3F5B1-1910-359E-8C44-B031AE86714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94500" y="7231726"/>
            <a:ext cx="3527439" cy="1468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05"/>
              </a:spcBef>
            </a:pPr>
            <a:r>
              <a:rPr b="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●価格は全て希望小売価格 ( 税込 ) です。●花の写真と香りはイメージです。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3DCAC0A-F034-F45D-015F-957F9AFA4F22}"/>
              </a:ext>
            </a:extLst>
          </p:cNvPr>
          <p:cNvGrpSpPr/>
          <p:nvPr/>
        </p:nvGrpSpPr>
        <p:grpSpPr>
          <a:xfrm>
            <a:off x="5039453" y="2258917"/>
            <a:ext cx="1558165" cy="289908"/>
            <a:chOff x="6290087" y="2336454"/>
            <a:chExt cx="1558165" cy="289908"/>
          </a:xfrm>
        </p:grpSpPr>
        <p:sp>
          <p:nvSpPr>
            <p:cNvPr id="3" name="object 87">
              <a:extLst>
                <a:ext uri="{FF2B5EF4-FFF2-40B4-BE49-F238E27FC236}">
                  <a16:creationId xmlns:a16="http://schemas.microsoft.com/office/drawing/2014/main" id="{E7227462-0D6C-6A74-8295-955DECD74AE0}"/>
                </a:ext>
              </a:extLst>
            </p:cNvPr>
            <p:cNvSpPr txBox="1"/>
            <p:nvPr/>
          </p:nvSpPr>
          <p:spPr>
            <a:xfrm>
              <a:off x="6290087" y="2336454"/>
              <a:ext cx="1468477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800" spc="-30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</a:t>
              </a:r>
              <a:r>
                <a:rPr lang="ja-JP" altLang="en-US" sz="800" spc="-20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リニューイング　シャンプー</a:t>
              </a:r>
              <a:endParaRPr sz="800" spc="-2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sp>
          <p:nvSpPr>
            <p:cNvPr id="4" name="object 88">
              <a:extLst>
                <a:ext uri="{FF2B5EF4-FFF2-40B4-BE49-F238E27FC236}">
                  <a16:creationId xmlns:a16="http://schemas.microsoft.com/office/drawing/2014/main" id="{879741D3-62E8-14CD-1191-C51EA3153476}"/>
                </a:ext>
              </a:extLst>
            </p:cNvPr>
            <p:cNvSpPr txBox="1"/>
            <p:nvPr/>
          </p:nvSpPr>
          <p:spPr>
            <a:xfrm>
              <a:off x="6290087" y="2490427"/>
              <a:ext cx="15581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800" spc="-30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</a:t>
              </a:r>
              <a:r>
                <a:rPr lang="ja-JP" altLang="en-US" sz="800" spc="-20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リニューイング　トリートメント</a:t>
              </a:r>
              <a:endParaRPr sz="800" spc="-2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</p:grpSp>
      <p:sp>
        <p:nvSpPr>
          <p:cNvPr id="5" name="object 55">
            <a:extLst>
              <a:ext uri="{FF2B5EF4-FFF2-40B4-BE49-F238E27FC236}">
                <a16:creationId xmlns:a16="http://schemas.microsoft.com/office/drawing/2014/main" id="{DF1715BB-BC6B-9903-FD54-57761EDCBB2A}"/>
              </a:ext>
            </a:extLst>
          </p:cNvPr>
          <p:cNvSpPr txBox="1"/>
          <p:nvPr/>
        </p:nvSpPr>
        <p:spPr>
          <a:xfrm>
            <a:off x="3861009" y="3711557"/>
            <a:ext cx="1343025" cy="5093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620">
              <a:lnSpc>
                <a:spcPct val="120000"/>
              </a:lnSpc>
              <a:spcBef>
                <a:spcPts val="300"/>
              </a:spcBef>
              <a:buClr>
                <a:srgbClr val="7D7FBD"/>
              </a:buClr>
              <a:buSzPct val="90000"/>
              <a:tabLst>
                <a:tab pos="134620" algn="l"/>
              </a:tabLst>
            </a:pPr>
            <a:r>
              <a:rPr lang="ja-JP" altLang="en-US" sz="850" spc="-50" dirty="0">
                <a:solidFill>
                  <a:srgbClr val="7C7FBD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850" spc="-5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切れ毛を抑えたい</a:t>
            </a:r>
            <a:endParaRPr sz="850" spc="-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620" marR="129539">
              <a:lnSpc>
                <a:spcPct val="120000"/>
              </a:lnSpc>
              <a:buClr>
                <a:srgbClr val="7D7FBD"/>
              </a:buClr>
              <a:buSzPct val="90000"/>
              <a:tabLst>
                <a:tab pos="134620" algn="l"/>
              </a:tabLst>
            </a:pPr>
            <a:r>
              <a:rPr lang="ja-JP" altLang="en-US" sz="850" spc="-50" dirty="0">
                <a:solidFill>
                  <a:srgbClr val="7C7FBD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850" spc="-5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透明感のあるツヤ</a:t>
            </a:r>
            <a:r>
              <a:rPr lang="ja-JP" altLang="en-US" sz="8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が</a:t>
            </a:r>
            <a:endParaRPr lang="en-US" altLang="ja-JP" sz="850" spc="-5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620" marR="129539">
              <a:lnSpc>
                <a:spcPct val="120000"/>
              </a:lnSpc>
              <a:buClr>
                <a:srgbClr val="7D7FBD"/>
              </a:buClr>
              <a:buSzPct val="90000"/>
              <a:tabLst>
                <a:tab pos="134620" algn="l"/>
              </a:tabLst>
            </a:pPr>
            <a:r>
              <a:rPr lang="ja-JP" altLang="en-US" sz="8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</a:t>
            </a:r>
            <a:r>
              <a:rPr sz="850" spc="-5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欲しい</a:t>
            </a:r>
            <a:endParaRPr sz="850" spc="-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6" name="object 79">
            <a:extLst>
              <a:ext uri="{FF2B5EF4-FFF2-40B4-BE49-F238E27FC236}">
                <a16:creationId xmlns:a16="http://schemas.microsoft.com/office/drawing/2014/main" id="{00003773-F8BD-FE96-9B50-01617FF4EA9E}"/>
              </a:ext>
            </a:extLst>
          </p:cNvPr>
          <p:cNvSpPr txBox="1"/>
          <p:nvPr/>
        </p:nvSpPr>
        <p:spPr>
          <a:xfrm>
            <a:off x="5118268" y="3791611"/>
            <a:ext cx="1327785" cy="3257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938" indent="4763">
              <a:lnSpc>
                <a:spcPct val="100000"/>
              </a:lnSpc>
              <a:spcBef>
                <a:spcPts val="300"/>
              </a:spcBef>
              <a:buClr>
                <a:srgbClr val="A89447"/>
              </a:buClr>
              <a:buSzPct val="90000"/>
            </a:pPr>
            <a:r>
              <a:rPr lang="ja-JP" altLang="en-US" sz="850" spc="-50" dirty="0">
                <a:solidFill>
                  <a:srgbClr val="A89447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850" spc="-5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ツヤが出にくい</a:t>
            </a:r>
            <a:endParaRPr sz="850" spc="-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indent="4763">
              <a:lnSpc>
                <a:spcPct val="100000"/>
              </a:lnSpc>
              <a:spcBef>
                <a:spcPts val="200"/>
              </a:spcBef>
            </a:pPr>
            <a:r>
              <a:rPr sz="850" spc="-50" dirty="0">
                <a:solidFill>
                  <a:srgbClr val="A89447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850" spc="-15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まとまりが気になる</a:t>
            </a:r>
            <a:endParaRPr sz="850" spc="-1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7" name="object 95">
            <a:extLst>
              <a:ext uri="{FF2B5EF4-FFF2-40B4-BE49-F238E27FC236}">
                <a16:creationId xmlns:a16="http://schemas.microsoft.com/office/drawing/2014/main" id="{711B8505-DD5B-B688-55FD-938941FE725D}"/>
              </a:ext>
            </a:extLst>
          </p:cNvPr>
          <p:cNvSpPr txBox="1"/>
          <p:nvPr/>
        </p:nvSpPr>
        <p:spPr>
          <a:xfrm>
            <a:off x="6341914" y="3633074"/>
            <a:ext cx="1746363" cy="66633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938">
              <a:lnSpc>
                <a:spcPct val="120000"/>
              </a:lnSpc>
              <a:spcBef>
                <a:spcPts val="300"/>
              </a:spcBef>
              <a:tabLst>
                <a:tab pos="133350" algn="l"/>
              </a:tabLst>
            </a:pPr>
            <a:r>
              <a:rPr sz="850" spc="-110" dirty="0">
                <a:solidFill>
                  <a:srgbClr val="86242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850" spc="-195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まとまりにくさを感じる</a:t>
            </a:r>
            <a:endParaRPr sz="8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340360">
              <a:lnSpc>
                <a:spcPct val="120000"/>
              </a:lnSpc>
              <a:buClr>
                <a:srgbClr val="862428"/>
              </a:buClr>
              <a:buSzPct val="90000"/>
              <a:tabLst>
                <a:tab pos="133350" algn="l"/>
              </a:tabLst>
            </a:pPr>
            <a:r>
              <a:rPr lang="ja-JP" altLang="en-US" sz="850" spc="-110" dirty="0">
                <a:solidFill>
                  <a:srgbClr val="86242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850" spc="-13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ケミカルダメージ</a:t>
            </a:r>
            <a:r>
              <a:rPr lang="ja-JP" altLang="en-US" sz="850" spc="-13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が</a:t>
            </a:r>
            <a:endParaRPr lang="en-US" altLang="ja-JP" sz="850" spc="-13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340360">
              <a:lnSpc>
                <a:spcPct val="120000"/>
              </a:lnSpc>
              <a:buClr>
                <a:srgbClr val="862428"/>
              </a:buClr>
              <a:buSzPct val="90000"/>
              <a:tabLst>
                <a:tab pos="133350" algn="l"/>
              </a:tabLst>
            </a:pPr>
            <a:r>
              <a:rPr lang="ja-JP" altLang="en-US" sz="850" spc="-13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</a:t>
            </a:r>
            <a:r>
              <a:rPr lang="ja-JP" altLang="en-US" sz="850" spc="-9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気に</a:t>
            </a:r>
            <a:r>
              <a:rPr lang="ja-JP" altLang="en-US" sz="850" spc="-9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なる</a:t>
            </a:r>
            <a:endParaRPr lang="en-US" altLang="ja-JP" sz="850" spc="-95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340360">
              <a:lnSpc>
                <a:spcPct val="120000"/>
              </a:lnSpc>
              <a:buClr>
                <a:srgbClr val="862428"/>
              </a:buClr>
              <a:buSzPct val="90000"/>
              <a:tabLst>
                <a:tab pos="133350" algn="l"/>
              </a:tabLst>
            </a:pPr>
            <a:r>
              <a:rPr lang="ja-JP" altLang="en-US" sz="850" spc="-110" dirty="0">
                <a:solidFill>
                  <a:srgbClr val="86242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850" spc="-105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ブリーチ履歴がある</a:t>
            </a:r>
            <a:endParaRPr sz="8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197712" y="1311211"/>
            <a:ext cx="10299700" cy="6053455"/>
            <a:chOff x="197712" y="1311211"/>
            <a:chExt cx="10299700" cy="605345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712" y="1311211"/>
              <a:ext cx="10299191" cy="605332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0095" y="1473250"/>
              <a:ext cx="9972040" cy="5727065"/>
            </a:xfrm>
            <a:custGeom>
              <a:avLst/>
              <a:gdLst/>
              <a:ahLst/>
              <a:cxnLst/>
              <a:rect l="l" t="t" r="r" b="b"/>
              <a:pathLst>
                <a:path w="9972040" h="5727065">
                  <a:moveTo>
                    <a:pt x="9972027" y="0"/>
                  </a:moveTo>
                  <a:lnTo>
                    <a:pt x="0" y="0"/>
                  </a:lnTo>
                  <a:lnTo>
                    <a:pt x="0" y="5726772"/>
                  </a:lnTo>
                  <a:lnTo>
                    <a:pt x="9972027" y="5726772"/>
                  </a:lnTo>
                  <a:lnTo>
                    <a:pt x="9972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dirty="0"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8E79964E-BF9F-4A04-5336-834974BC9C3B}"/>
              </a:ext>
            </a:extLst>
          </p:cNvPr>
          <p:cNvGrpSpPr/>
          <p:nvPr/>
        </p:nvGrpSpPr>
        <p:grpSpPr>
          <a:xfrm>
            <a:off x="7810503" y="1593342"/>
            <a:ext cx="1239872" cy="359283"/>
            <a:chOff x="7810503" y="1576463"/>
            <a:chExt cx="1239872" cy="359283"/>
          </a:xfrm>
        </p:grpSpPr>
        <p:sp>
          <p:nvSpPr>
            <p:cNvPr id="38" name="object 38"/>
            <p:cNvSpPr/>
            <p:nvPr/>
          </p:nvSpPr>
          <p:spPr>
            <a:xfrm>
              <a:off x="7810503" y="157646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963" y="0"/>
                  </a:moveTo>
                  <a:lnTo>
                    <a:pt x="10286" y="0"/>
                  </a:lnTo>
                  <a:lnTo>
                    <a:pt x="4610" y="0"/>
                  </a:lnTo>
                  <a:lnTo>
                    <a:pt x="0" y="4622"/>
                  </a:lnTo>
                  <a:lnTo>
                    <a:pt x="0" y="15963"/>
                  </a:lnTo>
                  <a:lnTo>
                    <a:pt x="4610" y="20586"/>
                  </a:lnTo>
                  <a:lnTo>
                    <a:pt x="15963" y="20586"/>
                  </a:lnTo>
                  <a:lnTo>
                    <a:pt x="20573" y="15963"/>
                  </a:lnTo>
                  <a:lnTo>
                    <a:pt x="20573" y="4622"/>
                  </a:lnTo>
                  <a:lnTo>
                    <a:pt x="15963" y="0"/>
                  </a:lnTo>
                  <a:close/>
                </a:path>
              </a:pathLst>
            </a:custGeom>
            <a:solidFill>
              <a:srgbClr val="221916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814830" y="1673110"/>
              <a:ext cx="12065" cy="190500"/>
            </a:xfrm>
            <a:custGeom>
              <a:avLst/>
              <a:gdLst/>
              <a:ahLst/>
              <a:cxnLst/>
              <a:rect l="l" t="t" r="r" b="b"/>
              <a:pathLst>
                <a:path w="12065" h="190500">
                  <a:moveTo>
                    <a:pt x="11912" y="0"/>
                  </a:moveTo>
                  <a:lnTo>
                    <a:pt x="0" y="0"/>
                  </a:lnTo>
                  <a:lnTo>
                    <a:pt x="0" y="189890"/>
                  </a:lnTo>
                  <a:lnTo>
                    <a:pt x="11912" y="189890"/>
                  </a:lnTo>
                  <a:lnTo>
                    <a:pt x="11912" y="0"/>
                  </a:lnTo>
                  <a:close/>
                </a:path>
              </a:pathLst>
            </a:custGeom>
            <a:solidFill>
              <a:srgbClr val="221916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1753" y="1672597"/>
              <a:ext cx="185292" cy="19039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2110" y="1673103"/>
              <a:ext cx="168567" cy="18989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416645" y="1671586"/>
              <a:ext cx="633730" cy="264160"/>
            </a:xfrm>
            <a:custGeom>
              <a:avLst/>
              <a:gdLst/>
              <a:ahLst/>
              <a:cxnLst/>
              <a:rect l="l" t="t" r="r" b="b"/>
              <a:pathLst>
                <a:path w="633729" h="264160">
                  <a:moveTo>
                    <a:pt x="208597" y="263588"/>
                  </a:moveTo>
                  <a:lnTo>
                    <a:pt x="113068" y="105041"/>
                  </a:lnTo>
                  <a:lnTo>
                    <a:pt x="132422" y="102044"/>
                  </a:lnTo>
                  <a:lnTo>
                    <a:pt x="150317" y="94043"/>
                  </a:lnTo>
                  <a:lnTo>
                    <a:pt x="163449" y="78638"/>
                  </a:lnTo>
                  <a:lnTo>
                    <a:pt x="168554" y="53365"/>
                  </a:lnTo>
                  <a:lnTo>
                    <a:pt x="160655" y="23393"/>
                  </a:lnTo>
                  <a:lnTo>
                    <a:pt x="141351" y="8001"/>
                  </a:lnTo>
                  <a:lnTo>
                    <a:pt x="117208" y="2336"/>
                  </a:lnTo>
                  <a:lnTo>
                    <a:pt x="94805" y="1524"/>
                  </a:lnTo>
                  <a:lnTo>
                    <a:pt x="0" y="1524"/>
                  </a:lnTo>
                  <a:lnTo>
                    <a:pt x="0" y="191414"/>
                  </a:lnTo>
                  <a:lnTo>
                    <a:pt x="11912" y="191414"/>
                  </a:lnTo>
                  <a:lnTo>
                    <a:pt x="11912" y="13423"/>
                  </a:lnTo>
                  <a:lnTo>
                    <a:pt x="94805" y="13423"/>
                  </a:lnTo>
                  <a:lnTo>
                    <a:pt x="121399" y="14947"/>
                  </a:lnTo>
                  <a:lnTo>
                    <a:pt x="140779" y="20802"/>
                  </a:lnTo>
                  <a:lnTo>
                    <a:pt x="152641" y="32956"/>
                  </a:lnTo>
                  <a:lnTo>
                    <a:pt x="156667" y="53365"/>
                  </a:lnTo>
                  <a:lnTo>
                    <a:pt x="152641" y="73609"/>
                  </a:lnTo>
                  <a:lnTo>
                    <a:pt x="140779" y="85902"/>
                  </a:lnTo>
                  <a:lnTo>
                    <a:pt x="121399" y="91973"/>
                  </a:lnTo>
                  <a:lnTo>
                    <a:pt x="94805" y="93611"/>
                  </a:lnTo>
                  <a:lnTo>
                    <a:pt x="44246" y="93611"/>
                  </a:lnTo>
                  <a:lnTo>
                    <a:pt x="44246" y="105511"/>
                  </a:lnTo>
                  <a:lnTo>
                    <a:pt x="99987" y="105498"/>
                  </a:lnTo>
                  <a:lnTo>
                    <a:pt x="195364" y="263588"/>
                  </a:lnTo>
                  <a:lnTo>
                    <a:pt x="208597" y="263588"/>
                  </a:lnTo>
                  <a:close/>
                </a:path>
                <a:path w="633729" h="264160">
                  <a:moveTo>
                    <a:pt x="379933" y="1485"/>
                  </a:moveTo>
                  <a:lnTo>
                    <a:pt x="243954" y="1485"/>
                  </a:lnTo>
                  <a:lnTo>
                    <a:pt x="243954" y="12915"/>
                  </a:lnTo>
                  <a:lnTo>
                    <a:pt x="243954" y="87845"/>
                  </a:lnTo>
                  <a:lnTo>
                    <a:pt x="243954" y="99275"/>
                  </a:lnTo>
                  <a:lnTo>
                    <a:pt x="243954" y="179285"/>
                  </a:lnTo>
                  <a:lnTo>
                    <a:pt x="243954" y="190715"/>
                  </a:lnTo>
                  <a:lnTo>
                    <a:pt x="379933" y="190715"/>
                  </a:lnTo>
                  <a:lnTo>
                    <a:pt x="379933" y="179285"/>
                  </a:lnTo>
                  <a:lnTo>
                    <a:pt x="255866" y="179285"/>
                  </a:lnTo>
                  <a:lnTo>
                    <a:pt x="255866" y="99275"/>
                  </a:lnTo>
                  <a:lnTo>
                    <a:pt x="369544" y="99275"/>
                  </a:lnTo>
                  <a:lnTo>
                    <a:pt x="369544" y="87845"/>
                  </a:lnTo>
                  <a:lnTo>
                    <a:pt x="255866" y="87845"/>
                  </a:lnTo>
                  <a:lnTo>
                    <a:pt x="255866" y="12915"/>
                  </a:lnTo>
                  <a:lnTo>
                    <a:pt x="379933" y="12915"/>
                  </a:lnTo>
                  <a:lnTo>
                    <a:pt x="379933" y="1485"/>
                  </a:lnTo>
                  <a:close/>
                </a:path>
                <a:path w="633729" h="264160">
                  <a:moveTo>
                    <a:pt x="633222" y="201218"/>
                  </a:moveTo>
                  <a:lnTo>
                    <a:pt x="539953" y="0"/>
                  </a:lnTo>
                  <a:lnTo>
                    <a:pt x="525640" y="0"/>
                  </a:lnTo>
                  <a:lnTo>
                    <a:pt x="399034" y="263588"/>
                  </a:lnTo>
                  <a:lnTo>
                    <a:pt x="412267" y="263588"/>
                  </a:lnTo>
                  <a:lnTo>
                    <a:pt x="532676" y="12598"/>
                  </a:lnTo>
                  <a:lnTo>
                    <a:pt x="584771" y="124345"/>
                  </a:lnTo>
                  <a:lnTo>
                    <a:pt x="513346" y="124345"/>
                  </a:lnTo>
                  <a:lnTo>
                    <a:pt x="507657" y="136245"/>
                  </a:lnTo>
                  <a:lnTo>
                    <a:pt x="590308" y="136245"/>
                  </a:lnTo>
                  <a:lnTo>
                    <a:pt x="620052" y="201218"/>
                  </a:lnTo>
                  <a:lnTo>
                    <a:pt x="633222" y="201218"/>
                  </a:lnTo>
                  <a:close/>
                </a:path>
              </a:pathLst>
            </a:custGeom>
            <a:solidFill>
              <a:srgbClr val="221916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DB599731-80BF-715F-3D81-724133D54BD9}"/>
              </a:ext>
            </a:extLst>
          </p:cNvPr>
          <p:cNvGrpSpPr/>
          <p:nvPr/>
        </p:nvGrpSpPr>
        <p:grpSpPr>
          <a:xfrm>
            <a:off x="1719765" y="1576316"/>
            <a:ext cx="8377555" cy="5476875"/>
            <a:chOff x="1719765" y="1576316"/>
            <a:chExt cx="8377555" cy="5476875"/>
          </a:xfrm>
        </p:grpSpPr>
        <p:sp>
          <p:nvSpPr>
            <p:cNvPr id="44" name="object 44"/>
            <p:cNvSpPr/>
            <p:nvPr/>
          </p:nvSpPr>
          <p:spPr>
            <a:xfrm>
              <a:off x="1719765" y="2055192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719765" y="2651198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719765" y="3545716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719765" y="4387767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719765" y="5125059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3343716" y="2140065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0"/>
                  </a:moveTo>
                  <a:lnTo>
                    <a:pt x="0" y="4912728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967667" y="2140065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0"/>
                  </a:moveTo>
                  <a:lnTo>
                    <a:pt x="0" y="4912728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344305" y="2140065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0"/>
                  </a:moveTo>
                  <a:lnTo>
                    <a:pt x="0" y="4912728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6591618" y="1576316"/>
              <a:ext cx="0" cy="5476875"/>
            </a:xfrm>
            <a:custGeom>
              <a:avLst/>
              <a:gdLst/>
              <a:ahLst/>
              <a:cxnLst/>
              <a:rect l="l" t="t" r="r" b="b"/>
              <a:pathLst>
                <a:path h="5476875">
                  <a:moveTo>
                    <a:pt x="0" y="0"/>
                  </a:moveTo>
                  <a:lnTo>
                    <a:pt x="0" y="5476481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998314" y="2133324"/>
            <a:ext cx="1063625" cy="104775"/>
            <a:chOff x="1998314" y="2133324"/>
            <a:chExt cx="1063625" cy="104775"/>
          </a:xfrm>
        </p:grpSpPr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8314" y="2135225"/>
              <a:ext cx="65303" cy="10035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099248" y="2135220"/>
              <a:ext cx="53975" cy="100965"/>
            </a:xfrm>
            <a:custGeom>
              <a:avLst/>
              <a:gdLst/>
              <a:ahLst/>
              <a:cxnLst/>
              <a:rect l="l" t="t" r="r" b="b"/>
              <a:pathLst>
                <a:path w="53975" h="100964">
                  <a:moveTo>
                    <a:pt x="14312" y="0"/>
                  </a:moveTo>
                  <a:lnTo>
                    <a:pt x="5994" y="736"/>
                  </a:lnTo>
                  <a:lnTo>
                    <a:pt x="0" y="0"/>
                  </a:lnTo>
                  <a:lnTo>
                    <a:pt x="812" y="18923"/>
                  </a:lnTo>
                  <a:lnTo>
                    <a:pt x="1168" y="31407"/>
                  </a:lnTo>
                  <a:lnTo>
                    <a:pt x="1054" y="75730"/>
                  </a:lnTo>
                  <a:lnTo>
                    <a:pt x="0" y="100368"/>
                  </a:lnTo>
                  <a:lnTo>
                    <a:pt x="4673" y="100164"/>
                  </a:lnTo>
                  <a:lnTo>
                    <a:pt x="40474" y="100076"/>
                  </a:lnTo>
                  <a:lnTo>
                    <a:pt x="53911" y="100368"/>
                  </a:lnTo>
                  <a:lnTo>
                    <a:pt x="53174" y="97497"/>
                  </a:lnTo>
                  <a:lnTo>
                    <a:pt x="53174" y="95250"/>
                  </a:lnTo>
                  <a:lnTo>
                    <a:pt x="53911" y="92036"/>
                  </a:lnTo>
                  <a:lnTo>
                    <a:pt x="46608" y="93014"/>
                  </a:lnTo>
                  <a:lnTo>
                    <a:pt x="39776" y="93573"/>
                  </a:lnTo>
                  <a:lnTo>
                    <a:pt x="13588" y="93941"/>
                  </a:lnTo>
                  <a:lnTo>
                    <a:pt x="13271" y="25107"/>
                  </a:lnTo>
                  <a:lnTo>
                    <a:pt x="14312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6961" y="2133324"/>
              <a:ext cx="109423" cy="10416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7352" y="2133326"/>
              <a:ext cx="87350" cy="10415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42695" y="2135221"/>
              <a:ext cx="92316" cy="10035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568023" y="2135228"/>
              <a:ext cx="53340" cy="100965"/>
            </a:xfrm>
            <a:custGeom>
              <a:avLst/>
              <a:gdLst/>
              <a:ahLst/>
              <a:cxnLst/>
              <a:rect l="l" t="t" r="r" b="b"/>
              <a:pathLst>
                <a:path w="53339" h="100964">
                  <a:moveTo>
                    <a:pt x="52158" y="0"/>
                  </a:moveTo>
                  <a:lnTo>
                    <a:pt x="21767" y="723"/>
                  </a:lnTo>
                  <a:lnTo>
                    <a:pt x="0" y="0"/>
                  </a:lnTo>
                  <a:lnTo>
                    <a:pt x="812" y="18694"/>
                  </a:lnTo>
                  <a:lnTo>
                    <a:pt x="1168" y="31254"/>
                  </a:lnTo>
                  <a:lnTo>
                    <a:pt x="1054" y="75539"/>
                  </a:lnTo>
                  <a:lnTo>
                    <a:pt x="0" y="100355"/>
                  </a:lnTo>
                  <a:lnTo>
                    <a:pt x="4483" y="100152"/>
                  </a:lnTo>
                  <a:lnTo>
                    <a:pt x="39801" y="100063"/>
                  </a:lnTo>
                  <a:lnTo>
                    <a:pt x="52882" y="100355"/>
                  </a:lnTo>
                  <a:lnTo>
                    <a:pt x="52603" y="99390"/>
                  </a:lnTo>
                  <a:lnTo>
                    <a:pt x="52438" y="96558"/>
                  </a:lnTo>
                  <a:lnTo>
                    <a:pt x="52882" y="92024"/>
                  </a:lnTo>
                  <a:lnTo>
                    <a:pt x="47790" y="92887"/>
                  </a:lnTo>
                  <a:lnTo>
                    <a:pt x="31000" y="93852"/>
                  </a:lnTo>
                  <a:lnTo>
                    <a:pt x="13436" y="93929"/>
                  </a:lnTo>
                  <a:lnTo>
                    <a:pt x="13296" y="50838"/>
                  </a:lnTo>
                  <a:lnTo>
                    <a:pt x="33235" y="51104"/>
                  </a:lnTo>
                  <a:lnTo>
                    <a:pt x="48793" y="52146"/>
                  </a:lnTo>
                  <a:lnTo>
                    <a:pt x="48348" y="49225"/>
                  </a:lnTo>
                  <a:lnTo>
                    <a:pt x="48348" y="46215"/>
                  </a:lnTo>
                  <a:lnTo>
                    <a:pt x="48793" y="43243"/>
                  </a:lnTo>
                  <a:lnTo>
                    <a:pt x="46659" y="43433"/>
                  </a:lnTo>
                  <a:lnTo>
                    <a:pt x="13296" y="44703"/>
                  </a:lnTo>
                  <a:lnTo>
                    <a:pt x="13157" y="21818"/>
                  </a:lnTo>
                  <a:lnTo>
                    <a:pt x="13741" y="6870"/>
                  </a:lnTo>
                  <a:lnTo>
                    <a:pt x="22593" y="6934"/>
                  </a:lnTo>
                  <a:lnTo>
                    <a:pt x="52158" y="8762"/>
                  </a:lnTo>
                  <a:lnTo>
                    <a:pt x="51714" y="5841"/>
                  </a:lnTo>
                  <a:lnTo>
                    <a:pt x="51714" y="2920"/>
                  </a:lnTo>
                  <a:lnTo>
                    <a:pt x="52158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05054" y="2135224"/>
              <a:ext cx="64274" cy="10035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797952" y="2135220"/>
              <a:ext cx="53975" cy="100965"/>
            </a:xfrm>
            <a:custGeom>
              <a:avLst/>
              <a:gdLst/>
              <a:ahLst/>
              <a:cxnLst/>
              <a:rect l="l" t="t" r="r" b="b"/>
              <a:pathLst>
                <a:path w="53975" h="100964">
                  <a:moveTo>
                    <a:pt x="14312" y="0"/>
                  </a:moveTo>
                  <a:lnTo>
                    <a:pt x="5994" y="736"/>
                  </a:lnTo>
                  <a:lnTo>
                    <a:pt x="0" y="0"/>
                  </a:lnTo>
                  <a:lnTo>
                    <a:pt x="812" y="18923"/>
                  </a:lnTo>
                  <a:lnTo>
                    <a:pt x="1168" y="31407"/>
                  </a:lnTo>
                  <a:lnTo>
                    <a:pt x="1054" y="75730"/>
                  </a:lnTo>
                  <a:lnTo>
                    <a:pt x="0" y="100368"/>
                  </a:lnTo>
                  <a:lnTo>
                    <a:pt x="4673" y="100164"/>
                  </a:lnTo>
                  <a:lnTo>
                    <a:pt x="40474" y="100076"/>
                  </a:lnTo>
                  <a:lnTo>
                    <a:pt x="53911" y="100368"/>
                  </a:lnTo>
                  <a:lnTo>
                    <a:pt x="53174" y="97497"/>
                  </a:lnTo>
                  <a:lnTo>
                    <a:pt x="53174" y="95250"/>
                  </a:lnTo>
                  <a:lnTo>
                    <a:pt x="53911" y="92036"/>
                  </a:lnTo>
                  <a:lnTo>
                    <a:pt x="46608" y="93014"/>
                  </a:lnTo>
                  <a:lnTo>
                    <a:pt x="39776" y="93573"/>
                  </a:lnTo>
                  <a:lnTo>
                    <a:pt x="13588" y="93941"/>
                  </a:lnTo>
                  <a:lnTo>
                    <a:pt x="13271" y="25107"/>
                  </a:lnTo>
                  <a:lnTo>
                    <a:pt x="14312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3261" y="2135219"/>
              <a:ext cx="86194" cy="1022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001444" y="2133328"/>
              <a:ext cx="60325" cy="104775"/>
            </a:xfrm>
            <a:custGeom>
              <a:avLst/>
              <a:gdLst/>
              <a:ahLst/>
              <a:cxnLst/>
              <a:rect l="l" t="t" r="r" b="b"/>
              <a:pathLst>
                <a:path w="60325" h="104775">
                  <a:moveTo>
                    <a:pt x="38862" y="0"/>
                  </a:moveTo>
                  <a:lnTo>
                    <a:pt x="29324" y="0"/>
                  </a:lnTo>
                  <a:lnTo>
                    <a:pt x="24930" y="685"/>
                  </a:lnTo>
                  <a:lnTo>
                    <a:pt x="2489" y="23520"/>
                  </a:lnTo>
                  <a:lnTo>
                    <a:pt x="2489" y="33362"/>
                  </a:lnTo>
                  <a:lnTo>
                    <a:pt x="29438" y="56680"/>
                  </a:lnTo>
                  <a:lnTo>
                    <a:pt x="33108" y="58280"/>
                  </a:lnTo>
                  <a:lnTo>
                    <a:pt x="39941" y="61798"/>
                  </a:lnTo>
                  <a:lnTo>
                    <a:pt x="42773" y="63982"/>
                  </a:lnTo>
                  <a:lnTo>
                    <a:pt x="47358" y="69240"/>
                  </a:lnTo>
                  <a:lnTo>
                    <a:pt x="48501" y="72796"/>
                  </a:lnTo>
                  <a:lnTo>
                    <a:pt x="48501" y="80200"/>
                  </a:lnTo>
                  <a:lnTo>
                    <a:pt x="30822" y="98450"/>
                  </a:lnTo>
                  <a:lnTo>
                    <a:pt x="24498" y="98450"/>
                  </a:lnTo>
                  <a:lnTo>
                    <a:pt x="7670" y="88595"/>
                  </a:lnTo>
                  <a:lnTo>
                    <a:pt x="6350" y="86791"/>
                  </a:lnTo>
                  <a:lnTo>
                    <a:pt x="5308" y="85013"/>
                  </a:lnTo>
                  <a:lnTo>
                    <a:pt x="4533" y="83261"/>
                  </a:lnTo>
                  <a:lnTo>
                    <a:pt x="2768" y="83261"/>
                  </a:lnTo>
                  <a:lnTo>
                    <a:pt x="2489" y="86093"/>
                  </a:lnTo>
                  <a:lnTo>
                    <a:pt x="1485" y="92011"/>
                  </a:lnTo>
                  <a:lnTo>
                    <a:pt x="0" y="96265"/>
                  </a:lnTo>
                  <a:lnTo>
                    <a:pt x="2540" y="98310"/>
                  </a:lnTo>
                  <a:lnTo>
                    <a:pt x="5676" y="100139"/>
                  </a:lnTo>
                  <a:lnTo>
                    <a:pt x="13169" y="103352"/>
                  </a:lnTo>
                  <a:lnTo>
                    <a:pt x="18059" y="104152"/>
                  </a:lnTo>
                  <a:lnTo>
                    <a:pt x="29743" y="104152"/>
                  </a:lnTo>
                  <a:lnTo>
                    <a:pt x="59893" y="76212"/>
                  </a:lnTo>
                  <a:lnTo>
                    <a:pt x="59893" y="66370"/>
                  </a:lnTo>
                  <a:lnTo>
                    <a:pt x="32943" y="44386"/>
                  </a:lnTo>
                  <a:lnTo>
                    <a:pt x="29273" y="42773"/>
                  </a:lnTo>
                  <a:lnTo>
                    <a:pt x="22453" y="39179"/>
                  </a:lnTo>
                  <a:lnTo>
                    <a:pt x="19596" y="36956"/>
                  </a:lnTo>
                  <a:lnTo>
                    <a:pt x="15024" y="31699"/>
                  </a:lnTo>
                  <a:lnTo>
                    <a:pt x="13881" y="28092"/>
                  </a:lnTo>
                  <a:lnTo>
                    <a:pt x="13881" y="20891"/>
                  </a:lnTo>
                  <a:lnTo>
                    <a:pt x="29997" y="5397"/>
                  </a:lnTo>
                  <a:lnTo>
                    <a:pt x="35458" y="5397"/>
                  </a:lnTo>
                  <a:lnTo>
                    <a:pt x="50114" y="19138"/>
                  </a:lnTo>
                  <a:lnTo>
                    <a:pt x="51854" y="19138"/>
                  </a:lnTo>
                  <a:lnTo>
                    <a:pt x="52438" y="16306"/>
                  </a:lnTo>
                  <a:lnTo>
                    <a:pt x="54203" y="10274"/>
                  </a:lnTo>
                  <a:lnTo>
                    <a:pt x="55803" y="6857"/>
                  </a:lnTo>
                  <a:lnTo>
                    <a:pt x="52882" y="4533"/>
                  </a:lnTo>
                  <a:lnTo>
                    <a:pt x="49720" y="2793"/>
                  </a:lnTo>
                  <a:lnTo>
                    <a:pt x="42900" y="558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F2022E07-E883-BFDA-904F-27CE4C1DE685}"/>
              </a:ext>
            </a:extLst>
          </p:cNvPr>
          <p:cNvGrpSpPr/>
          <p:nvPr/>
        </p:nvGrpSpPr>
        <p:grpSpPr>
          <a:xfrm>
            <a:off x="2036093" y="4490491"/>
            <a:ext cx="989965" cy="555598"/>
            <a:chOff x="2036093" y="4490491"/>
            <a:chExt cx="989965" cy="555598"/>
          </a:xfrm>
        </p:grpSpPr>
        <p:sp>
          <p:nvSpPr>
            <p:cNvPr id="69" name="object 69"/>
            <p:cNvSpPr txBox="1"/>
            <p:nvPr/>
          </p:nvSpPr>
          <p:spPr>
            <a:xfrm>
              <a:off x="2036093" y="4894766"/>
              <a:ext cx="9899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1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プラム ＆ ライラック</a:t>
              </a:r>
              <a:endParaRPr sz="90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7A84DA1A-0D8F-9E3F-2FAC-7338B0C58D1A}"/>
                </a:ext>
              </a:extLst>
            </p:cNvPr>
            <p:cNvGrpSpPr/>
            <p:nvPr/>
          </p:nvGrpSpPr>
          <p:grpSpPr>
            <a:xfrm>
              <a:off x="2136037" y="4490491"/>
              <a:ext cx="805221" cy="379735"/>
              <a:chOff x="2136037" y="4490491"/>
              <a:chExt cx="805221" cy="379735"/>
            </a:xfrm>
          </p:grpSpPr>
          <p:pic>
            <p:nvPicPr>
              <p:cNvPr id="71" name="object 71"/>
              <p:cNvPicPr/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1526" y="4490491"/>
                <a:ext cx="379488" cy="379488"/>
              </a:xfrm>
              <a:prstGeom prst="rect">
                <a:avLst/>
              </a:prstGeom>
            </p:spPr>
          </p:pic>
          <p:sp>
            <p:nvSpPr>
              <p:cNvPr id="72" name="object 72"/>
              <p:cNvSpPr/>
              <p:nvPr/>
            </p:nvSpPr>
            <p:spPr>
              <a:xfrm>
                <a:off x="2561528" y="4490496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30" h="379729">
                    <a:moveTo>
                      <a:pt x="379488" y="189737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7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5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7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  <p:pic>
            <p:nvPicPr>
              <p:cNvPr id="73" name="object 73"/>
              <p:cNvPicPr/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36038" y="4490491"/>
                <a:ext cx="379488" cy="379488"/>
              </a:xfrm>
              <a:prstGeom prst="rect">
                <a:avLst/>
              </a:prstGeom>
            </p:spPr>
          </p:pic>
          <p:sp>
            <p:nvSpPr>
              <p:cNvPr id="74" name="object 74"/>
              <p:cNvSpPr/>
              <p:nvPr/>
            </p:nvSpPr>
            <p:spPr>
              <a:xfrm>
                <a:off x="2136037" y="4490496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30" h="379729">
                    <a:moveTo>
                      <a:pt x="379488" y="189737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7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5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7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</p:grpSp>
      </p:grpSp>
      <p:grpSp>
        <p:nvGrpSpPr>
          <p:cNvPr id="80" name="object 80"/>
          <p:cNvGrpSpPr/>
          <p:nvPr/>
        </p:nvGrpSpPr>
        <p:grpSpPr>
          <a:xfrm>
            <a:off x="3757034" y="2133331"/>
            <a:ext cx="797560" cy="104775"/>
            <a:chOff x="3757034" y="2133331"/>
            <a:chExt cx="797560" cy="104775"/>
          </a:xfrm>
        </p:grpSpPr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57034" y="2135215"/>
              <a:ext cx="73456" cy="10038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854715" y="2135209"/>
              <a:ext cx="52705" cy="100965"/>
            </a:xfrm>
            <a:custGeom>
              <a:avLst/>
              <a:gdLst/>
              <a:ahLst/>
              <a:cxnLst/>
              <a:rect l="l" t="t" r="r" b="b"/>
              <a:pathLst>
                <a:path w="52704" h="100964">
                  <a:moveTo>
                    <a:pt x="51943" y="0"/>
                  </a:moveTo>
                  <a:lnTo>
                    <a:pt x="32572" y="696"/>
                  </a:lnTo>
                  <a:lnTo>
                    <a:pt x="19525" y="696"/>
                  </a:lnTo>
                  <a:lnTo>
                    <a:pt x="0" y="0"/>
                  </a:lnTo>
                  <a:lnTo>
                    <a:pt x="814" y="18724"/>
                  </a:lnTo>
                  <a:lnTo>
                    <a:pt x="1181" y="37553"/>
                  </a:lnTo>
                  <a:lnTo>
                    <a:pt x="1080" y="71973"/>
                  </a:lnTo>
                  <a:lnTo>
                    <a:pt x="0" y="100380"/>
                  </a:lnTo>
                  <a:lnTo>
                    <a:pt x="13252" y="99856"/>
                  </a:lnTo>
                  <a:lnTo>
                    <a:pt x="33126" y="99709"/>
                  </a:lnTo>
                  <a:lnTo>
                    <a:pt x="52666" y="100380"/>
                  </a:lnTo>
                  <a:lnTo>
                    <a:pt x="52235" y="96164"/>
                  </a:lnTo>
                  <a:lnTo>
                    <a:pt x="52666" y="91655"/>
                  </a:lnTo>
                  <a:lnTo>
                    <a:pt x="44489" y="92690"/>
                  </a:lnTo>
                  <a:lnTo>
                    <a:pt x="34456" y="93259"/>
                  </a:lnTo>
                  <a:lnTo>
                    <a:pt x="13398" y="93548"/>
                  </a:lnTo>
                  <a:lnTo>
                    <a:pt x="13106" y="82791"/>
                  </a:lnTo>
                  <a:lnTo>
                    <a:pt x="13246" y="50634"/>
                  </a:lnTo>
                  <a:lnTo>
                    <a:pt x="20306" y="50696"/>
                  </a:lnTo>
                  <a:lnTo>
                    <a:pt x="39827" y="51309"/>
                  </a:lnTo>
                  <a:lnTo>
                    <a:pt x="48602" y="51942"/>
                  </a:lnTo>
                  <a:lnTo>
                    <a:pt x="48158" y="47561"/>
                  </a:lnTo>
                  <a:lnTo>
                    <a:pt x="48602" y="43078"/>
                  </a:lnTo>
                  <a:lnTo>
                    <a:pt x="34139" y="44080"/>
                  </a:lnTo>
                  <a:lnTo>
                    <a:pt x="24801" y="44412"/>
                  </a:lnTo>
                  <a:lnTo>
                    <a:pt x="13246" y="44538"/>
                  </a:lnTo>
                  <a:lnTo>
                    <a:pt x="13106" y="18199"/>
                  </a:lnTo>
                  <a:lnTo>
                    <a:pt x="13538" y="13106"/>
                  </a:lnTo>
                  <a:lnTo>
                    <a:pt x="13703" y="6832"/>
                  </a:lnTo>
                  <a:lnTo>
                    <a:pt x="25930" y="7009"/>
                  </a:lnTo>
                  <a:lnTo>
                    <a:pt x="35323" y="7462"/>
                  </a:lnTo>
                  <a:lnTo>
                    <a:pt x="51943" y="8750"/>
                  </a:lnTo>
                  <a:lnTo>
                    <a:pt x="51511" y="4368"/>
                  </a:lnTo>
                  <a:lnTo>
                    <a:pt x="51943" y="0"/>
                  </a:lnTo>
                  <a:close/>
                </a:path>
              </a:pathLst>
            </a:custGeom>
            <a:solidFill>
              <a:srgbClr val="A89447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8292" y="2133345"/>
              <a:ext cx="337411" cy="10226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89958" y="2135214"/>
              <a:ext cx="74333" cy="10038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388045" y="2135209"/>
              <a:ext cx="52705" cy="100965"/>
            </a:xfrm>
            <a:custGeom>
              <a:avLst/>
              <a:gdLst/>
              <a:ahLst/>
              <a:cxnLst/>
              <a:rect l="l" t="t" r="r" b="b"/>
              <a:pathLst>
                <a:path w="52704" h="100964">
                  <a:moveTo>
                    <a:pt x="51943" y="0"/>
                  </a:moveTo>
                  <a:lnTo>
                    <a:pt x="32572" y="696"/>
                  </a:lnTo>
                  <a:lnTo>
                    <a:pt x="19525" y="696"/>
                  </a:lnTo>
                  <a:lnTo>
                    <a:pt x="0" y="0"/>
                  </a:lnTo>
                  <a:lnTo>
                    <a:pt x="814" y="18724"/>
                  </a:lnTo>
                  <a:lnTo>
                    <a:pt x="1181" y="37553"/>
                  </a:lnTo>
                  <a:lnTo>
                    <a:pt x="1080" y="71973"/>
                  </a:lnTo>
                  <a:lnTo>
                    <a:pt x="0" y="100380"/>
                  </a:lnTo>
                  <a:lnTo>
                    <a:pt x="13250" y="99856"/>
                  </a:lnTo>
                  <a:lnTo>
                    <a:pt x="33121" y="99709"/>
                  </a:lnTo>
                  <a:lnTo>
                    <a:pt x="52666" y="100380"/>
                  </a:lnTo>
                  <a:lnTo>
                    <a:pt x="52235" y="96164"/>
                  </a:lnTo>
                  <a:lnTo>
                    <a:pt x="52666" y="91655"/>
                  </a:lnTo>
                  <a:lnTo>
                    <a:pt x="44489" y="92690"/>
                  </a:lnTo>
                  <a:lnTo>
                    <a:pt x="34456" y="93259"/>
                  </a:lnTo>
                  <a:lnTo>
                    <a:pt x="13398" y="93548"/>
                  </a:lnTo>
                  <a:lnTo>
                    <a:pt x="13106" y="82791"/>
                  </a:lnTo>
                  <a:lnTo>
                    <a:pt x="13246" y="50634"/>
                  </a:lnTo>
                  <a:lnTo>
                    <a:pt x="20306" y="50696"/>
                  </a:lnTo>
                  <a:lnTo>
                    <a:pt x="39827" y="51309"/>
                  </a:lnTo>
                  <a:lnTo>
                    <a:pt x="48602" y="51942"/>
                  </a:lnTo>
                  <a:lnTo>
                    <a:pt x="48158" y="47561"/>
                  </a:lnTo>
                  <a:lnTo>
                    <a:pt x="48602" y="43078"/>
                  </a:lnTo>
                  <a:lnTo>
                    <a:pt x="34139" y="44080"/>
                  </a:lnTo>
                  <a:lnTo>
                    <a:pt x="24801" y="44412"/>
                  </a:lnTo>
                  <a:lnTo>
                    <a:pt x="13246" y="44538"/>
                  </a:lnTo>
                  <a:lnTo>
                    <a:pt x="13106" y="18199"/>
                  </a:lnTo>
                  <a:lnTo>
                    <a:pt x="13538" y="13106"/>
                  </a:lnTo>
                  <a:lnTo>
                    <a:pt x="13703" y="6832"/>
                  </a:lnTo>
                  <a:lnTo>
                    <a:pt x="25930" y="7009"/>
                  </a:lnTo>
                  <a:lnTo>
                    <a:pt x="35323" y="7462"/>
                  </a:lnTo>
                  <a:lnTo>
                    <a:pt x="51943" y="8750"/>
                  </a:lnTo>
                  <a:lnTo>
                    <a:pt x="51498" y="4368"/>
                  </a:lnTo>
                  <a:lnTo>
                    <a:pt x="51943" y="0"/>
                  </a:lnTo>
                  <a:close/>
                </a:path>
              </a:pathLst>
            </a:custGeom>
            <a:solidFill>
              <a:srgbClr val="A89447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86" name="object 8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369" y="2133331"/>
              <a:ext cx="86982" cy="104152"/>
            </a:xfrm>
            <a:prstGeom prst="rect">
              <a:avLst/>
            </a:prstGeom>
          </p:spPr>
        </p:pic>
      </p:grp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D3A8FD2D-0721-FE70-2A89-8020C420EB91}"/>
              </a:ext>
            </a:extLst>
          </p:cNvPr>
          <p:cNvGrpSpPr/>
          <p:nvPr/>
        </p:nvGrpSpPr>
        <p:grpSpPr>
          <a:xfrm>
            <a:off x="3510681" y="4487315"/>
            <a:ext cx="1293495" cy="558774"/>
            <a:chOff x="3510681" y="4487315"/>
            <a:chExt cx="1293495" cy="558774"/>
          </a:xfrm>
        </p:grpSpPr>
        <p:sp>
          <p:nvSpPr>
            <p:cNvPr id="89" name="object 89"/>
            <p:cNvSpPr txBox="1"/>
            <p:nvPr/>
          </p:nvSpPr>
          <p:spPr>
            <a:xfrm>
              <a:off x="3510681" y="4894766"/>
              <a:ext cx="129349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55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ホワイトピーチ＆カモミール</a:t>
              </a:r>
              <a:endParaRPr sz="9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grpSp>
          <p:nvGrpSpPr>
            <p:cNvPr id="90" name="object 90"/>
            <p:cNvGrpSpPr/>
            <p:nvPr/>
          </p:nvGrpSpPr>
          <p:grpSpPr>
            <a:xfrm>
              <a:off x="3747518" y="4487315"/>
              <a:ext cx="799465" cy="380365"/>
              <a:chOff x="3747518" y="4487315"/>
              <a:chExt cx="799465" cy="380365"/>
            </a:xfrm>
          </p:grpSpPr>
          <p:pic>
            <p:nvPicPr>
              <p:cNvPr id="91" name="object 91"/>
              <p:cNvPicPr/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9829" y="4490491"/>
                <a:ext cx="373799" cy="373811"/>
              </a:xfrm>
              <a:prstGeom prst="rect">
                <a:avLst/>
              </a:prstGeom>
            </p:spPr>
          </p:pic>
          <p:sp>
            <p:nvSpPr>
              <p:cNvPr id="92" name="object 92"/>
              <p:cNvSpPr/>
              <p:nvPr/>
            </p:nvSpPr>
            <p:spPr>
              <a:xfrm>
                <a:off x="4169820" y="4490490"/>
                <a:ext cx="374015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374014" h="374014">
                    <a:moveTo>
                      <a:pt x="373811" y="186905"/>
                    </a:moveTo>
                    <a:lnTo>
                      <a:pt x="367136" y="137218"/>
                    </a:lnTo>
                    <a:lnTo>
                      <a:pt x="348296" y="92570"/>
                    </a:lnTo>
                    <a:lnTo>
                      <a:pt x="319073" y="54743"/>
                    </a:lnTo>
                    <a:lnTo>
                      <a:pt x="281246" y="25518"/>
                    </a:lnTo>
                    <a:lnTo>
                      <a:pt x="236597" y="6676"/>
                    </a:lnTo>
                    <a:lnTo>
                      <a:pt x="186905" y="0"/>
                    </a:lnTo>
                    <a:lnTo>
                      <a:pt x="137214" y="6676"/>
                    </a:lnTo>
                    <a:lnTo>
                      <a:pt x="92565" y="25518"/>
                    </a:lnTo>
                    <a:lnTo>
                      <a:pt x="54738" y="54743"/>
                    </a:lnTo>
                    <a:lnTo>
                      <a:pt x="25515" y="92570"/>
                    </a:lnTo>
                    <a:lnTo>
                      <a:pt x="6675" y="137218"/>
                    </a:lnTo>
                    <a:lnTo>
                      <a:pt x="0" y="186905"/>
                    </a:lnTo>
                    <a:lnTo>
                      <a:pt x="6675" y="236593"/>
                    </a:lnTo>
                    <a:lnTo>
                      <a:pt x="25515" y="281241"/>
                    </a:lnTo>
                    <a:lnTo>
                      <a:pt x="54738" y="319068"/>
                    </a:lnTo>
                    <a:lnTo>
                      <a:pt x="92565" y="348293"/>
                    </a:lnTo>
                    <a:lnTo>
                      <a:pt x="137214" y="367135"/>
                    </a:lnTo>
                    <a:lnTo>
                      <a:pt x="186905" y="373811"/>
                    </a:lnTo>
                    <a:lnTo>
                      <a:pt x="236597" y="367135"/>
                    </a:lnTo>
                    <a:lnTo>
                      <a:pt x="281246" y="348293"/>
                    </a:lnTo>
                    <a:lnTo>
                      <a:pt x="319073" y="319068"/>
                    </a:lnTo>
                    <a:lnTo>
                      <a:pt x="348296" y="281241"/>
                    </a:lnTo>
                    <a:lnTo>
                      <a:pt x="367136" y="236593"/>
                    </a:lnTo>
                    <a:lnTo>
                      <a:pt x="373811" y="186905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  <p:pic>
            <p:nvPicPr>
              <p:cNvPr id="93" name="object 93"/>
              <p:cNvPicPr/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0703" y="4490491"/>
                <a:ext cx="373799" cy="373811"/>
              </a:xfrm>
              <a:prstGeom prst="rect">
                <a:avLst/>
              </a:prstGeom>
            </p:spPr>
          </p:pic>
          <p:sp>
            <p:nvSpPr>
              <p:cNvPr id="94" name="object 94"/>
              <p:cNvSpPr/>
              <p:nvPr/>
            </p:nvSpPr>
            <p:spPr>
              <a:xfrm>
                <a:off x="3750693" y="4490490"/>
                <a:ext cx="374015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374014" h="374014">
                    <a:moveTo>
                      <a:pt x="373811" y="186905"/>
                    </a:moveTo>
                    <a:lnTo>
                      <a:pt x="367136" y="137218"/>
                    </a:lnTo>
                    <a:lnTo>
                      <a:pt x="348296" y="92570"/>
                    </a:lnTo>
                    <a:lnTo>
                      <a:pt x="319073" y="54743"/>
                    </a:lnTo>
                    <a:lnTo>
                      <a:pt x="281246" y="25518"/>
                    </a:lnTo>
                    <a:lnTo>
                      <a:pt x="236597" y="6676"/>
                    </a:lnTo>
                    <a:lnTo>
                      <a:pt x="186905" y="0"/>
                    </a:lnTo>
                    <a:lnTo>
                      <a:pt x="137214" y="6676"/>
                    </a:lnTo>
                    <a:lnTo>
                      <a:pt x="92565" y="25518"/>
                    </a:lnTo>
                    <a:lnTo>
                      <a:pt x="54738" y="54743"/>
                    </a:lnTo>
                    <a:lnTo>
                      <a:pt x="25515" y="92570"/>
                    </a:lnTo>
                    <a:lnTo>
                      <a:pt x="6675" y="137218"/>
                    </a:lnTo>
                    <a:lnTo>
                      <a:pt x="0" y="186905"/>
                    </a:lnTo>
                    <a:lnTo>
                      <a:pt x="6675" y="236593"/>
                    </a:lnTo>
                    <a:lnTo>
                      <a:pt x="25515" y="281241"/>
                    </a:lnTo>
                    <a:lnTo>
                      <a:pt x="54738" y="319068"/>
                    </a:lnTo>
                    <a:lnTo>
                      <a:pt x="92565" y="348293"/>
                    </a:lnTo>
                    <a:lnTo>
                      <a:pt x="137214" y="367135"/>
                    </a:lnTo>
                    <a:lnTo>
                      <a:pt x="186905" y="373811"/>
                    </a:lnTo>
                    <a:lnTo>
                      <a:pt x="236597" y="367135"/>
                    </a:lnTo>
                    <a:lnTo>
                      <a:pt x="281246" y="348293"/>
                    </a:lnTo>
                    <a:lnTo>
                      <a:pt x="319073" y="319068"/>
                    </a:lnTo>
                    <a:lnTo>
                      <a:pt x="348296" y="281241"/>
                    </a:lnTo>
                    <a:lnTo>
                      <a:pt x="367136" y="236593"/>
                    </a:lnTo>
                    <a:lnTo>
                      <a:pt x="373811" y="186905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</p:grpSp>
      </p:grpSp>
      <p:sp>
        <p:nvSpPr>
          <p:cNvPr id="97" name="object 97"/>
          <p:cNvSpPr txBox="1"/>
          <p:nvPr/>
        </p:nvSpPr>
        <p:spPr>
          <a:xfrm>
            <a:off x="5098641" y="2437930"/>
            <a:ext cx="13512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No.6</a:t>
            </a:r>
            <a:r>
              <a:rPr sz="900" spc="-15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ウィークリーブースター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99" name="object 9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343890" y="2133324"/>
            <a:ext cx="852089" cy="271509"/>
          </a:xfrm>
          <a:prstGeom prst="rect">
            <a:avLst/>
          </a:prstGeom>
        </p:spPr>
      </p:pic>
      <p:grpSp>
        <p:nvGrpSpPr>
          <p:cNvPr id="177" name="グループ化 176">
            <a:extLst>
              <a:ext uri="{FF2B5EF4-FFF2-40B4-BE49-F238E27FC236}">
                <a16:creationId xmlns:a16="http://schemas.microsoft.com/office/drawing/2014/main" id="{6C7D7FEC-D44E-0E6E-986A-3080A513D921}"/>
              </a:ext>
            </a:extLst>
          </p:cNvPr>
          <p:cNvGrpSpPr/>
          <p:nvPr/>
        </p:nvGrpSpPr>
        <p:grpSpPr>
          <a:xfrm>
            <a:off x="5422100" y="4490491"/>
            <a:ext cx="686435" cy="555598"/>
            <a:chOff x="5422100" y="4490491"/>
            <a:chExt cx="686435" cy="555598"/>
          </a:xfrm>
        </p:grpSpPr>
        <p:sp>
          <p:nvSpPr>
            <p:cNvPr id="101" name="object 101"/>
            <p:cNvSpPr/>
            <p:nvPr/>
          </p:nvSpPr>
          <p:spPr>
            <a:xfrm>
              <a:off x="5591891" y="4490496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379488" y="189737"/>
                  </a:moveTo>
                  <a:lnTo>
                    <a:pt x="372711" y="139294"/>
                  </a:lnTo>
                  <a:lnTo>
                    <a:pt x="353586" y="93968"/>
                  </a:lnTo>
                  <a:lnTo>
                    <a:pt x="323919" y="55568"/>
                  </a:lnTo>
                  <a:lnTo>
                    <a:pt x="285519" y="25902"/>
                  </a:lnTo>
                  <a:lnTo>
                    <a:pt x="240194" y="6776"/>
                  </a:lnTo>
                  <a:lnTo>
                    <a:pt x="189750" y="0"/>
                  </a:lnTo>
                  <a:lnTo>
                    <a:pt x="139301" y="6776"/>
                  </a:lnTo>
                  <a:lnTo>
                    <a:pt x="93972" y="25902"/>
                  </a:lnTo>
                  <a:lnTo>
                    <a:pt x="55570" y="55568"/>
                  </a:lnTo>
                  <a:lnTo>
                    <a:pt x="25902" y="93968"/>
                  </a:lnTo>
                  <a:lnTo>
                    <a:pt x="6776" y="139294"/>
                  </a:lnTo>
                  <a:lnTo>
                    <a:pt x="0" y="189737"/>
                  </a:lnTo>
                  <a:lnTo>
                    <a:pt x="6776" y="240177"/>
                  </a:lnTo>
                  <a:lnTo>
                    <a:pt x="25902" y="285501"/>
                  </a:lnTo>
                  <a:lnTo>
                    <a:pt x="55570" y="323902"/>
                  </a:lnTo>
                  <a:lnTo>
                    <a:pt x="93972" y="353570"/>
                  </a:lnTo>
                  <a:lnTo>
                    <a:pt x="139301" y="372698"/>
                  </a:lnTo>
                  <a:lnTo>
                    <a:pt x="189750" y="379475"/>
                  </a:lnTo>
                  <a:lnTo>
                    <a:pt x="240194" y="372698"/>
                  </a:lnTo>
                  <a:lnTo>
                    <a:pt x="285519" y="353570"/>
                  </a:lnTo>
                  <a:lnTo>
                    <a:pt x="323919" y="323902"/>
                  </a:lnTo>
                  <a:lnTo>
                    <a:pt x="353586" y="285501"/>
                  </a:lnTo>
                  <a:lnTo>
                    <a:pt x="372711" y="240177"/>
                  </a:lnTo>
                  <a:lnTo>
                    <a:pt x="379488" y="189737"/>
                  </a:lnTo>
                  <a:close/>
                </a:path>
              </a:pathLst>
            </a:custGeom>
            <a:ln w="635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1367F3E1-5EF5-BF6F-6F58-6F662B4D510D}"/>
                </a:ext>
              </a:extLst>
            </p:cNvPr>
            <p:cNvGrpSpPr/>
            <p:nvPr/>
          </p:nvGrpSpPr>
          <p:grpSpPr>
            <a:xfrm>
              <a:off x="5422100" y="4490491"/>
              <a:ext cx="686435" cy="555598"/>
              <a:chOff x="5422100" y="4490491"/>
              <a:chExt cx="686435" cy="555598"/>
            </a:xfrm>
          </p:grpSpPr>
          <p:pic>
            <p:nvPicPr>
              <p:cNvPr id="100" name="object 100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592244" y="4490491"/>
                <a:ext cx="375358" cy="379486"/>
              </a:xfrm>
              <a:prstGeom prst="rect">
                <a:avLst/>
              </a:prstGeom>
            </p:spPr>
          </p:pic>
          <p:sp>
            <p:nvSpPr>
              <p:cNvPr id="102" name="object 102"/>
              <p:cNvSpPr txBox="1"/>
              <p:nvPr/>
            </p:nvSpPr>
            <p:spPr>
              <a:xfrm>
                <a:off x="5422100" y="4894766"/>
                <a:ext cx="686435" cy="1513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アルバローズ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</p:grpSp>
      </p:grpSp>
      <p:sp>
        <p:nvSpPr>
          <p:cNvPr id="103" name="object 103"/>
          <p:cNvSpPr txBox="1"/>
          <p:nvPr/>
        </p:nvSpPr>
        <p:spPr>
          <a:xfrm>
            <a:off x="5757862" y="5314877"/>
            <a:ext cx="49593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1,650</a:t>
            </a:r>
            <a:r>
              <a:rPr sz="1050" spc="-6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287670" y="5314877"/>
            <a:ext cx="32829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9g×4</a:t>
            </a:r>
            <a:endParaRPr sz="105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181" name="グループ化 180">
            <a:extLst>
              <a:ext uri="{FF2B5EF4-FFF2-40B4-BE49-F238E27FC236}">
                <a16:creationId xmlns:a16="http://schemas.microsoft.com/office/drawing/2014/main" id="{F132F594-43A8-0146-1424-4762B39CB3C9}"/>
              </a:ext>
            </a:extLst>
          </p:cNvPr>
          <p:cNvGrpSpPr/>
          <p:nvPr/>
        </p:nvGrpSpPr>
        <p:grpSpPr>
          <a:xfrm>
            <a:off x="5271760" y="5724550"/>
            <a:ext cx="1009984" cy="990947"/>
            <a:chOff x="5271760" y="5724550"/>
            <a:chExt cx="1009984" cy="990947"/>
          </a:xfrm>
        </p:grpSpPr>
        <p:pic>
          <p:nvPicPr>
            <p:cNvPr id="107" name="object 107"/>
            <p:cNvPicPr/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1760" y="5724550"/>
              <a:ext cx="627821" cy="81753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2462" y="5968091"/>
              <a:ext cx="539282" cy="747406"/>
            </a:xfrm>
            <a:prstGeom prst="rect">
              <a:avLst/>
            </a:prstGeom>
          </p:spPr>
        </p:pic>
      </p:grpSp>
      <p:sp>
        <p:nvSpPr>
          <p:cNvPr id="121" name="object 121"/>
          <p:cNvSpPr txBox="1"/>
          <p:nvPr/>
        </p:nvSpPr>
        <p:spPr>
          <a:xfrm>
            <a:off x="8463850" y="2780949"/>
            <a:ext cx="1582420" cy="57759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03835">
              <a:lnSpc>
                <a:spcPct val="120000"/>
              </a:lnSpc>
              <a:spcBef>
                <a:spcPts val="400"/>
              </a:spcBef>
            </a:pPr>
            <a:r>
              <a:rPr sz="10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使うたびに紫外線や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9370" marR="5080" indent="-27305">
              <a:lnSpc>
                <a:spcPct val="120000"/>
              </a:lnSpc>
            </a:pPr>
            <a:r>
              <a:rPr sz="1000" spc="-7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乾燥ダメージから肌を守る、スフレタッチの日やけ止め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419019" y="3579525"/>
            <a:ext cx="1615440" cy="73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254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5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紫外線にあたる機会が多い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254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紫外線の影響を受けやすい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135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9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UV</a:t>
            </a:r>
            <a:r>
              <a:rPr sz="1000" spc="-6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ケアは</a:t>
            </a:r>
            <a:r>
              <a:rPr sz="1000" spc="-6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SPF</a:t>
            </a:r>
            <a:r>
              <a:rPr sz="1000" spc="-114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値を重視する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254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9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炎天下でのレジャーをする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549118" y="2192664"/>
            <a:ext cx="1412544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spc="-75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ミルキースフレ</a:t>
            </a:r>
            <a:r>
              <a:rPr sz="1000" spc="-7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r>
              <a:rPr sz="1000" spc="-2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UV</a:t>
            </a:r>
            <a:endParaRPr lang="en-US" sz="1000" spc="-25" dirty="0" smtClean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spc="-2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（日やけ止め美容液）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865046" y="2248311"/>
            <a:ext cx="11798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5025" algn="l"/>
              </a:tabLst>
            </a:pPr>
            <a:r>
              <a:rPr sz="1000" spc="-1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ク</a:t>
            </a:r>
            <a:r>
              <a:rPr sz="1000" spc="-1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レ</a:t>
            </a:r>
            <a:r>
              <a:rPr sz="1000" spc="-8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ン</a:t>
            </a:r>
            <a:r>
              <a:rPr sz="1000" spc="-9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ジ</a:t>
            </a:r>
            <a:r>
              <a:rPr sz="1000" spc="-1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ン</a:t>
            </a:r>
            <a:r>
              <a:rPr sz="10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グ</a:t>
            </a: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1000" spc="-1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オ</a:t>
            </a:r>
            <a:r>
              <a:rPr sz="1000" spc="-1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イ</a:t>
            </a:r>
            <a:r>
              <a:rPr sz="10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ル</a:t>
            </a:r>
            <a:endParaRPr sz="10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658508" y="3646191"/>
            <a:ext cx="1638300" cy="596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spc="-330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1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角質や黒ずみが気になる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307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1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メイクをすばやく落としたい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382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9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くすみをケアしたい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127" name="object 127"/>
          <p:cNvPicPr/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056" y="6059426"/>
            <a:ext cx="366022" cy="811025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682" y="5797587"/>
            <a:ext cx="374700" cy="1038923"/>
          </a:xfrm>
          <a:prstGeom prst="rect">
            <a:avLst/>
          </a:prstGeom>
        </p:spPr>
      </p:pic>
      <p:sp>
        <p:nvSpPr>
          <p:cNvPr id="129" name="object 129"/>
          <p:cNvSpPr txBox="1"/>
          <p:nvPr/>
        </p:nvSpPr>
        <p:spPr>
          <a:xfrm>
            <a:off x="8778894" y="5390903"/>
            <a:ext cx="1255563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475" algn="l"/>
              </a:tabLst>
            </a:pPr>
            <a:r>
              <a:rPr lang="en" altLang="ja-JP" sz="1050" spc="-2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35g</a:t>
            </a:r>
            <a:r>
              <a:rPr lang="en" altLang="ja-JP"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3,300</a:t>
            </a:r>
            <a:r>
              <a:rPr lang="en" altLang="ja-JP"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r>
              <a:rPr lang="ja-JP" altLang="en-US"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円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475" algn="l"/>
              </a:tabLst>
            </a:pPr>
            <a:r>
              <a:rPr lang="en" altLang="ja-JP"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SPF50+/PA</a:t>
            </a:r>
            <a:r>
              <a:rPr lang="en" altLang="ja-JP" sz="1050" spc="-4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+++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475" algn="l"/>
              </a:tabLst>
            </a:pPr>
            <a:r>
              <a:rPr lang="en-US" altLang="ja-JP" sz="1050" spc="-4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UV</a:t>
            </a:r>
            <a:r>
              <a:rPr lang="ja-JP" altLang="en-US" sz="1050" spc="-4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耐水性★★</a:t>
            </a:r>
            <a:endParaRPr lang="en" altLang="ja-JP"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937597" y="5211281"/>
            <a:ext cx="10858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960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200mL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4,400</a:t>
            </a: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937597" y="5401838"/>
            <a:ext cx="10858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960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190mL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3,960</a:t>
            </a: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861788" y="5549765"/>
            <a:ext cx="61277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（</a:t>
            </a:r>
            <a:r>
              <a:rPr sz="800" spc="-4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詰替え用</a:t>
            </a:r>
            <a:r>
              <a:rPr sz="8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）</a:t>
            </a:r>
            <a:endParaRPr sz="8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15AF6C6F-E70E-85E9-5146-9D761072B657}"/>
              </a:ext>
            </a:extLst>
          </p:cNvPr>
          <p:cNvGrpSpPr/>
          <p:nvPr/>
        </p:nvGrpSpPr>
        <p:grpSpPr>
          <a:xfrm>
            <a:off x="8732056" y="4487321"/>
            <a:ext cx="968375" cy="552052"/>
            <a:chOff x="8732056" y="4487321"/>
            <a:chExt cx="968375" cy="552052"/>
          </a:xfrm>
        </p:grpSpPr>
        <p:sp>
          <p:nvSpPr>
            <p:cNvPr id="133" name="object 133"/>
            <p:cNvSpPr txBox="1"/>
            <p:nvPr/>
          </p:nvSpPr>
          <p:spPr>
            <a:xfrm>
              <a:off x="8732056" y="4888050"/>
              <a:ext cx="96837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9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グリーンフローラル</a:t>
              </a:r>
              <a:endParaRPr sz="9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grpSp>
          <p:nvGrpSpPr>
            <p:cNvPr id="134" name="object 134"/>
            <p:cNvGrpSpPr/>
            <p:nvPr/>
          </p:nvGrpSpPr>
          <p:grpSpPr>
            <a:xfrm>
              <a:off x="8798104" y="4487321"/>
              <a:ext cx="811530" cy="386080"/>
              <a:chOff x="8798104" y="4487321"/>
              <a:chExt cx="811530" cy="386080"/>
            </a:xfrm>
          </p:grpSpPr>
          <p:sp>
            <p:nvSpPr>
              <p:cNvPr id="135" name="object 135"/>
              <p:cNvSpPr/>
              <p:nvPr/>
            </p:nvSpPr>
            <p:spPr>
              <a:xfrm>
                <a:off x="8801280" y="4490496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29" h="379729">
                    <a:moveTo>
                      <a:pt x="189749" y="0"/>
                    </a:moveTo>
                    <a:lnTo>
                      <a:pt x="139300" y="6776"/>
                    </a:lnTo>
                    <a:lnTo>
                      <a:pt x="93971" y="25902"/>
                    </a:lnTo>
                    <a:lnTo>
                      <a:pt x="55568" y="55570"/>
                    </a:lnTo>
                    <a:lnTo>
                      <a:pt x="25900" y="93973"/>
                    </a:lnTo>
                    <a:lnTo>
                      <a:pt x="6774" y="139300"/>
                    </a:lnTo>
                    <a:lnTo>
                      <a:pt x="0" y="189745"/>
                    </a:lnTo>
                    <a:lnTo>
                      <a:pt x="6775" y="240177"/>
                    </a:lnTo>
                    <a:lnTo>
                      <a:pt x="25901" y="285501"/>
                    </a:lnTo>
                    <a:lnTo>
                      <a:pt x="55569" y="323902"/>
                    </a:lnTo>
                    <a:lnTo>
                      <a:pt x="93971" y="353570"/>
                    </a:lnTo>
                    <a:lnTo>
                      <a:pt x="139300" y="372698"/>
                    </a:lnTo>
                    <a:lnTo>
                      <a:pt x="189749" y="379475"/>
                    </a:lnTo>
                    <a:lnTo>
                      <a:pt x="240193" y="372698"/>
                    </a:lnTo>
                    <a:lnTo>
                      <a:pt x="285518" y="353570"/>
                    </a:lnTo>
                    <a:lnTo>
                      <a:pt x="323918" y="323902"/>
                    </a:lnTo>
                    <a:lnTo>
                      <a:pt x="353585" y="285501"/>
                    </a:lnTo>
                    <a:lnTo>
                      <a:pt x="372710" y="240177"/>
                    </a:lnTo>
                    <a:lnTo>
                      <a:pt x="379485" y="189738"/>
                    </a:lnTo>
                    <a:lnTo>
                      <a:pt x="372709" y="139300"/>
                    </a:lnTo>
                    <a:lnTo>
                      <a:pt x="353583" y="93973"/>
                    </a:lnTo>
                    <a:lnTo>
                      <a:pt x="323914" y="55568"/>
                    </a:lnTo>
                    <a:lnTo>
                      <a:pt x="285514" y="25900"/>
                    </a:lnTo>
                    <a:lnTo>
                      <a:pt x="240193" y="6776"/>
                    </a:lnTo>
                    <a:lnTo>
                      <a:pt x="18974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  <p:pic>
            <p:nvPicPr>
              <p:cNvPr id="136" name="object 136"/>
              <p:cNvPicPr/>
              <p:nvPr/>
            </p:nvPicPr>
            <p:blipFill>
              <a:blip r:embed="rId2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29192" y="4564379"/>
                <a:ext cx="296811" cy="270967"/>
              </a:xfrm>
              <a:prstGeom prst="rect">
                <a:avLst/>
              </a:prstGeom>
            </p:spPr>
          </p:pic>
          <p:pic>
            <p:nvPicPr>
              <p:cNvPr id="137" name="object 137"/>
              <p:cNvPicPr/>
              <p:nvPr/>
            </p:nvPicPr>
            <p:blipFill>
              <a:blip r:embed="rId2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26778" y="4490491"/>
                <a:ext cx="379488" cy="379488"/>
              </a:xfrm>
              <a:prstGeom prst="rect">
                <a:avLst/>
              </a:prstGeom>
            </p:spPr>
          </p:pic>
          <p:sp>
            <p:nvSpPr>
              <p:cNvPr id="138" name="object 138"/>
              <p:cNvSpPr/>
              <p:nvPr/>
            </p:nvSpPr>
            <p:spPr>
              <a:xfrm>
                <a:off x="9226770" y="4490496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29" h="379729">
                    <a:moveTo>
                      <a:pt x="379488" y="189737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7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5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7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  <p:sp>
            <p:nvSpPr>
              <p:cNvPr id="139" name="object 139"/>
              <p:cNvSpPr/>
              <p:nvPr/>
            </p:nvSpPr>
            <p:spPr>
              <a:xfrm>
                <a:off x="8801279" y="4490496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29" h="379729">
                    <a:moveTo>
                      <a:pt x="379488" y="189737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7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5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7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</p:grp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BBE3E04F-FE7A-1E36-308A-023FA038E250}"/>
              </a:ext>
            </a:extLst>
          </p:cNvPr>
          <p:cNvGrpSpPr/>
          <p:nvPr/>
        </p:nvGrpSpPr>
        <p:grpSpPr>
          <a:xfrm>
            <a:off x="7157572" y="4487321"/>
            <a:ext cx="636270" cy="564752"/>
            <a:chOff x="7157572" y="4487321"/>
            <a:chExt cx="636270" cy="564752"/>
          </a:xfrm>
        </p:grpSpPr>
        <p:sp>
          <p:nvSpPr>
            <p:cNvPr id="140" name="object 140"/>
            <p:cNvSpPr txBox="1"/>
            <p:nvPr/>
          </p:nvSpPr>
          <p:spPr>
            <a:xfrm>
              <a:off x="7157572" y="4900750"/>
              <a:ext cx="63627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2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バイオレット</a:t>
              </a:r>
              <a:endParaRPr sz="90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grpSp>
          <p:nvGrpSpPr>
            <p:cNvPr id="141" name="object 141"/>
            <p:cNvGrpSpPr/>
            <p:nvPr/>
          </p:nvGrpSpPr>
          <p:grpSpPr>
            <a:xfrm>
              <a:off x="7295477" y="4487321"/>
              <a:ext cx="386080" cy="386080"/>
              <a:chOff x="7295477" y="4487321"/>
              <a:chExt cx="386080" cy="386080"/>
            </a:xfrm>
          </p:grpSpPr>
          <p:pic>
            <p:nvPicPr>
              <p:cNvPr id="142" name="object 142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7298651" y="4490491"/>
                <a:ext cx="379488" cy="379488"/>
              </a:xfrm>
              <a:prstGeom prst="rect">
                <a:avLst/>
              </a:prstGeom>
            </p:spPr>
          </p:pic>
          <p:sp>
            <p:nvSpPr>
              <p:cNvPr id="143" name="object 143"/>
              <p:cNvSpPr/>
              <p:nvPr/>
            </p:nvSpPr>
            <p:spPr>
              <a:xfrm>
                <a:off x="7298652" y="4490496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29" h="379729">
                    <a:moveTo>
                      <a:pt x="379488" y="189737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7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5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7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</p:grpSp>
      </p:grpSp>
      <p:sp>
        <p:nvSpPr>
          <p:cNvPr id="144" name="object 144"/>
          <p:cNvSpPr txBox="1"/>
          <p:nvPr/>
        </p:nvSpPr>
        <p:spPr>
          <a:xfrm>
            <a:off x="6814501" y="2708432"/>
            <a:ext cx="1292225" cy="7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 marR="111125" algn="ctr">
              <a:lnSpc>
                <a:spcPct val="116700"/>
              </a:lnSpc>
              <a:spcBef>
                <a:spcPts val="100"/>
              </a:spcBef>
            </a:pPr>
            <a:r>
              <a:rPr sz="1000" spc="-1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くすみ</a:t>
            </a:r>
            <a:r>
              <a:rPr sz="1000" spc="-100" baseline="30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sz="1000" spc="-1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をクリアに</a:t>
            </a:r>
            <a:r>
              <a:rPr sz="1000" spc="-3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透明感目覚める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000" spc="-10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美容クレンジングオイル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25400" algn="ctr">
              <a:lnSpc>
                <a:spcPct val="100000"/>
              </a:lnSpc>
              <a:spcBef>
                <a:spcPts val="495"/>
              </a:spcBef>
            </a:pPr>
            <a:r>
              <a:rPr sz="700" spc="-7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※古い角質による</a:t>
            </a:r>
            <a:endParaRPr sz="7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45" name="object 145"/>
          <p:cNvSpPr txBox="1">
            <a:spLocks noGrp="1"/>
          </p:cNvSpPr>
          <p:nvPr>
            <p:ph type="ftr" sz="quarter" idx="5"/>
          </p:nvPr>
        </p:nvSpPr>
        <p:spPr>
          <a:xfrm>
            <a:off x="6794500" y="7231726"/>
            <a:ext cx="3527439" cy="1468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05"/>
              </a:spcBef>
            </a:pPr>
            <a:r>
              <a:rPr b="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●価格は全て希望小売価格 ( 税込 ) です。●花の写真と香りはイメージです。</a:t>
            </a:r>
          </a:p>
        </p:txBody>
      </p:sp>
      <p:pic>
        <p:nvPicPr>
          <p:cNvPr id="150" name="図 14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F09C8B4-CDC9-464C-508A-D4865110CC65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680" y="169004"/>
            <a:ext cx="5422900" cy="1308100"/>
          </a:xfrm>
          <a:prstGeom prst="rect">
            <a:avLst/>
          </a:prstGeom>
        </p:spPr>
      </p:pic>
      <p:pic>
        <p:nvPicPr>
          <p:cNvPr id="153" name="図 152" descr="図形&#10;&#10;中程度の精度で自動的に生成された説明">
            <a:extLst>
              <a:ext uri="{FF2B5EF4-FFF2-40B4-BE49-F238E27FC236}">
                <a16:creationId xmlns:a16="http://schemas.microsoft.com/office/drawing/2014/main" id="{9143A573-7E80-3F0C-956C-1A662968468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83" y="1679974"/>
            <a:ext cx="1419690" cy="200764"/>
          </a:xfrm>
          <a:prstGeom prst="rect">
            <a:avLst/>
          </a:prstGeom>
        </p:spPr>
      </p:pic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BBCE70A3-0F1B-B036-0986-0685255D2A61}"/>
              </a:ext>
            </a:extLst>
          </p:cNvPr>
          <p:cNvGrpSpPr/>
          <p:nvPr/>
        </p:nvGrpSpPr>
        <p:grpSpPr>
          <a:xfrm>
            <a:off x="484778" y="2222195"/>
            <a:ext cx="1130300" cy="3271723"/>
            <a:chOff x="2109309" y="2222195"/>
            <a:chExt cx="1130300" cy="3271723"/>
          </a:xfrm>
        </p:grpSpPr>
        <p:pic>
          <p:nvPicPr>
            <p:cNvPr id="166" name="図 165" descr="アイコン&#10;&#10;自動的に生成された説明">
              <a:extLst>
                <a:ext uri="{FF2B5EF4-FFF2-40B4-BE49-F238E27FC236}">
                  <a16:creationId xmlns:a16="http://schemas.microsoft.com/office/drawing/2014/main" id="{26300D51-1BD4-96EC-B675-5D9163BA0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2222195"/>
              <a:ext cx="1130300" cy="254000"/>
            </a:xfrm>
            <a:prstGeom prst="rect">
              <a:avLst/>
            </a:prstGeom>
          </p:spPr>
        </p:pic>
        <p:pic>
          <p:nvPicPr>
            <p:cNvPr id="167" name="図 166" descr="アイコン&#10;&#10;自動的に生成された説明">
              <a:extLst>
                <a:ext uri="{FF2B5EF4-FFF2-40B4-BE49-F238E27FC236}">
                  <a16:creationId xmlns:a16="http://schemas.microsoft.com/office/drawing/2014/main" id="{719F528F-17F9-3D7F-3F8D-CC341E59E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2907220"/>
              <a:ext cx="1130300" cy="381000"/>
            </a:xfrm>
            <a:prstGeom prst="rect">
              <a:avLst/>
            </a:prstGeom>
          </p:spPr>
        </p:pic>
        <p:pic>
          <p:nvPicPr>
            <p:cNvPr id="168" name="図 167" descr="アイコン&#10;&#10;自動的に生成された説明">
              <a:extLst>
                <a:ext uri="{FF2B5EF4-FFF2-40B4-BE49-F238E27FC236}">
                  <a16:creationId xmlns:a16="http://schemas.microsoft.com/office/drawing/2014/main" id="{3BD0C963-396D-7902-BC2F-05D9C9B67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3775506"/>
              <a:ext cx="1130300" cy="381000"/>
            </a:xfrm>
            <a:prstGeom prst="rect">
              <a:avLst/>
            </a:prstGeom>
          </p:spPr>
        </p:pic>
        <p:pic>
          <p:nvPicPr>
            <p:cNvPr id="169" name="図 168" descr="アイコン&#10;&#10;自動的に生成された説明">
              <a:extLst>
                <a:ext uri="{FF2B5EF4-FFF2-40B4-BE49-F238E27FC236}">
                  <a16:creationId xmlns:a16="http://schemas.microsoft.com/office/drawing/2014/main" id="{AAFC24E4-B6F7-956B-23D8-FDFF797C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4625416"/>
              <a:ext cx="1130300" cy="254000"/>
            </a:xfrm>
            <a:prstGeom prst="rect">
              <a:avLst/>
            </a:prstGeom>
          </p:spPr>
        </p:pic>
        <p:pic>
          <p:nvPicPr>
            <p:cNvPr id="170" name="図 169">
              <a:extLst>
                <a:ext uri="{FF2B5EF4-FFF2-40B4-BE49-F238E27FC236}">
                  <a16:creationId xmlns:a16="http://schemas.microsoft.com/office/drawing/2014/main" id="{870FE656-E8C7-C0CB-114C-95EB7432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5239918"/>
              <a:ext cx="1130300" cy="254000"/>
            </a:xfrm>
            <a:prstGeom prst="rect">
              <a:avLst/>
            </a:prstGeom>
          </p:spPr>
        </p:pic>
      </p:grpSp>
      <p:sp>
        <p:nvSpPr>
          <p:cNvPr id="183" name="object 56">
            <a:extLst>
              <a:ext uri="{FF2B5EF4-FFF2-40B4-BE49-F238E27FC236}">
                <a16:creationId xmlns:a16="http://schemas.microsoft.com/office/drawing/2014/main" id="{4AF34E04-D3B5-6D1D-2EB9-BA9901C3B631}"/>
              </a:ext>
            </a:extLst>
          </p:cNvPr>
          <p:cNvSpPr txBox="1"/>
          <p:nvPr/>
        </p:nvSpPr>
        <p:spPr>
          <a:xfrm>
            <a:off x="1708787" y="2763140"/>
            <a:ext cx="1591771" cy="590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ブリーチを繰り返しても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健やかで澄んだ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R="1270" algn="ctr">
              <a:lnSpc>
                <a:spcPct val="120000"/>
              </a:lnSpc>
              <a:spcBef>
                <a:spcPts val="300"/>
              </a:spcBef>
            </a:pP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ツヤ髪へ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84" name="object 88">
            <a:extLst>
              <a:ext uri="{FF2B5EF4-FFF2-40B4-BE49-F238E27FC236}">
                <a16:creationId xmlns:a16="http://schemas.microsoft.com/office/drawing/2014/main" id="{C304E049-4564-9796-76D5-68A9125826DB}"/>
              </a:ext>
            </a:extLst>
          </p:cNvPr>
          <p:cNvSpPr txBox="1"/>
          <p:nvPr/>
        </p:nvSpPr>
        <p:spPr>
          <a:xfrm>
            <a:off x="3364918" y="2716773"/>
            <a:ext cx="1559591" cy="724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lnSpc>
                <a:spcPct val="1167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ツヤ、うるおいを補って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0" marR="30480" algn="ctr">
              <a:lnSpc>
                <a:spcPct val="1167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いつまでも美しい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0" marR="30480" algn="ctr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大人髪</a:t>
            </a:r>
            <a:r>
              <a:rPr sz="825" baseline="35353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へ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" algn="ctr">
              <a:lnSpc>
                <a:spcPct val="100000"/>
              </a:lnSpc>
              <a:spcBef>
                <a:spcPts val="290"/>
              </a:spcBef>
            </a:pPr>
            <a:r>
              <a:rPr sz="7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※年齢を重ねた方の髪のこと</a:t>
            </a:r>
            <a:endParaRPr sz="7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85" name="object 96">
            <a:extLst>
              <a:ext uri="{FF2B5EF4-FFF2-40B4-BE49-F238E27FC236}">
                <a16:creationId xmlns:a16="http://schemas.microsoft.com/office/drawing/2014/main" id="{C0251980-08A4-FB88-6269-BED71BEB8552}"/>
              </a:ext>
            </a:extLst>
          </p:cNvPr>
          <p:cNvSpPr txBox="1"/>
          <p:nvPr/>
        </p:nvSpPr>
        <p:spPr>
          <a:xfrm>
            <a:off x="4988870" y="2763140"/>
            <a:ext cx="1567722" cy="590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175895" indent="96520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髪の内側から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96520" marR="175895" indent="96520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あふれ出すような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algn="ctr">
              <a:lnSpc>
                <a:spcPct val="120000"/>
              </a:lnSpc>
              <a:spcBef>
                <a:spcPts val="300"/>
              </a:spcBef>
            </a:pP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弾力感を、その髪に。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189" name="図 188">
            <a:extLst>
              <a:ext uri="{FF2B5EF4-FFF2-40B4-BE49-F238E27FC236}">
                <a16:creationId xmlns:a16="http://schemas.microsoft.com/office/drawing/2014/main" id="{0A180E87-4A06-7683-41A9-2D65BFAFBE3B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9" y="235755"/>
            <a:ext cx="2159000" cy="114300"/>
          </a:xfrm>
          <a:prstGeom prst="rect">
            <a:avLst/>
          </a:prstGeom>
        </p:spPr>
      </p:pic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67F0604F-ABE2-5F17-8153-715A673E60E9}"/>
              </a:ext>
            </a:extLst>
          </p:cNvPr>
          <p:cNvGrpSpPr/>
          <p:nvPr/>
        </p:nvGrpSpPr>
        <p:grpSpPr>
          <a:xfrm>
            <a:off x="1932730" y="5212765"/>
            <a:ext cx="1363697" cy="1741217"/>
            <a:chOff x="1932730" y="5212765"/>
            <a:chExt cx="1363697" cy="1741217"/>
          </a:xfrm>
        </p:grpSpPr>
        <p:pic>
          <p:nvPicPr>
            <p:cNvPr id="191" name="object 53">
              <a:extLst>
                <a:ext uri="{FF2B5EF4-FFF2-40B4-BE49-F238E27FC236}">
                  <a16:creationId xmlns:a16="http://schemas.microsoft.com/office/drawing/2014/main" id="{43D3891C-9F9F-87C4-9E85-8D5DFD4ADE83}"/>
                </a:ext>
              </a:extLst>
            </p:cNvPr>
            <p:cNvPicPr/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30" y="6170802"/>
              <a:ext cx="355405" cy="783180"/>
            </a:xfrm>
            <a:prstGeom prst="rect">
              <a:avLst/>
            </a:prstGeom>
          </p:spPr>
        </p:pic>
        <p:pic>
          <p:nvPicPr>
            <p:cNvPr id="192" name="object 109">
              <a:extLst>
                <a:ext uri="{FF2B5EF4-FFF2-40B4-BE49-F238E27FC236}">
                  <a16:creationId xmlns:a16="http://schemas.microsoft.com/office/drawing/2014/main" id="{38465619-C2FD-7509-D443-CCFF9D23F65D}"/>
                </a:ext>
              </a:extLst>
            </p:cNvPr>
            <p:cNvPicPr/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36" y="5212765"/>
              <a:ext cx="322992" cy="780846"/>
            </a:xfrm>
            <a:prstGeom prst="rect">
              <a:avLst/>
            </a:prstGeom>
          </p:spPr>
        </p:pic>
        <p:grpSp>
          <p:nvGrpSpPr>
            <p:cNvPr id="193" name="グループ化 192">
              <a:extLst>
                <a:ext uri="{FF2B5EF4-FFF2-40B4-BE49-F238E27FC236}">
                  <a16:creationId xmlns:a16="http://schemas.microsoft.com/office/drawing/2014/main" id="{7096937C-1052-91A6-F0BE-1BDBF20DC523}"/>
                </a:ext>
              </a:extLst>
            </p:cNvPr>
            <p:cNvGrpSpPr/>
            <p:nvPr/>
          </p:nvGrpSpPr>
          <p:grpSpPr>
            <a:xfrm>
              <a:off x="2259398" y="5219062"/>
              <a:ext cx="1037029" cy="1671461"/>
              <a:chOff x="2259398" y="5219062"/>
              <a:chExt cx="1037029" cy="1671461"/>
            </a:xfrm>
          </p:grpSpPr>
          <p:sp>
            <p:nvSpPr>
              <p:cNvPr id="194" name="object 120">
                <a:extLst>
                  <a:ext uri="{FF2B5EF4-FFF2-40B4-BE49-F238E27FC236}">
                    <a16:creationId xmlns:a16="http://schemas.microsoft.com/office/drawing/2014/main" id="{20E316DA-14E8-D849-3818-B0CC83657F74}"/>
                  </a:ext>
                </a:extLst>
              </p:cNvPr>
              <p:cNvSpPr txBox="1"/>
              <p:nvPr/>
            </p:nvSpPr>
            <p:spPr>
              <a:xfrm>
                <a:off x="2259398" y="5219062"/>
                <a:ext cx="802372" cy="714939"/>
              </a:xfrm>
              <a:prstGeom prst="rect">
                <a:avLst/>
              </a:prstGeom>
            </p:spPr>
            <p:txBody>
              <a:bodyPr vert="horz" wrap="square" lIns="0" tIns="67945" rIns="0" bIns="0" rtlCol="0">
                <a:spAutoFit/>
              </a:bodyPr>
              <a:lstStyle/>
              <a:p>
                <a:pPr marL="4445">
                  <a:lnSpc>
                    <a:spcPct val="100000"/>
                  </a:lnSpc>
                  <a:spcBef>
                    <a:spcPts val="535"/>
                  </a:spcBef>
                  <a:buClr>
                    <a:srgbClr val="7D7FBD"/>
                  </a:buClr>
                  <a:buSzPct val="60000"/>
                  <a:tabLst>
                    <a:tab pos="93345" algn="l"/>
                  </a:tabLst>
                </a:pPr>
                <a:r>
                  <a:rPr lang="ja-JP" altLang="en-US" sz="1000" baseline="7936">
                    <a:solidFill>
                      <a:srgbClr val="7C7FBD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●</a:t>
                </a:r>
                <a:r>
                  <a:rPr sz="1000" dirty="0" err="1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 Gothic Pr6N"/>
                  </a:rPr>
                  <a:t>シャンプ</a:t>
                </a:r>
                <a:r>
                  <a:rPr sz="10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 Gothic Pr6N"/>
                  </a:rPr>
                  <a:t>ー</a:t>
                </a:r>
                <a:endParaRPr sz="10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 Gothic Pr6N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95"/>
                  </a:spcBef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200mL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500mL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1Lパック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  <p:sp>
            <p:nvSpPr>
              <p:cNvPr id="195" name="object 120">
                <a:extLst>
                  <a:ext uri="{FF2B5EF4-FFF2-40B4-BE49-F238E27FC236}">
                    <a16:creationId xmlns:a16="http://schemas.microsoft.com/office/drawing/2014/main" id="{1ABCD563-2527-2761-DEBC-BBE5D1EAF83C}"/>
                  </a:ext>
                </a:extLst>
              </p:cNvPr>
              <p:cNvSpPr txBox="1"/>
              <p:nvPr/>
            </p:nvSpPr>
            <p:spPr>
              <a:xfrm>
                <a:off x="2838107" y="5424246"/>
                <a:ext cx="405350" cy="509755"/>
              </a:xfrm>
              <a:prstGeom prst="rect">
                <a:avLst/>
              </a:prstGeom>
            </p:spPr>
            <p:txBody>
              <a:bodyPr vert="horz" wrap="square" lIns="0" tIns="679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395"/>
                  </a:spcBef>
                </a:pP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2,860円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5,280円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7,700円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  <p:sp>
            <p:nvSpPr>
              <p:cNvPr id="196" name="object 78">
                <a:extLst>
                  <a:ext uri="{FF2B5EF4-FFF2-40B4-BE49-F238E27FC236}">
                    <a16:creationId xmlns:a16="http://schemas.microsoft.com/office/drawing/2014/main" id="{D1510FDD-9ACE-7C71-46BD-573C89112140}"/>
                  </a:ext>
                </a:extLst>
              </p:cNvPr>
              <p:cNvSpPr txBox="1"/>
              <p:nvPr/>
            </p:nvSpPr>
            <p:spPr>
              <a:xfrm>
                <a:off x="2259398" y="6175584"/>
                <a:ext cx="1037029" cy="714939"/>
              </a:xfrm>
              <a:prstGeom prst="rect">
                <a:avLst/>
              </a:prstGeom>
            </p:spPr>
            <p:txBody>
              <a:bodyPr vert="horz" wrap="square" lIns="0" tIns="67945" rIns="0" bIns="0" rtlCol="0">
                <a:spAutoFit/>
              </a:bodyPr>
              <a:lstStyle/>
              <a:p>
                <a:pPr marL="20955">
                  <a:lnSpc>
                    <a:spcPct val="100000"/>
                  </a:lnSpc>
                  <a:spcBef>
                    <a:spcPts val="535"/>
                  </a:spcBef>
                </a:pPr>
                <a:r>
                  <a:rPr lang="ja-JP" altLang="en-US" sz="1000" spc="-120" baseline="7936">
                    <a:solidFill>
                      <a:srgbClr val="7C7FBD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●</a:t>
                </a:r>
                <a:r>
                  <a:rPr sz="1000" spc="-120" dirty="0" err="1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 Gothic Pr6N"/>
                  </a:rPr>
                  <a:t>トリートメント</a:t>
                </a:r>
                <a:endParaRPr sz="1000" spc="-12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 Gothic Pr6N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95"/>
                  </a:spcBef>
                  <a:tabLst>
                    <a:tab pos="458470" algn="l"/>
                  </a:tabLst>
                </a:pPr>
                <a:r>
                  <a:rPr sz="900" spc="-2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200g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  <a:tabLst>
                    <a:tab pos="458470" algn="l"/>
                  </a:tabLst>
                </a:pPr>
                <a:r>
                  <a:rPr sz="900" spc="-2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500g</a:t>
                </a:r>
                <a:endParaRPr lang="en-US" sz="900" spc="-2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  <a:tabLst>
                    <a:tab pos="458470" algn="l"/>
                  </a:tabLst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1kg</a:t>
                </a:r>
                <a:r>
                  <a:rPr sz="900" spc="-114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パック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  <p:sp>
            <p:nvSpPr>
              <p:cNvPr id="197" name="object 120">
                <a:extLst>
                  <a:ext uri="{FF2B5EF4-FFF2-40B4-BE49-F238E27FC236}">
                    <a16:creationId xmlns:a16="http://schemas.microsoft.com/office/drawing/2014/main" id="{716CA47B-77D4-31A8-F7BA-388EF9335299}"/>
                  </a:ext>
                </a:extLst>
              </p:cNvPr>
              <p:cNvSpPr txBox="1"/>
              <p:nvPr/>
            </p:nvSpPr>
            <p:spPr>
              <a:xfrm>
                <a:off x="2718303" y="6370689"/>
                <a:ext cx="481840" cy="509755"/>
              </a:xfrm>
              <a:prstGeom prst="rect">
                <a:avLst/>
              </a:prstGeom>
            </p:spPr>
            <p:txBody>
              <a:bodyPr vert="horz" wrap="square" lIns="0" tIns="67945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395"/>
                  </a:spcBef>
                </a:pP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3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,</a:t>
                </a: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74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 algn="r">
                  <a:lnSpc>
                    <a:spcPct val="100000"/>
                  </a:lnSpc>
                  <a:spcBef>
                    <a:spcPts val="120"/>
                  </a:spcBef>
                </a:pP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7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,</a:t>
                </a: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04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 algn="r">
                  <a:lnSpc>
                    <a:spcPct val="100000"/>
                  </a:lnSpc>
                  <a:spcBef>
                    <a:spcPts val="120"/>
                  </a:spcBef>
                </a:pP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10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,</a:t>
                </a: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34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</p:grpSp>
      </p:grpSp>
      <p:grpSp>
        <p:nvGrpSpPr>
          <p:cNvPr id="198" name="グループ化 197">
            <a:extLst>
              <a:ext uri="{FF2B5EF4-FFF2-40B4-BE49-F238E27FC236}">
                <a16:creationId xmlns:a16="http://schemas.microsoft.com/office/drawing/2014/main" id="{636BF4BB-7CD7-867D-7696-6A7D97AC2C79}"/>
              </a:ext>
            </a:extLst>
          </p:cNvPr>
          <p:cNvGrpSpPr/>
          <p:nvPr/>
        </p:nvGrpSpPr>
        <p:grpSpPr>
          <a:xfrm>
            <a:off x="3569855" y="5212749"/>
            <a:ext cx="1437737" cy="1741233"/>
            <a:chOff x="3569855" y="5212749"/>
            <a:chExt cx="1437737" cy="1741233"/>
          </a:xfrm>
        </p:grpSpPr>
        <p:pic>
          <p:nvPicPr>
            <p:cNvPr id="199" name="object 75">
              <a:extLst>
                <a:ext uri="{FF2B5EF4-FFF2-40B4-BE49-F238E27FC236}">
                  <a16:creationId xmlns:a16="http://schemas.microsoft.com/office/drawing/2014/main" id="{96DE9ED8-184C-B16E-2FCB-0EF30D52720C}"/>
                </a:ext>
              </a:extLst>
            </p:cNvPr>
            <p:cNvPicPr/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7833" y="5212749"/>
              <a:ext cx="323207" cy="780875"/>
            </a:xfrm>
            <a:prstGeom prst="rect">
              <a:avLst/>
            </a:prstGeom>
          </p:spPr>
        </p:pic>
        <p:pic>
          <p:nvPicPr>
            <p:cNvPr id="200" name="object 77">
              <a:extLst>
                <a:ext uri="{FF2B5EF4-FFF2-40B4-BE49-F238E27FC236}">
                  <a16:creationId xmlns:a16="http://schemas.microsoft.com/office/drawing/2014/main" id="{B342742C-57F8-7E67-E5EA-4E3C2E283E80}"/>
                </a:ext>
              </a:extLst>
            </p:cNvPr>
            <p:cNvPicPr/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9855" y="6170803"/>
              <a:ext cx="355674" cy="783179"/>
            </a:xfrm>
            <a:prstGeom prst="rect">
              <a:avLst/>
            </a:prstGeom>
          </p:spPr>
        </p:pic>
        <p:grpSp>
          <p:nvGrpSpPr>
            <p:cNvPr id="201" name="グループ化 200">
              <a:extLst>
                <a:ext uri="{FF2B5EF4-FFF2-40B4-BE49-F238E27FC236}">
                  <a16:creationId xmlns:a16="http://schemas.microsoft.com/office/drawing/2014/main" id="{585BA248-D2D4-53DB-DDA1-FFD87EE22B0D}"/>
                </a:ext>
              </a:extLst>
            </p:cNvPr>
            <p:cNvGrpSpPr/>
            <p:nvPr/>
          </p:nvGrpSpPr>
          <p:grpSpPr>
            <a:xfrm>
              <a:off x="3896054" y="5219062"/>
              <a:ext cx="1111538" cy="1670776"/>
              <a:chOff x="3896054" y="5219062"/>
              <a:chExt cx="1111538" cy="1670776"/>
            </a:xfrm>
          </p:grpSpPr>
          <p:sp>
            <p:nvSpPr>
              <p:cNvPr id="202" name="object 78">
                <a:extLst>
                  <a:ext uri="{FF2B5EF4-FFF2-40B4-BE49-F238E27FC236}">
                    <a16:creationId xmlns:a16="http://schemas.microsoft.com/office/drawing/2014/main" id="{072BB89B-5B2E-38F5-FB6E-BBB6D54AD467}"/>
                  </a:ext>
                </a:extLst>
              </p:cNvPr>
              <p:cNvSpPr txBox="1"/>
              <p:nvPr/>
            </p:nvSpPr>
            <p:spPr>
              <a:xfrm>
                <a:off x="3896054" y="6174899"/>
                <a:ext cx="1111538" cy="714939"/>
              </a:xfrm>
              <a:prstGeom prst="rect">
                <a:avLst/>
              </a:prstGeom>
            </p:spPr>
            <p:txBody>
              <a:bodyPr vert="horz" wrap="square" lIns="0" tIns="67945" rIns="0" bIns="0" rtlCol="0">
                <a:spAutoFit/>
              </a:bodyPr>
              <a:lstStyle/>
              <a:p>
                <a:pPr marL="20955">
                  <a:lnSpc>
                    <a:spcPct val="100000"/>
                  </a:lnSpc>
                  <a:spcBef>
                    <a:spcPts val="535"/>
                  </a:spcBef>
                </a:pPr>
                <a:r>
                  <a:rPr sz="1050" spc="-120" baseline="7936" dirty="0">
                    <a:solidFill>
                      <a:srgbClr val="A89447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●</a:t>
                </a:r>
                <a:r>
                  <a:rPr sz="1000" spc="-12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 Gothic Pr6N"/>
                  </a:rPr>
                  <a:t>トリートメント</a:t>
                </a:r>
                <a:endParaRPr sz="1000" spc="-12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 Gothic Pr6N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95"/>
                  </a:spcBef>
                  <a:tabLst>
                    <a:tab pos="458470" algn="l"/>
                  </a:tabLst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200g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  <a:tabLst>
                    <a:tab pos="458470" algn="l"/>
                  </a:tabLst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500g</a:t>
                </a:r>
                <a:endParaRPr lang="en-US" sz="90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  <a:tabLst>
                    <a:tab pos="458470" algn="l"/>
                  </a:tabLst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1kgパック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  <p:grpSp>
            <p:nvGrpSpPr>
              <p:cNvPr id="203" name="グループ化 202">
                <a:extLst>
                  <a:ext uri="{FF2B5EF4-FFF2-40B4-BE49-F238E27FC236}">
                    <a16:creationId xmlns:a16="http://schemas.microsoft.com/office/drawing/2014/main" id="{254D49C6-B4F7-93AA-0CF8-0D4ADBE7344F}"/>
                  </a:ext>
                </a:extLst>
              </p:cNvPr>
              <p:cNvGrpSpPr/>
              <p:nvPr/>
            </p:nvGrpSpPr>
            <p:grpSpPr>
              <a:xfrm>
                <a:off x="3896054" y="5219062"/>
                <a:ext cx="990190" cy="722634"/>
                <a:chOff x="3896054" y="5219062"/>
                <a:chExt cx="990190" cy="722634"/>
              </a:xfrm>
            </p:grpSpPr>
            <p:sp>
              <p:nvSpPr>
                <p:cNvPr id="204" name="object 76">
                  <a:extLst>
                    <a:ext uri="{FF2B5EF4-FFF2-40B4-BE49-F238E27FC236}">
                      <a16:creationId xmlns:a16="http://schemas.microsoft.com/office/drawing/2014/main" id="{430C5A54-D13A-3179-240B-5F4A4D0FE28D}"/>
                    </a:ext>
                  </a:extLst>
                </p:cNvPr>
                <p:cNvSpPr txBox="1"/>
                <p:nvPr/>
              </p:nvSpPr>
              <p:spPr>
                <a:xfrm>
                  <a:off x="3896054" y="5219062"/>
                  <a:ext cx="847725" cy="722634"/>
                </a:xfrm>
                <a:prstGeom prst="rect">
                  <a:avLst/>
                </a:prstGeom>
              </p:spPr>
              <p:txBody>
                <a:bodyPr vert="horz" wrap="square" lIns="0" tIns="67945" rIns="0" bIns="0" rtlCol="0">
                  <a:spAutoFit/>
                </a:bodyPr>
                <a:lstStyle/>
                <a:p>
                  <a:pPr marL="20955">
                    <a:lnSpc>
                      <a:spcPct val="100000"/>
                    </a:lnSpc>
                    <a:spcBef>
                      <a:spcPts val="535"/>
                    </a:spcBef>
                  </a:pPr>
                  <a:r>
                    <a:rPr lang="ja-JP" altLang="en-US" sz="1100" baseline="7936">
                      <a:solidFill>
                        <a:srgbClr val="A89447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●</a:t>
                  </a:r>
                  <a:r>
                    <a:rPr lang="ja-JP" altLang="en-US" sz="1050" spc="-15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 Gothic Pr6N"/>
                    </a:rPr>
                    <a:t>シャンプー</a:t>
                  </a:r>
                  <a:endParaRPr lang="ja-JP" altLang="en-US" sz="1050" spc="-15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 Gothic Pr6N"/>
                  </a:endParaRPr>
                </a:p>
                <a:p>
                  <a:pPr marL="12700">
                    <a:lnSpc>
                      <a:spcPct val="100000"/>
                    </a:lnSpc>
                    <a:spcBef>
                      <a:spcPts val="395"/>
                    </a:spcBef>
                    <a:tabLst>
                      <a:tab pos="458470" algn="l"/>
                    </a:tabLst>
                  </a:pPr>
                  <a:r>
                    <a:rPr lang="en-US" altLang="ja-JP" sz="90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200</a:t>
                  </a:r>
                  <a:r>
                    <a:rPr lang="en" altLang="ja-JP" sz="90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mL</a:t>
                  </a:r>
                  <a:endParaRPr lang="en" altLang="ja-JP" sz="900" dirty="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endParaRPr>
                </a:p>
                <a:p>
                  <a:pPr marL="12700">
                    <a:lnSpc>
                      <a:spcPct val="100000"/>
                    </a:lnSpc>
                    <a:spcBef>
                      <a:spcPts val="120"/>
                    </a:spcBef>
                    <a:tabLst>
                      <a:tab pos="458470" algn="l"/>
                    </a:tabLst>
                  </a:pPr>
                  <a:r>
                    <a:rPr lang="en" altLang="ja-JP" sz="90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500mL</a:t>
                  </a:r>
                </a:p>
                <a:p>
                  <a:pPr marL="12700">
                    <a:lnSpc>
                      <a:spcPct val="100000"/>
                    </a:lnSpc>
                    <a:spcBef>
                      <a:spcPts val="120"/>
                    </a:spcBef>
                    <a:tabLst>
                      <a:tab pos="458470" algn="l"/>
                    </a:tabLst>
                  </a:pPr>
                  <a:r>
                    <a:rPr lang="en" altLang="ja-JP" sz="90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1L</a:t>
                  </a:r>
                  <a:r>
                    <a:rPr lang="ja-JP" altLang="en-US" sz="90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パック</a:t>
                  </a:r>
                  <a:endParaRPr lang="ja-JP" altLang="en-US" sz="900" dirty="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endParaRPr>
                </a:p>
              </p:txBody>
            </p:sp>
            <p:sp>
              <p:nvSpPr>
                <p:cNvPr id="205" name="object 120">
                  <a:extLst>
                    <a:ext uri="{FF2B5EF4-FFF2-40B4-BE49-F238E27FC236}">
                      <a16:creationId xmlns:a16="http://schemas.microsoft.com/office/drawing/2014/main" id="{E077A1CC-3713-94E2-8086-54BDED1EAF31}"/>
                    </a:ext>
                  </a:extLst>
                </p:cNvPr>
                <p:cNvSpPr txBox="1"/>
                <p:nvPr/>
              </p:nvSpPr>
              <p:spPr>
                <a:xfrm>
                  <a:off x="4480894" y="5422328"/>
                  <a:ext cx="405350" cy="509755"/>
                </a:xfrm>
                <a:prstGeom prst="rect">
                  <a:avLst/>
                </a:prstGeom>
              </p:spPr>
              <p:txBody>
                <a:bodyPr vert="horz" wrap="square" lIns="0" tIns="6794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395"/>
                    </a:spcBef>
                  </a:pPr>
                  <a:r>
                    <a:rPr lang="en-US" altLang="ja-JP" sz="900" spc="-5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2,640</a:t>
                  </a:r>
                  <a:r>
                    <a:rPr lang="ja-JP" altLang="en-US" sz="900" spc="-5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円</a:t>
                  </a:r>
                  <a:endParaRPr lang="ja-JP" altLang="en-US" sz="90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endParaRPr>
                </a:p>
                <a:p>
                  <a:pPr marL="12700">
                    <a:lnSpc>
                      <a:spcPct val="100000"/>
                    </a:lnSpc>
                    <a:spcBef>
                      <a:spcPts val="120"/>
                    </a:spcBef>
                  </a:pPr>
                  <a:r>
                    <a:rPr lang="en-US" altLang="ja-JP" sz="900" spc="-5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4,950</a:t>
                  </a:r>
                  <a:r>
                    <a:rPr lang="ja-JP" altLang="en-US" sz="900" spc="-5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円</a:t>
                  </a:r>
                  <a:endParaRPr lang="ja-JP" altLang="en-US" sz="90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endParaRPr>
                </a:p>
                <a:p>
                  <a:pPr marL="12700">
                    <a:lnSpc>
                      <a:spcPct val="100000"/>
                    </a:lnSpc>
                    <a:spcBef>
                      <a:spcPts val="120"/>
                    </a:spcBef>
                  </a:pPr>
                  <a:r>
                    <a:rPr lang="en-US" altLang="ja-JP" sz="900" spc="-5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7,260</a:t>
                  </a:r>
                  <a:r>
                    <a:rPr lang="ja-JP" altLang="en-US" sz="900" spc="-5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円</a:t>
                  </a:r>
                  <a:endParaRPr lang="ja-JP" altLang="en-US" sz="900" dirty="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endParaRPr>
                </a:p>
              </p:txBody>
            </p:sp>
          </p:grp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2F2BD76-222E-9D1B-55B7-0651D7A50937}"/>
              </a:ext>
            </a:extLst>
          </p:cNvPr>
          <p:cNvGrpSpPr/>
          <p:nvPr/>
        </p:nvGrpSpPr>
        <p:grpSpPr>
          <a:xfrm>
            <a:off x="1765300" y="2299053"/>
            <a:ext cx="1558165" cy="305296"/>
            <a:chOff x="6290087" y="2336454"/>
            <a:chExt cx="1558165" cy="305296"/>
          </a:xfrm>
        </p:grpSpPr>
        <p:sp>
          <p:nvSpPr>
            <p:cNvPr id="3" name="object 87">
              <a:extLst>
                <a:ext uri="{FF2B5EF4-FFF2-40B4-BE49-F238E27FC236}">
                  <a16:creationId xmlns:a16="http://schemas.microsoft.com/office/drawing/2014/main" id="{255A9354-C85C-C45B-E9C1-B41F0E79E910}"/>
                </a:ext>
              </a:extLst>
            </p:cNvPr>
            <p:cNvSpPr txBox="1"/>
            <p:nvPr/>
          </p:nvSpPr>
          <p:spPr>
            <a:xfrm>
              <a:off x="6290087" y="2336454"/>
              <a:ext cx="146847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900" spc="-15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・ナリッシング　シャンプー</a:t>
              </a:r>
              <a:endParaRPr sz="900" spc="-15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sp>
          <p:nvSpPr>
            <p:cNvPr id="4" name="object 88">
              <a:extLst>
                <a:ext uri="{FF2B5EF4-FFF2-40B4-BE49-F238E27FC236}">
                  <a16:creationId xmlns:a16="http://schemas.microsoft.com/office/drawing/2014/main" id="{EB0B5DBB-537D-61BE-41DE-51FADCBA3E8D}"/>
                </a:ext>
              </a:extLst>
            </p:cNvPr>
            <p:cNvSpPr txBox="1"/>
            <p:nvPr/>
          </p:nvSpPr>
          <p:spPr>
            <a:xfrm>
              <a:off x="6290087" y="2490427"/>
              <a:ext cx="15581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900" spc="-15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・ナリッシング　トリートメント</a:t>
              </a:r>
              <a:endParaRPr sz="900" spc="-15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1ECB3CE-6226-6E51-1CDC-9444F5DEC79A}"/>
              </a:ext>
            </a:extLst>
          </p:cNvPr>
          <p:cNvGrpSpPr/>
          <p:nvPr/>
        </p:nvGrpSpPr>
        <p:grpSpPr>
          <a:xfrm>
            <a:off x="3368790" y="2302118"/>
            <a:ext cx="1558165" cy="305296"/>
            <a:chOff x="6290087" y="2336454"/>
            <a:chExt cx="1558165" cy="305296"/>
          </a:xfrm>
        </p:grpSpPr>
        <p:sp>
          <p:nvSpPr>
            <p:cNvPr id="6" name="object 87">
              <a:extLst>
                <a:ext uri="{FF2B5EF4-FFF2-40B4-BE49-F238E27FC236}">
                  <a16:creationId xmlns:a16="http://schemas.microsoft.com/office/drawing/2014/main" id="{6CEE5BC4-E0FB-273F-F556-DF189D72353E}"/>
                </a:ext>
              </a:extLst>
            </p:cNvPr>
            <p:cNvSpPr txBox="1"/>
            <p:nvPr/>
          </p:nvSpPr>
          <p:spPr>
            <a:xfrm>
              <a:off x="6290087" y="2336454"/>
              <a:ext cx="146847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900" spc="-15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・リニューイング　シャンプー</a:t>
              </a:r>
              <a:endParaRPr sz="900" spc="-15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sp>
          <p:nvSpPr>
            <p:cNvPr id="7" name="object 88">
              <a:extLst>
                <a:ext uri="{FF2B5EF4-FFF2-40B4-BE49-F238E27FC236}">
                  <a16:creationId xmlns:a16="http://schemas.microsoft.com/office/drawing/2014/main" id="{635E5DD1-C330-BD97-13C3-28B50C28718E}"/>
                </a:ext>
              </a:extLst>
            </p:cNvPr>
            <p:cNvSpPr txBox="1"/>
            <p:nvPr/>
          </p:nvSpPr>
          <p:spPr>
            <a:xfrm>
              <a:off x="6290087" y="2490427"/>
              <a:ext cx="15581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900" spc="-15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・リニューイング　トリートメント</a:t>
              </a:r>
              <a:endParaRPr sz="900" spc="-15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</p:grpSp>
      <p:sp>
        <p:nvSpPr>
          <p:cNvPr id="8" name="object 55">
            <a:extLst>
              <a:ext uri="{FF2B5EF4-FFF2-40B4-BE49-F238E27FC236}">
                <a16:creationId xmlns:a16="http://schemas.microsoft.com/office/drawing/2014/main" id="{F9F79D3B-1D0E-62B1-6AD7-37B40EAAAC09}"/>
              </a:ext>
            </a:extLst>
          </p:cNvPr>
          <p:cNvSpPr txBox="1"/>
          <p:nvPr/>
        </p:nvSpPr>
        <p:spPr>
          <a:xfrm>
            <a:off x="1878370" y="3650593"/>
            <a:ext cx="1343025" cy="5924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620">
              <a:lnSpc>
                <a:spcPct val="120000"/>
              </a:lnSpc>
              <a:spcBef>
                <a:spcPts val="300"/>
              </a:spcBef>
              <a:buClr>
                <a:srgbClr val="7D7FBD"/>
              </a:buClr>
              <a:buSzPct val="90000"/>
              <a:tabLst>
                <a:tab pos="134620" algn="l"/>
              </a:tabLst>
            </a:pPr>
            <a:r>
              <a:rPr lang="ja-JP" altLang="en-US" sz="1000" spc="-110" dirty="0">
                <a:solidFill>
                  <a:srgbClr val="7C7FBD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8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切れ毛を抑えたい方へ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620" marR="129539">
              <a:lnSpc>
                <a:spcPct val="120000"/>
              </a:lnSpc>
              <a:buClr>
                <a:srgbClr val="7D7FBD"/>
              </a:buClr>
              <a:buSzPct val="90000"/>
              <a:tabLst>
                <a:tab pos="134620" algn="l"/>
              </a:tabLst>
            </a:pPr>
            <a:r>
              <a:rPr lang="ja-JP" altLang="en-US" sz="1000" spc="-110" dirty="0">
                <a:solidFill>
                  <a:srgbClr val="7C7FBD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8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透明感のあるツヤ</a:t>
            </a:r>
            <a:r>
              <a:rPr lang="ja-JP" altLang="en-US" sz="1000" spc="-8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が</a:t>
            </a:r>
            <a:endParaRPr lang="en-US" altLang="ja-JP" sz="1000" spc="-8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620" marR="129539">
              <a:lnSpc>
                <a:spcPct val="120000"/>
              </a:lnSpc>
              <a:buClr>
                <a:srgbClr val="7D7FBD"/>
              </a:buClr>
              <a:buSzPct val="90000"/>
              <a:tabLst>
                <a:tab pos="134620" algn="l"/>
              </a:tabLst>
            </a:pPr>
            <a:r>
              <a:rPr lang="ja-JP" altLang="en-US" sz="1000" spc="-8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</a:t>
            </a:r>
            <a:r>
              <a:rPr sz="1000" spc="-9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欲しい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9" name="object 79">
            <a:extLst>
              <a:ext uri="{FF2B5EF4-FFF2-40B4-BE49-F238E27FC236}">
                <a16:creationId xmlns:a16="http://schemas.microsoft.com/office/drawing/2014/main" id="{2A9EEDD4-F97D-A162-71AD-F54F6DC5C949}"/>
              </a:ext>
            </a:extLst>
          </p:cNvPr>
          <p:cNvSpPr txBox="1"/>
          <p:nvPr/>
        </p:nvSpPr>
        <p:spPr>
          <a:xfrm>
            <a:off x="3512570" y="3726539"/>
            <a:ext cx="1327785" cy="381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938" indent="4763">
              <a:lnSpc>
                <a:spcPct val="100000"/>
              </a:lnSpc>
              <a:spcBef>
                <a:spcPts val="300"/>
              </a:spcBef>
              <a:buClr>
                <a:srgbClr val="A89447"/>
              </a:buClr>
              <a:buSzPct val="90000"/>
            </a:pPr>
            <a:r>
              <a:rPr lang="ja-JP" altLang="en-US" sz="1000" spc="-110" dirty="0">
                <a:solidFill>
                  <a:srgbClr val="A89447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9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ツヤが出にくい方へ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indent="4763">
              <a:lnSpc>
                <a:spcPct val="100000"/>
              </a:lnSpc>
              <a:spcBef>
                <a:spcPts val="200"/>
              </a:spcBef>
            </a:pPr>
            <a:r>
              <a:rPr sz="1000" spc="-110" dirty="0">
                <a:solidFill>
                  <a:srgbClr val="A89447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17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まとまりが気になる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0" name="object 95">
            <a:extLst>
              <a:ext uri="{FF2B5EF4-FFF2-40B4-BE49-F238E27FC236}">
                <a16:creationId xmlns:a16="http://schemas.microsoft.com/office/drawing/2014/main" id="{B0079902-266F-4772-9294-7D2A3F7272D8}"/>
              </a:ext>
            </a:extLst>
          </p:cNvPr>
          <p:cNvSpPr txBox="1"/>
          <p:nvPr/>
        </p:nvSpPr>
        <p:spPr>
          <a:xfrm>
            <a:off x="5065138" y="3565347"/>
            <a:ext cx="1746363" cy="77713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938">
              <a:lnSpc>
                <a:spcPct val="120000"/>
              </a:lnSpc>
              <a:spcBef>
                <a:spcPts val="300"/>
              </a:spcBef>
              <a:tabLst>
                <a:tab pos="133350" algn="l"/>
              </a:tabLst>
            </a:pPr>
            <a:r>
              <a:rPr sz="1000" spc="-110" dirty="0">
                <a:solidFill>
                  <a:srgbClr val="86242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195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まとまりにくさを感じる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340360">
              <a:lnSpc>
                <a:spcPct val="120000"/>
              </a:lnSpc>
              <a:buClr>
                <a:srgbClr val="862428"/>
              </a:buClr>
              <a:buSzPct val="90000"/>
              <a:tabLst>
                <a:tab pos="133350" algn="l"/>
              </a:tabLst>
            </a:pPr>
            <a:r>
              <a:rPr lang="ja-JP" altLang="en-US" sz="1000" spc="-110" dirty="0">
                <a:solidFill>
                  <a:srgbClr val="86242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13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ケミカルダメージ</a:t>
            </a:r>
            <a:r>
              <a:rPr lang="ja-JP" altLang="en-US" sz="1000" spc="-13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が</a:t>
            </a:r>
            <a:endParaRPr lang="en-US" altLang="ja-JP" sz="1000" spc="-13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340360">
              <a:lnSpc>
                <a:spcPct val="120000"/>
              </a:lnSpc>
              <a:buClr>
                <a:srgbClr val="862428"/>
              </a:buClr>
              <a:buSzPct val="90000"/>
              <a:tabLst>
                <a:tab pos="133350" algn="l"/>
              </a:tabLst>
            </a:pPr>
            <a:r>
              <a:rPr lang="ja-JP" altLang="en-US" sz="1000" spc="-13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</a:t>
            </a:r>
            <a:r>
              <a:rPr lang="ja-JP" altLang="en-US" sz="1000" spc="-9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気に</a:t>
            </a:r>
            <a:r>
              <a:rPr lang="ja-JP" altLang="en-US" sz="1000" spc="-9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なる</a:t>
            </a:r>
            <a:endParaRPr lang="en-US" altLang="ja-JP" sz="1000" spc="-95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340360">
              <a:lnSpc>
                <a:spcPct val="120000"/>
              </a:lnSpc>
              <a:buClr>
                <a:srgbClr val="862428"/>
              </a:buClr>
              <a:buSzPct val="90000"/>
              <a:tabLst>
                <a:tab pos="133350" algn="l"/>
              </a:tabLst>
            </a:pPr>
            <a:r>
              <a:rPr lang="ja-JP" altLang="en-US" sz="1000" spc="-110" dirty="0">
                <a:solidFill>
                  <a:srgbClr val="86242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105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ブリーチ履歴がある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190600" y="1303305"/>
            <a:ext cx="10312400" cy="6070600"/>
            <a:chOff x="190600" y="1303305"/>
            <a:chExt cx="10312400" cy="60706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600" y="1303305"/>
              <a:ext cx="10312399" cy="6070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0095" y="1473250"/>
              <a:ext cx="9972040" cy="5727065"/>
            </a:xfrm>
            <a:custGeom>
              <a:avLst/>
              <a:gdLst/>
              <a:ahLst/>
              <a:cxnLst/>
              <a:rect l="l" t="t" r="r" b="b"/>
              <a:pathLst>
                <a:path w="9972040" h="5727065">
                  <a:moveTo>
                    <a:pt x="9972027" y="0"/>
                  </a:moveTo>
                  <a:lnTo>
                    <a:pt x="0" y="0"/>
                  </a:lnTo>
                  <a:lnTo>
                    <a:pt x="0" y="5726772"/>
                  </a:lnTo>
                  <a:lnTo>
                    <a:pt x="9972027" y="5726772"/>
                  </a:lnTo>
                  <a:lnTo>
                    <a:pt x="9972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pic>
        <p:nvPicPr>
          <p:cNvPr id="26" name="object 26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255" y="1537748"/>
            <a:ext cx="1474270" cy="491077"/>
          </a:xfrm>
          <a:prstGeom prst="rect">
            <a:avLst/>
          </a:prstGeom>
        </p:spPr>
      </p:pic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0AB4175C-1F2F-F7C2-2B3C-46E17D1DE20D}"/>
              </a:ext>
            </a:extLst>
          </p:cNvPr>
          <p:cNvGrpSpPr/>
          <p:nvPr/>
        </p:nvGrpSpPr>
        <p:grpSpPr>
          <a:xfrm>
            <a:off x="7419074" y="1593351"/>
            <a:ext cx="1239501" cy="359274"/>
            <a:chOff x="7419074" y="1576463"/>
            <a:chExt cx="1239501" cy="359274"/>
          </a:xfrm>
        </p:grpSpPr>
        <p:sp>
          <p:nvSpPr>
            <p:cNvPr id="27" name="object 27"/>
            <p:cNvSpPr/>
            <p:nvPr/>
          </p:nvSpPr>
          <p:spPr>
            <a:xfrm>
              <a:off x="7419074" y="157646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963" y="0"/>
                  </a:moveTo>
                  <a:lnTo>
                    <a:pt x="10286" y="0"/>
                  </a:lnTo>
                  <a:lnTo>
                    <a:pt x="4610" y="0"/>
                  </a:lnTo>
                  <a:lnTo>
                    <a:pt x="0" y="4622"/>
                  </a:lnTo>
                  <a:lnTo>
                    <a:pt x="0" y="15963"/>
                  </a:lnTo>
                  <a:lnTo>
                    <a:pt x="4610" y="20586"/>
                  </a:lnTo>
                  <a:lnTo>
                    <a:pt x="15963" y="20586"/>
                  </a:lnTo>
                  <a:lnTo>
                    <a:pt x="20573" y="15963"/>
                  </a:lnTo>
                  <a:lnTo>
                    <a:pt x="20573" y="4622"/>
                  </a:lnTo>
                  <a:lnTo>
                    <a:pt x="15963" y="0"/>
                  </a:lnTo>
                  <a:close/>
                </a:path>
              </a:pathLst>
            </a:custGeom>
            <a:solidFill>
              <a:srgbClr val="221916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423404" y="1673110"/>
              <a:ext cx="12065" cy="190500"/>
            </a:xfrm>
            <a:custGeom>
              <a:avLst/>
              <a:gdLst/>
              <a:ahLst/>
              <a:cxnLst/>
              <a:rect l="l" t="t" r="r" b="b"/>
              <a:pathLst>
                <a:path w="12065" h="190500">
                  <a:moveTo>
                    <a:pt x="11912" y="0"/>
                  </a:moveTo>
                  <a:lnTo>
                    <a:pt x="0" y="0"/>
                  </a:lnTo>
                  <a:lnTo>
                    <a:pt x="0" y="189890"/>
                  </a:lnTo>
                  <a:lnTo>
                    <a:pt x="11912" y="189890"/>
                  </a:lnTo>
                  <a:lnTo>
                    <a:pt x="11912" y="0"/>
                  </a:lnTo>
                  <a:close/>
                </a:path>
              </a:pathLst>
            </a:custGeom>
            <a:solidFill>
              <a:srgbClr val="221916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0323" y="1672597"/>
              <a:ext cx="185305" cy="19039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424260" y="1671577"/>
              <a:ext cx="234315" cy="264160"/>
            </a:xfrm>
            <a:custGeom>
              <a:avLst/>
              <a:gdLst/>
              <a:ahLst/>
              <a:cxnLst/>
              <a:rect l="l" t="t" r="r" b="b"/>
              <a:pathLst>
                <a:path w="234315" h="264160">
                  <a:moveTo>
                    <a:pt x="140919" y="0"/>
                  </a:moveTo>
                  <a:lnTo>
                    <a:pt x="126606" y="0"/>
                  </a:lnTo>
                  <a:lnTo>
                    <a:pt x="0" y="263588"/>
                  </a:lnTo>
                  <a:lnTo>
                    <a:pt x="13233" y="263588"/>
                  </a:lnTo>
                  <a:lnTo>
                    <a:pt x="133642" y="12598"/>
                  </a:lnTo>
                  <a:lnTo>
                    <a:pt x="185737" y="124345"/>
                  </a:lnTo>
                  <a:lnTo>
                    <a:pt x="114312" y="124345"/>
                  </a:lnTo>
                  <a:lnTo>
                    <a:pt x="108623" y="136245"/>
                  </a:lnTo>
                  <a:lnTo>
                    <a:pt x="191274" y="136245"/>
                  </a:lnTo>
                  <a:lnTo>
                    <a:pt x="221018" y="201218"/>
                  </a:lnTo>
                  <a:lnTo>
                    <a:pt x="234188" y="201218"/>
                  </a:lnTo>
                  <a:lnTo>
                    <a:pt x="140919" y="0"/>
                  </a:lnTo>
                  <a:close/>
                </a:path>
              </a:pathLst>
            </a:custGeom>
            <a:solidFill>
              <a:srgbClr val="221916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0682" y="1673103"/>
              <a:ext cx="168567" cy="18989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025219" y="1673072"/>
              <a:ext cx="380365" cy="262255"/>
            </a:xfrm>
            <a:custGeom>
              <a:avLst/>
              <a:gdLst/>
              <a:ahLst/>
              <a:cxnLst/>
              <a:rect l="l" t="t" r="r" b="b"/>
              <a:pathLst>
                <a:path w="380365" h="262255">
                  <a:moveTo>
                    <a:pt x="208597" y="262102"/>
                  </a:moveTo>
                  <a:lnTo>
                    <a:pt x="113068" y="103555"/>
                  </a:lnTo>
                  <a:lnTo>
                    <a:pt x="132422" y="100558"/>
                  </a:lnTo>
                  <a:lnTo>
                    <a:pt x="150317" y="92557"/>
                  </a:lnTo>
                  <a:lnTo>
                    <a:pt x="163449" y="77152"/>
                  </a:lnTo>
                  <a:lnTo>
                    <a:pt x="168554" y="51879"/>
                  </a:lnTo>
                  <a:lnTo>
                    <a:pt x="160655" y="21907"/>
                  </a:lnTo>
                  <a:lnTo>
                    <a:pt x="141351" y="6515"/>
                  </a:lnTo>
                  <a:lnTo>
                    <a:pt x="117208" y="850"/>
                  </a:lnTo>
                  <a:lnTo>
                    <a:pt x="94805" y="38"/>
                  </a:lnTo>
                  <a:lnTo>
                    <a:pt x="0" y="38"/>
                  </a:lnTo>
                  <a:lnTo>
                    <a:pt x="0" y="189928"/>
                  </a:lnTo>
                  <a:lnTo>
                    <a:pt x="11912" y="189928"/>
                  </a:lnTo>
                  <a:lnTo>
                    <a:pt x="11912" y="11938"/>
                  </a:lnTo>
                  <a:lnTo>
                    <a:pt x="94805" y="11938"/>
                  </a:lnTo>
                  <a:lnTo>
                    <a:pt x="121399" y="13462"/>
                  </a:lnTo>
                  <a:lnTo>
                    <a:pt x="140779" y="19316"/>
                  </a:lnTo>
                  <a:lnTo>
                    <a:pt x="152641" y="31470"/>
                  </a:lnTo>
                  <a:lnTo>
                    <a:pt x="156667" y="51879"/>
                  </a:lnTo>
                  <a:lnTo>
                    <a:pt x="152641" y="72123"/>
                  </a:lnTo>
                  <a:lnTo>
                    <a:pt x="140779" y="84416"/>
                  </a:lnTo>
                  <a:lnTo>
                    <a:pt x="121399" y="90487"/>
                  </a:lnTo>
                  <a:lnTo>
                    <a:pt x="94805" y="92125"/>
                  </a:lnTo>
                  <a:lnTo>
                    <a:pt x="44246" y="92125"/>
                  </a:lnTo>
                  <a:lnTo>
                    <a:pt x="44246" y="104025"/>
                  </a:lnTo>
                  <a:lnTo>
                    <a:pt x="99987" y="104013"/>
                  </a:lnTo>
                  <a:lnTo>
                    <a:pt x="195364" y="262102"/>
                  </a:lnTo>
                  <a:lnTo>
                    <a:pt x="208597" y="262102"/>
                  </a:lnTo>
                  <a:close/>
                </a:path>
                <a:path w="380365" h="262255">
                  <a:moveTo>
                    <a:pt x="379920" y="0"/>
                  </a:moveTo>
                  <a:lnTo>
                    <a:pt x="243941" y="0"/>
                  </a:lnTo>
                  <a:lnTo>
                    <a:pt x="243941" y="11430"/>
                  </a:lnTo>
                  <a:lnTo>
                    <a:pt x="243941" y="86360"/>
                  </a:lnTo>
                  <a:lnTo>
                    <a:pt x="243941" y="97790"/>
                  </a:lnTo>
                  <a:lnTo>
                    <a:pt x="243941" y="177800"/>
                  </a:lnTo>
                  <a:lnTo>
                    <a:pt x="243941" y="189230"/>
                  </a:lnTo>
                  <a:lnTo>
                    <a:pt x="379920" y="189230"/>
                  </a:lnTo>
                  <a:lnTo>
                    <a:pt x="379920" y="177800"/>
                  </a:lnTo>
                  <a:lnTo>
                    <a:pt x="255854" y="177800"/>
                  </a:lnTo>
                  <a:lnTo>
                    <a:pt x="255854" y="97790"/>
                  </a:lnTo>
                  <a:lnTo>
                    <a:pt x="369531" y="97790"/>
                  </a:lnTo>
                  <a:lnTo>
                    <a:pt x="369531" y="86360"/>
                  </a:lnTo>
                  <a:lnTo>
                    <a:pt x="255854" y="86360"/>
                  </a:lnTo>
                  <a:lnTo>
                    <a:pt x="255854" y="11430"/>
                  </a:lnTo>
                  <a:lnTo>
                    <a:pt x="379920" y="11430"/>
                  </a:lnTo>
                  <a:lnTo>
                    <a:pt x="379920" y="0"/>
                  </a:lnTo>
                  <a:close/>
                </a:path>
              </a:pathLst>
            </a:custGeom>
            <a:solidFill>
              <a:srgbClr val="221916"/>
            </a:solidFill>
          </p:spPr>
          <p:txBody>
            <a:bodyPr wrap="square" lIns="0" tIns="0" rIns="0" bIns="0" rtlCol="0"/>
            <a:lstStyle/>
            <a:p>
              <a:endParaRPr dirty="0"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042078" y="2783471"/>
            <a:ext cx="2055241" cy="56028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938" indent="3175" algn="ctr">
              <a:lnSpc>
                <a:spcPct val="100000"/>
              </a:lnSpc>
              <a:spcBef>
                <a:spcPts val="400"/>
              </a:spcBef>
            </a:pPr>
            <a:r>
              <a:rPr sz="10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使うたびに紫外線や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5080" indent="3175" algn="ctr">
              <a:lnSpc>
                <a:spcPct val="125000"/>
              </a:lnSpc>
            </a:pPr>
            <a:r>
              <a:rPr sz="1000" spc="-75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乾燥ダメージから肌を守る</a:t>
            </a:r>
            <a:r>
              <a:rPr sz="1000" spc="-7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、</a:t>
            </a:r>
            <a:endParaRPr lang="en-US" altLang="en-US" sz="1000" spc="-75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5080" indent="3175" algn="ctr">
              <a:lnSpc>
                <a:spcPct val="125000"/>
              </a:lnSpc>
            </a:pPr>
            <a:r>
              <a:rPr lang="ja-JP" altLang="en-US" sz="1000" spc="-75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スフレタッチの日やけ止め</a:t>
            </a:r>
            <a:endParaRPr lang="ja-JP" altLang="en-US"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39842" y="3582047"/>
            <a:ext cx="1615440" cy="73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254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5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紫外線にあたる機会が多い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254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紫外線の影響を受けやすい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135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9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UV</a:t>
            </a:r>
            <a:r>
              <a:rPr sz="1000" spc="-6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ケアは</a:t>
            </a:r>
            <a:r>
              <a:rPr sz="1000" spc="-6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SPF</a:t>
            </a:r>
            <a:r>
              <a:rPr sz="1000" spc="-114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値を重視する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254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9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炎天下でのレジャーをする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55960" y="2202385"/>
            <a:ext cx="1427476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spc="-75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ミルキースフレ</a:t>
            </a:r>
            <a:r>
              <a:rPr sz="1000" spc="-7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r>
              <a:rPr sz="1000" spc="-2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UV</a:t>
            </a:r>
            <a:endParaRPr lang="en-US" sz="1000" spc="-25" dirty="0" smtClean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spc="-2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（日やけ止め美容液）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212" y="6061948"/>
            <a:ext cx="366022" cy="811025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8599636" y="5393420"/>
            <a:ext cx="1166663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475" algn="l"/>
              </a:tabLst>
            </a:pPr>
            <a:r>
              <a:rPr lang="en" altLang="ja-JP" sz="1050" spc="-2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35g</a:t>
            </a:r>
            <a:r>
              <a:rPr lang="en" altLang="ja-JP"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3,300</a:t>
            </a:r>
            <a:r>
              <a:rPr lang="en" altLang="ja-JP"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r>
              <a:rPr lang="ja-JP" altLang="en-US"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円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475" algn="l"/>
              </a:tabLst>
            </a:pPr>
            <a:r>
              <a:rPr lang="en" altLang="ja-JP"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SPF50+/PA</a:t>
            </a:r>
            <a:r>
              <a:rPr lang="en" altLang="ja-JP" sz="1050" spc="-4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+++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475" algn="l"/>
              </a:tabLst>
            </a:pPr>
            <a:r>
              <a:rPr lang="en-US" altLang="ja-JP" sz="1050" spc="-4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UV</a:t>
            </a:r>
            <a:r>
              <a:rPr lang="ja-JP" altLang="en-US" sz="1050" spc="-4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耐水性★★</a:t>
            </a:r>
            <a:endParaRPr lang="en" altLang="ja-JP"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CD65FA4C-A181-276C-2D17-9F01ED914724}"/>
              </a:ext>
            </a:extLst>
          </p:cNvPr>
          <p:cNvGrpSpPr/>
          <p:nvPr/>
        </p:nvGrpSpPr>
        <p:grpSpPr>
          <a:xfrm>
            <a:off x="8552798" y="4489843"/>
            <a:ext cx="968375" cy="552048"/>
            <a:chOff x="8552798" y="4489843"/>
            <a:chExt cx="968375" cy="552048"/>
          </a:xfrm>
        </p:grpSpPr>
        <p:sp>
          <p:nvSpPr>
            <p:cNvPr id="49" name="object 49"/>
            <p:cNvSpPr txBox="1"/>
            <p:nvPr/>
          </p:nvSpPr>
          <p:spPr>
            <a:xfrm>
              <a:off x="8552798" y="4890568"/>
              <a:ext cx="96837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9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グリーンフローラル</a:t>
              </a:r>
              <a:endParaRPr sz="9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grpSp>
          <p:nvGrpSpPr>
            <p:cNvPr id="50" name="object 50"/>
            <p:cNvGrpSpPr/>
            <p:nvPr/>
          </p:nvGrpSpPr>
          <p:grpSpPr>
            <a:xfrm>
              <a:off x="8618849" y="4489843"/>
              <a:ext cx="811530" cy="386080"/>
              <a:chOff x="8618849" y="4489843"/>
              <a:chExt cx="811530" cy="386080"/>
            </a:xfrm>
          </p:grpSpPr>
          <p:sp>
            <p:nvSpPr>
              <p:cNvPr id="51" name="object 51"/>
              <p:cNvSpPr/>
              <p:nvPr/>
            </p:nvSpPr>
            <p:spPr>
              <a:xfrm>
                <a:off x="8622030" y="4493019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29" h="379729">
                    <a:moveTo>
                      <a:pt x="189742" y="0"/>
                    </a:moveTo>
                    <a:lnTo>
                      <a:pt x="139294" y="6777"/>
                    </a:lnTo>
                    <a:lnTo>
                      <a:pt x="93968" y="25904"/>
                    </a:lnTo>
                    <a:lnTo>
                      <a:pt x="55568" y="55573"/>
                    </a:lnTo>
                    <a:lnTo>
                      <a:pt x="25902" y="93973"/>
                    </a:lnTo>
                    <a:lnTo>
                      <a:pt x="6776" y="139298"/>
                    </a:lnTo>
                    <a:lnTo>
                      <a:pt x="0" y="189737"/>
                    </a:lnTo>
                    <a:lnTo>
                      <a:pt x="6776" y="240177"/>
                    </a:lnTo>
                    <a:lnTo>
                      <a:pt x="25902" y="285504"/>
                    </a:lnTo>
                    <a:lnTo>
                      <a:pt x="55565" y="323901"/>
                    </a:lnTo>
                    <a:lnTo>
                      <a:pt x="93967" y="353570"/>
                    </a:lnTo>
                    <a:lnTo>
                      <a:pt x="139296" y="372697"/>
                    </a:lnTo>
                    <a:lnTo>
                      <a:pt x="189745" y="379475"/>
                    </a:lnTo>
                    <a:lnTo>
                      <a:pt x="240189" y="372697"/>
                    </a:lnTo>
                    <a:lnTo>
                      <a:pt x="285514" y="353570"/>
                    </a:lnTo>
                    <a:lnTo>
                      <a:pt x="323914" y="323901"/>
                    </a:lnTo>
                    <a:lnTo>
                      <a:pt x="353580" y="285501"/>
                    </a:lnTo>
                    <a:lnTo>
                      <a:pt x="372706" y="240176"/>
                    </a:lnTo>
                    <a:lnTo>
                      <a:pt x="379483" y="189737"/>
                    </a:lnTo>
                    <a:lnTo>
                      <a:pt x="372706" y="139293"/>
                    </a:lnTo>
                    <a:lnTo>
                      <a:pt x="353580" y="93968"/>
                    </a:lnTo>
                    <a:lnTo>
                      <a:pt x="323917" y="55572"/>
                    </a:lnTo>
                    <a:lnTo>
                      <a:pt x="285516" y="25904"/>
                    </a:lnTo>
                    <a:lnTo>
                      <a:pt x="240186" y="6777"/>
                    </a:lnTo>
                    <a:lnTo>
                      <a:pt x="18974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  <p:pic>
            <p:nvPicPr>
              <p:cNvPr id="52" name="object 52"/>
              <p:cNvPicPr/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49931" y="4566894"/>
                <a:ext cx="296824" cy="270967"/>
              </a:xfrm>
              <a:prstGeom prst="rect">
                <a:avLst/>
              </a:prstGeom>
            </p:spPr>
          </p:pic>
          <p:pic>
            <p:nvPicPr>
              <p:cNvPr id="53" name="object 53"/>
              <p:cNvPicPr/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47518" y="4493018"/>
                <a:ext cx="379488" cy="379488"/>
              </a:xfrm>
              <a:prstGeom prst="rect">
                <a:avLst/>
              </a:prstGeom>
            </p:spPr>
          </p:pic>
          <p:sp>
            <p:nvSpPr>
              <p:cNvPr id="54" name="object 54"/>
              <p:cNvSpPr/>
              <p:nvPr/>
            </p:nvSpPr>
            <p:spPr>
              <a:xfrm>
                <a:off x="9047515" y="4493018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29" h="379729">
                    <a:moveTo>
                      <a:pt x="379488" y="189737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7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5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7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8622024" y="4493018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29" h="379729">
                    <a:moveTo>
                      <a:pt x="379488" y="189737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7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5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7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</p:grpSp>
      </p:grpSp>
      <p:sp>
        <p:nvSpPr>
          <p:cNvPr id="56" name="object 56"/>
          <p:cNvSpPr txBox="1"/>
          <p:nvPr/>
        </p:nvSpPr>
        <p:spPr>
          <a:xfrm>
            <a:off x="6332673" y="2250902"/>
            <a:ext cx="11798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5025" algn="l"/>
              </a:tabLst>
            </a:pPr>
            <a:r>
              <a:rPr sz="1000" spc="-1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ク</a:t>
            </a:r>
            <a:r>
              <a:rPr sz="1000" spc="-1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レ</a:t>
            </a:r>
            <a:r>
              <a:rPr sz="1000" spc="-8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ン</a:t>
            </a:r>
            <a:r>
              <a:rPr sz="1000" spc="-9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ジ</a:t>
            </a:r>
            <a:r>
              <a:rPr sz="1000" spc="-1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ン</a:t>
            </a:r>
            <a:r>
              <a:rPr sz="10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グ</a:t>
            </a: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1000" spc="-1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オ</a:t>
            </a:r>
            <a:r>
              <a:rPr sz="1000" spc="-1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イ</a:t>
            </a:r>
            <a:r>
              <a:rPr sz="10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ル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26026" y="3648708"/>
            <a:ext cx="1638300" cy="596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spc="-330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1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角質や黒ずみが気になる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307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1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メイクをすばやく落としたい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382" baseline="-5555" dirty="0">
                <a:solidFill>
                  <a:srgbClr val="20C4F4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✓</a:t>
            </a:r>
            <a:r>
              <a:rPr sz="1000" spc="-9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くすみをケアしたい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05153" y="5213736"/>
            <a:ext cx="10858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960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200mL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4,400</a:t>
            </a: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405153" y="5404293"/>
            <a:ext cx="10858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960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190mL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3,960</a:t>
            </a: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29312" y="5552289"/>
            <a:ext cx="61277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（</a:t>
            </a:r>
            <a:r>
              <a:rPr sz="800" spc="-4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詰替え用</a:t>
            </a:r>
            <a:r>
              <a:rPr sz="8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）</a:t>
            </a:r>
            <a:endParaRPr sz="8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61" name="object 61"/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209" y="5800115"/>
            <a:ext cx="374700" cy="1038923"/>
          </a:xfrm>
          <a:prstGeom prst="rect">
            <a:avLst/>
          </a:prstGeom>
        </p:spPr>
      </p:pic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3AF54960-3CFA-4CC6-8C40-FEFF736753FA}"/>
              </a:ext>
            </a:extLst>
          </p:cNvPr>
          <p:cNvGrpSpPr/>
          <p:nvPr/>
        </p:nvGrpSpPr>
        <p:grpSpPr>
          <a:xfrm>
            <a:off x="6625095" y="4489843"/>
            <a:ext cx="636270" cy="564748"/>
            <a:chOff x="6625095" y="4489843"/>
            <a:chExt cx="636270" cy="564748"/>
          </a:xfrm>
        </p:grpSpPr>
        <p:sp>
          <p:nvSpPr>
            <p:cNvPr id="62" name="object 62"/>
            <p:cNvSpPr txBox="1"/>
            <p:nvPr/>
          </p:nvSpPr>
          <p:spPr>
            <a:xfrm>
              <a:off x="6625095" y="4903268"/>
              <a:ext cx="63627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2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バイオレット</a:t>
              </a:r>
              <a:endParaRPr sz="9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grpSp>
          <p:nvGrpSpPr>
            <p:cNvPr id="63" name="object 63"/>
            <p:cNvGrpSpPr/>
            <p:nvPr/>
          </p:nvGrpSpPr>
          <p:grpSpPr>
            <a:xfrm>
              <a:off x="6763001" y="4489843"/>
              <a:ext cx="386080" cy="386080"/>
              <a:chOff x="6763001" y="4489843"/>
              <a:chExt cx="386080" cy="386080"/>
            </a:xfrm>
          </p:grpSpPr>
          <p:pic>
            <p:nvPicPr>
              <p:cNvPr id="64" name="object 64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766165" y="4493018"/>
                <a:ext cx="379501" cy="379488"/>
              </a:xfrm>
              <a:prstGeom prst="rect">
                <a:avLst/>
              </a:prstGeom>
            </p:spPr>
          </p:pic>
          <p:sp>
            <p:nvSpPr>
              <p:cNvPr id="65" name="object 65"/>
              <p:cNvSpPr/>
              <p:nvPr/>
            </p:nvSpPr>
            <p:spPr>
              <a:xfrm>
                <a:off x="6766176" y="4493018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29" h="379729">
                    <a:moveTo>
                      <a:pt x="379488" y="189737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7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5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7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</p:grpSp>
      </p:grpSp>
      <p:pic>
        <p:nvPicPr>
          <p:cNvPr id="71" name="object 71"/>
          <p:cNvPicPr/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168" y="5832763"/>
            <a:ext cx="553325" cy="1106651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1739760" y="2773326"/>
            <a:ext cx="2028533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marR="14604" algn="ctr">
              <a:lnSpc>
                <a:spcPct val="125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ブリーチ毛を</a:t>
            </a: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14604" algn="ctr">
              <a:lnSpc>
                <a:spcPct val="125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なめらかに指通りよく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algn="ctr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洗い上げる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19761" y="3739135"/>
            <a:ext cx="2048529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25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ブリーチによって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065" marR="5080" indent="1270" algn="ctr">
              <a:lnSpc>
                <a:spcPct val="125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スカスカ、</a:t>
            </a:r>
            <a:r>
              <a:rPr sz="100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ゴワつく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32632" y="2363244"/>
            <a:ext cx="6032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シャンプー</a:t>
            </a:r>
            <a:endParaRPr sz="10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59546" y="4487321"/>
            <a:ext cx="386080" cy="386080"/>
            <a:chOff x="2559546" y="4487321"/>
            <a:chExt cx="386080" cy="386080"/>
          </a:xfrm>
        </p:grpSpPr>
        <p:pic>
          <p:nvPicPr>
            <p:cNvPr id="76" name="object 76"/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823" y="4525522"/>
              <a:ext cx="309706" cy="30712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562721" y="4490496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30" h="379729">
                  <a:moveTo>
                    <a:pt x="379488" y="189737"/>
                  </a:moveTo>
                  <a:lnTo>
                    <a:pt x="372711" y="139294"/>
                  </a:lnTo>
                  <a:lnTo>
                    <a:pt x="353586" y="93968"/>
                  </a:lnTo>
                  <a:lnTo>
                    <a:pt x="323919" y="55568"/>
                  </a:lnTo>
                  <a:lnTo>
                    <a:pt x="285519" y="25902"/>
                  </a:lnTo>
                  <a:lnTo>
                    <a:pt x="240194" y="6776"/>
                  </a:lnTo>
                  <a:lnTo>
                    <a:pt x="189750" y="0"/>
                  </a:lnTo>
                  <a:lnTo>
                    <a:pt x="139301" y="6776"/>
                  </a:lnTo>
                  <a:lnTo>
                    <a:pt x="93972" y="25902"/>
                  </a:lnTo>
                  <a:lnTo>
                    <a:pt x="55570" y="55568"/>
                  </a:lnTo>
                  <a:lnTo>
                    <a:pt x="25902" y="93968"/>
                  </a:lnTo>
                  <a:lnTo>
                    <a:pt x="6776" y="139294"/>
                  </a:lnTo>
                  <a:lnTo>
                    <a:pt x="0" y="189737"/>
                  </a:lnTo>
                  <a:lnTo>
                    <a:pt x="6776" y="240177"/>
                  </a:lnTo>
                  <a:lnTo>
                    <a:pt x="25902" y="285501"/>
                  </a:lnTo>
                  <a:lnTo>
                    <a:pt x="55570" y="323902"/>
                  </a:lnTo>
                  <a:lnTo>
                    <a:pt x="93972" y="353570"/>
                  </a:lnTo>
                  <a:lnTo>
                    <a:pt x="139301" y="372698"/>
                  </a:lnTo>
                  <a:lnTo>
                    <a:pt x="189750" y="379475"/>
                  </a:lnTo>
                  <a:lnTo>
                    <a:pt x="240194" y="372698"/>
                  </a:lnTo>
                  <a:lnTo>
                    <a:pt x="285519" y="353570"/>
                  </a:lnTo>
                  <a:lnTo>
                    <a:pt x="323919" y="323902"/>
                  </a:lnTo>
                  <a:lnTo>
                    <a:pt x="353586" y="285501"/>
                  </a:lnTo>
                  <a:lnTo>
                    <a:pt x="372711" y="240177"/>
                  </a:lnTo>
                  <a:lnTo>
                    <a:pt x="379488" y="189737"/>
                  </a:lnTo>
                  <a:close/>
                </a:path>
              </a:pathLst>
            </a:custGeom>
            <a:ln w="635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253726" y="2213495"/>
            <a:ext cx="998219" cy="108585"/>
            <a:chOff x="2253726" y="2213495"/>
            <a:chExt cx="998219" cy="108585"/>
          </a:xfrm>
        </p:grpSpPr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53726" y="2216125"/>
              <a:ext cx="87210" cy="10537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71878" y="2216122"/>
              <a:ext cx="73215" cy="10537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82456" y="2213707"/>
              <a:ext cx="187684" cy="10778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701467" y="2216124"/>
              <a:ext cx="17780" cy="105410"/>
            </a:xfrm>
            <a:custGeom>
              <a:avLst/>
              <a:gdLst/>
              <a:ahLst/>
              <a:cxnLst/>
              <a:rect l="l" t="t" r="r" b="b"/>
              <a:pathLst>
                <a:path w="17780" h="105410">
                  <a:moveTo>
                    <a:pt x="17703" y="0"/>
                  </a:moveTo>
                  <a:lnTo>
                    <a:pt x="0" y="0"/>
                  </a:lnTo>
                  <a:lnTo>
                    <a:pt x="0" y="105371"/>
                  </a:lnTo>
                  <a:lnTo>
                    <a:pt x="17703" y="105371"/>
                  </a:lnTo>
                  <a:lnTo>
                    <a:pt x="17703" y="0"/>
                  </a:lnTo>
                  <a:close/>
                </a:path>
              </a:pathLst>
            </a:custGeom>
            <a:solidFill>
              <a:srgbClr val="E8918E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63330" y="2216125"/>
              <a:ext cx="87210" cy="105371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881477" y="2216124"/>
              <a:ext cx="248920" cy="105410"/>
            </a:xfrm>
            <a:custGeom>
              <a:avLst/>
              <a:gdLst/>
              <a:ahLst/>
              <a:cxnLst/>
              <a:rect l="l" t="t" r="r" b="b"/>
              <a:pathLst>
                <a:path w="248919" h="105410">
                  <a:moveTo>
                    <a:pt x="70713" y="99060"/>
                  </a:moveTo>
                  <a:lnTo>
                    <a:pt x="17703" y="99060"/>
                  </a:lnTo>
                  <a:lnTo>
                    <a:pt x="17703" y="0"/>
                  </a:lnTo>
                  <a:lnTo>
                    <a:pt x="0" y="0"/>
                  </a:lnTo>
                  <a:lnTo>
                    <a:pt x="0" y="99060"/>
                  </a:lnTo>
                  <a:lnTo>
                    <a:pt x="0" y="105410"/>
                  </a:lnTo>
                  <a:lnTo>
                    <a:pt x="70713" y="105410"/>
                  </a:lnTo>
                  <a:lnTo>
                    <a:pt x="70713" y="99060"/>
                  </a:lnTo>
                  <a:close/>
                </a:path>
                <a:path w="248919" h="105410">
                  <a:moveTo>
                    <a:pt x="120865" y="0"/>
                  </a:moveTo>
                  <a:lnTo>
                    <a:pt x="103162" y="0"/>
                  </a:lnTo>
                  <a:lnTo>
                    <a:pt x="103162" y="105371"/>
                  </a:lnTo>
                  <a:lnTo>
                    <a:pt x="120865" y="105371"/>
                  </a:lnTo>
                  <a:lnTo>
                    <a:pt x="120865" y="0"/>
                  </a:lnTo>
                  <a:close/>
                </a:path>
                <a:path w="248919" h="105410">
                  <a:moveTo>
                    <a:pt x="248831" y="0"/>
                  </a:moveTo>
                  <a:lnTo>
                    <a:pt x="154825" y="0"/>
                  </a:lnTo>
                  <a:lnTo>
                    <a:pt x="154825" y="6350"/>
                  </a:lnTo>
                  <a:lnTo>
                    <a:pt x="193014" y="6350"/>
                  </a:lnTo>
                  <a:lnTo>
                    <a:pt x="193014" y="105410"/>
                  </a:lnTo>
                  <a:lnTo>
                    <a:pt x="210718" y="105410"/>
                  </a:lnTo>
                  <a:lnTo>
                    <a:pt x="210718" y="6350"/>
                  </a:lnTo>
                  <a:lnTo>
                    <a:pt x="248831" y="6350"/>
                  </a:lnTo>
                  <a:lnTo>
                    <a:pt x="248831" y="0"/>
                  </a:lnTo>
                  <a:close/>
                </a:path>
              </a:pathLst>
            </a:custGeom>
            <a:solidFill>
              <a:srgbClr val="E8918E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86" name="object 8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51275" y="2213495"/>
              <a:ext cx="100660" cy="105371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4202360" y="2363244"/>
            <a:ext cx="12966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コントロール  クリーム</a:t>
            </a:r>
            <a:endParaRPr sz="10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843812" y="3764535"/>
            <a:ext cx="2041211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" indent="-4763" algn="ctr">
              <a:lnSpc>
                <a:spcPct val="125000"/>
              </a:lnSpc>
              <a:spcBef>
                <a:spcPts val="100"/>
              </a:spcBef>
            </a:pPr>
            <a:r>
              <a:rPr sz="1000" spc="-105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髪のゆがみによって</a:t>
            </a:r>
            <a:endParaRPr lang="en-US" sz="1000" spc="5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marR="16510" indent="-4763" algn="ctr">
              <a:lnSpc>
                <a:spcPct val="125000"/>
              </a:lnSpc>
              <a:spcBef>
                <a:spcPts val="100"/>
              </a:spcBef>
            </a:pPr>
            <a:r>
              <a:rPr sz="1000" spc="-114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広がり、</a:t>
            </a:r>
            <a:r>
              <a:rPr sz="1000" spc="-114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ツヤが出にくい</a:t>
            </a:r>
            <a:endParaRPr lang="en-US" sz="1000" spc="-114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345806" y="5393433"/>
            <a:ext cx="101282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105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135ｇ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4,400</a:t>
            </a:r>
            <a:r>
              <a:rPr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843816" y="2790825"/>
            <a:ext cx="204120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spc="-16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トリートメントの</a:t>
            </a:r>
            <a:r>
              <a:rPr lang="ja-JP" altLang="en-US" sz="1000" spc="-55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前に使用し</a:t>
            </a:r>
            <a:r>
              <a:rPr lang="ja-JP" altLang="en-US" sz="1000" spc="-30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、</a:t>
            </a:r>
            <a:endParaRPr lang="ja-JP" altLang="en-US" sz="1000" spc="-3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algn="ctr">
              <a:lnSpc>
                <a:spcPct val="100000"/>
              </a:lnSpc>
            </a:pPr>
            <a:r>
              <a:rPr lang="ja-JP" altLang="en-US" sz="1000" spc="-35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ゆがみ</a:t>
            </a:r>
            <a:r>
              <a:rPr lang="en-US" altLang="ja-JP" sz="1000" spc="-35" baseline="30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lang="ja-JP" altLang="en-US" sz="1000" spc="-35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緩和効果を高める</a:t>
            </a:r>
            <a:endParaRPr lang="ja-JP" altLang="en-US" sz="10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213748" y="3177680"/>
            <a:ext cx="1293062" cy="240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marR="5080" indent="4763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sz="7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くせ毛にダメージが重なって</a:t>
            </a:r>
            <a:endParaRPr lang="en-US" sz="7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5080" indent="4763">
              <a:lnSpc>
                <a:spcPct val="107200"/>
              </a:lnSpc>
              <a:spcBef>
                <a:spcPts val="100"/>
              </a:spcBef>
            </a:pPr>
            <a:r>
              <a:rPr lang="ja-JP" altLang="en-US" sz="70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</a:t>
            </a:r>
            <a:r>
              <a:rPr sz="7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広がり、ツヤが失われた状態</a:t>
            </a:r>
            <a:endParaRPr sz="7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93" name="object 9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59048" y="4489843"/>
            <a:ext cx="385838" cy="385825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4667820" y="4890580"/>
            <a:ext cx="3683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青薔薇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95" name="object 95"/>
          <p:cNvPicPr/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977" y="5938500"/>
            <a:ext cx="386013" cy="959089"/>
          </a:xfrm>
          <a:prstGeom prst="rect">
            <a:avLst/>
          </a:prstGeom>
        </p:spPr>
      </p:pic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FAF3ECD9-A85B-CA3D-612E-29170E6B0AEB}"/>
              </a:ext>
            </a:extLst>
          </p:cNvPr>
          <p:cNvGrpSpPr/>
          <p:nvPr/>
        </p:nvGrpSpPr>
        <p:grpSpPr>
          <a:xfrm>
            <a:off x="4373536" y="2213381"/>
            <a:ext cx="969768" cy="108005"/>
            <a:chOff x="4373536" y="2213381"/>
            <a:chExt cx="969768" cy="108005"/>
          </a:xfrm>
        </p:grpSpPr>
        <p:sp>
          <p:nvSpPr>
            <p:cNvPr id="96" name="object 96"/>
            <p:cNvSpPr/>
            <p:nvPr/>
          </p:nvSpPr>
          <p:spPr>
            <a:xfrm>
              <a:off x="4373536" y="2213381"/>
              <a:ext cx="17780" cy="106045"/>
            </a:xfrm>
            <a:custGeom>
              <a:avLst/>
              <a:gdLst/>
              <a:ahLst/>
              <a:cxnLst/>
              <a:rect l="l" t="t" r="r" b="b"/>
              <a:pathLst>
                <a:path w="17779" h="106044">
                  <a:moveTo>
                    <a:pt x="17716" y="0"/>
                  </a:moveTo>
                  <a:lnTo>
                    <a:pt x="0" y="0"/>
                  </a:lnTo>
                  <a:lnTo>
                    <a:pt x="0" y="105498"/>
                  </a:lnTo>
                  <a:lnTo>
                    <a:pt x="17716" y="105498"/>
                  </a:lnTo>
                  <a:lnTo>
                    <a:pt x="17716" y="0"/>
                  </a:lnTo>
                  <a:close/>
                </a:path>
              </a:pathLst>
            </a:custGeom>
            <a:solidFill>
              <a:srgbClr val="9F7DB8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97" name="object 9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7770" y="2213386"/>
              <a:ext cx="87553" cy="10800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71852" y="2213386"/>
              <a:ext cx="118084" cy="10549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36589" y="2213386"/>
              <a:ext cx="118084" cy="105498"/>
            </a:xfrm>
            <a:prstGeom prst="rect">
              <a:avLst/>
            </a:prstGeom>
          </p:spPr>
        </p:pic>
        <p:grpSp>
          <p:nvGrpSpPr>
            <p:cNvPr id="100" name="object 100"/>
            <p:cNvGrpSpPr/>
            <p:nvPr/>
          </p:nvGrpSpPr>
          <p:grpSpPr>
            <a:xfrm>
              <a:off x="4901345" y="2213386"/>
              <a:ext cx="441959" cy="106045"/>
              <a:chOff x="4901345" y="2213386"/>
              <a:chExt cx="441959" cy="106045"/>
            </a:xfrm>
          </p:grpSpPr>
          <p:pic>
            <p:nvPicPr>
              <p:cNvPr id="101" name="object 101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901345" y="2213386"/>
                <a:ext cx="73304" cy="105498"/>
              </a:xfrm>
              <a:prstGeom prst="rect">
                <a:avLst/>
              </a:prstGeom>
            </p:spPr>
          </p:pic>
          <p:sp>
            <p:nvSpPr>
              <p:cNvPr id="102" name="object 102"/>
              <p:cNvSpPr/>
              <p:nvPr/>
            </p:nvSpPr>
            <p:spPr>
              <a:xfrm>
                <a:off x="5004270" y="2213393"/>
                <a:ext cx="94615" cy="10541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105410">
                    <a:moveTo>
                      <a:pt x="94145" y="0"/>
                    </a:moveTo>
                    <a:lnTo>
                      <a:pt x="0" y="0"/>
                    </a:lnTo>
                    <a:lnTo>
                      <a:pt x="0" y="6350"/>
                    </a:lnTo>
                    <a:lnTo>
                      <a:pt x="38252" y="6350"/>
                    </a:lnTo>
                    <a:lnTo>
                      <a:pt x="38252" y="105410"/>
                    </a:lnTo>
                    <a:lnTo>
                      <a:pt x="55968" y="105410"/>
                    </a:lnTo>
                    <a:lnTo>
                      <a:pt x="55968" y="6350"/>
                    </a:lnTo>
                    <a:lnTo>
                      <a:pt x="94145" y="6350"/>
                    </a:lnTo>
                    <a:lnTo>
                      <a:pt x="94145" y="0"/>
                    </a:lnTo>
                    <a:close/>
                  </a:path>
                </a:pathLst>
              </a:custGeom>
              <a:solidFill>
                <a:srgbClr val="9F7DB8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  <p:pic>
            <p:nvPicPr>
              <p:cNvPr id="103" name="object 103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134870" y="2213390"/>
                <a:ext cx="87325" cy="105498"/>
              </a:xfrm>
              <a:prstGeom prst="rect">
                <a:avLst/>
              </a:prstGeom>
            </p:spPr>
          </p:pic>
          <p:pic>
            <p:nvPicPr>
              <p:cNvPr id="104" name="object 104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242424" y="2213390"/>
                <a:ext cx="100799" cy="105486"/>
              </a:xfrm>
              <a:prstGeom prst="rect">
                <a:avLst/>
              </a:prstGeom>
            </p:spPr>
          </p:pic>
        </p:grpSp>
      </p:grpSp>
      <p:grpSp>
        <p:nvGrpSpPr>
          <p:cNvPr id="105" name="object 105"/>
          <p:cNvGrpSpPr/>
          <p:nvPr/>
        </p:nvGrpSpPr>
        <p:grpSpPr>
          <a:xfrm>
            <a:off x="1719765" y="1576316"/>
            <a:ext cx="8377555" cy="5476875"/>
            <a:chOff x="1719765" y="1576316"/>
            <a:chExt cx="8377555" cy="5476875"/>
          </a:xfrm>
        </p:grpSpPr>
        <p:sp>
          <p:nvSpPr>
            <p:cNvPr id="106" name="object 106"/>
            <p:cNvSpPr/>
            <p:nvPr/>
          </p:nvSpPr>
          <p:spPr>
            <a:xfrm>
              <a:off x="1719765" y="2055192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1719765" y="2651198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19765" y="3545716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719765" y="4387767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19765" y="5125059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02396" y="2140065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0"/>
                  </a:moveTo>
                  <a:lnTo>
                    <a:pt x="0" y="4912728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8000658" y="2140065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0"/>
                  </a:moveTo>
                  <a:lnTo>
                    <a:pt x="0" y="4912728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5901527" y="1576316"/>
              <a:ext cx="0" cy="5476875"/>
            </a:xfrm>
            <a:custGeom>
              <a:avLst/>
              <a:gdLst/>
              <a:ahLst/>
              <a:cxnLst/>
              <a:rect l="l" t="t" r="r" b="b"/>
              <a:pathLst>
                <a:path h="5476875">
                  <a:moveTo>
                    <a:pt x="0" y="0"/>
                  </a:moveTo>
                  <a:lnTo>
                    <a:pt x="0" y="5476481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5971031" y="2708437"/>
            <a:ext cx="1988207" cy="73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 marR="111125" algn="ctr">
              <a:lnSpc>
                <a:spcPct val="116700"/>
              </a:lnSpc>
              <a:spcBef>
                <a:spcPts val="100"/>
              </a:spcBef>
            </a:pPr>
            <a:r>
              <a:rPr sz="1000" spc="-1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くすみ</a:t>
            </a:r>
            <a:r>
              <a:rPr sz="1000" spc="-100" baseline="30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sz="1000" spc="-1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をクリアに</a:t>
            </a:r>
            <a:endParaRPr lang="en-US" sz="1000" spc="-1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5730" marR="111125" algn="ctr">
              <a:lnSpc>
                <a:spcPct val="116700"/>
              </a:lnSpc>
              <a:spcBef>
                <a:spcPts val="100"/>
              </a:spcBef>
            </a:pPr>
            <a:r>
              <a:rPr sz="1000" spc="-3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透明感目覚める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000" spc="-10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美容クレンジングオイル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25400" algn="ctr">
              <a:lnSpc>
                <a:spcPct val="100000"/>
              </a:lnSpc>
              <a:spcBef>
                <a:spcPts val="495"/>
              </a:spcBef>
            </a:pPr>
            <a:r>
              <a:rPr sz="700" spc="-7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※古い角質による</a:t>
            </a:r>
            <a:endParaRPr sz="7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118" name="図 11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2890D3A-7EE1-62D7-08D6-B0466DB76328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680" y="169004"/>
            <a:ext cx="5422900" cy="1308100"/>
          </a:xfrm>
          <a:prstGeom prst="rect">
            <a:avLst/>
          </a:prstGeom>
        </p:spPr>
      </p:pic>
      <p:sp>
        <p:nvSpPr>
          <p:cNvPr id="119" name="object 145">
            <a:extLst>
              <a:ext uri="{FF2B5EF4-FFF2-40B4-BE49-F238E27FC236}">
                <a16:creationId xmlns:a16="http://schemas.microsoft.com/office/drawing/2014/main" id="{BB13FB98-EDC7-5F11-6EED-EA603AEA54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94500" y="7231726"/>
            <a:ext cx="3527439" cy="1468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05"/>
              </a:spcBef>
            </a:pPr>
            <a:r>
              <a:rPr b="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●価格は全て希望小売価格 ( 税込 ) です。●花の写真と香りはイメージです。</a:t>
            </a: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243E6075-7759-7764-6B88-BC53697EEF3E}"/>
              </a:ext>
            </a:extLst>
          </p:cNvPr>
          <p:cNvGrpSpPr/>
          <p:nvPr/>
        </p:nvGrpSpPr>
        <p:grpSpPr>
          <a:xfrm>
            <a:off x="484778" y="2222195"/>
            <a:ext cx="1130300" cy="3271723"/>
            <a:chOff x="2109309" y="2222195"/>
            <a:chExt cx="1130300" cy="3271723"/>
          </a:xfrm>
        </p:grpSpPr>
        <p:pic>
          <p:nvPicPr>
            <p:cNvPr id="121" name="図 120" descr="アイコン&#10;&#10;自動的に生成された説明">
              <a:extLst>
                <a:ext uri="{FF2B5EF4-FFF2-40B4-BE49-F238E27FC236}">
                  <a16:creationId xmlns:a16="http://schemas.microsoft.com/office/drawing/2014/main" id="{80861571-B9A3-4C1F-D02F-21116056F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2222195"/>
              <a:ext cx="1130300" cy="254000"/>
            </a:xfrm>
            <a:prstGeom prst="rect">
              <a:avLst/>
            </a:prstGeom>
          </p:spPr>
        </p:pic>
        <p:pic>
          <p:nvPicPr>
            <p:cNvPr id="122" name="図 121" descr="アイコン&#10;&#10;自動的に生成された説明">
              <a:extLst>
                <a:ext uri="{FF2B5EF4-FFF2-40B4-BE49-F238E27FC236}">
                  <a16:creationId xmlns:a16="http://schemas.microsoft.com/office/drawing/2014/main" id="{97B66338-5695-9E5D-1DD2-341138889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2907220"/>
              <a:ext cx="1130300" cy="381000"/>
            </a:xfrm>
            <a:prstGeom prst="rect">
              <a:avLst/>
            </a:prstGeom>
          </p:spPr>
        </p:pic>
        <p:pic>
          <p:nvPicPr>
            <p:cNvPr id="123" name="図 122" descr="アイコン&#10;&#10;自動的に生成された説明">
              <a:extLst>
                <a:ext uri="{FF2B5EF4-FFF2-40B4-BE49-F238E27FC236}">
                  <a16:creationId xmlns:a16="http://schemas.microsoft.com/office/drawing/2014/main" id="{40B83CB4-E772-BE06-CB53-2600F4906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3775506"/>
              <a:ext cx="1130300" cy="381000"/>
            </a:xfrm>
            <a:prstGeom prst="rect">
              <a:avLst/>
            </a:prstGeom>
          </p:spPr>
        </p:pic>
        <p:pic>
          <p:nvPicPr>
            <p:cNvPr id="124" name="図 123" descr="アイコン&#10;&#10;自動的に生成された説明">
              <a:extLst>
                <a:ext uri="{FF2B5EF4-FFF2-40B4-BE49-F238E27FC236}">
                  <a16:creationId xmlns:a16="http://schemas.microsoft.com/office/drawing/2014/main" id="{AC66D866-D05E-3583-7745-4C8EDC3C6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4625416"/>
              <a:ext cx="1130300" cy="254000"/>
            </a:xfrm>
            <a:prstGeom prst="rect">
              <a:avLst/>
            </a:prstGeom>
          </p:spPr>
        </p:pic>
        <p:pic>
          <p:nvPicPr>
            <p:cNvPr id="125" name="図 124">
              <a:extLst>
                <a:ext uri="{FF2B5EF4-FFF2-40B4-BE49-F238E27FC236}">
                  <a16:creationId xmlns:a16="http://schemas.microsoft.com/office/drawing/2014/main" id="{08BA3AFD-365A-6762-AFC6-06F5BFF6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5239918"/>
              <a:ext cx="1130300" cy="254000"/>
            </a:xfrm>
            <a:prstGeom prst="rect">
              <a:avLst/>
            </a:prstGeom>
          </p:spPr>
        </p:pic>
      </p:grpSp>
      <p:sp>
        <p:nvSpPr>
          <p:cNvPr id="127" name="object 167">
            <a:extLst>
              <a:ext uri="{FF2B5EF4-FFF2-40B4-BE49-F238E27FC236}">
                <a16:creationId xmlns:a16="http://schemas.microsoft.com/office/drawing/2014/main" id="{D16C83BF-EFE4-C7C4-3F1B-876D20B8B56F}"/>
              </a:ext>
            </a:extLst>
          </p:cNvPr>
          <p:cNvSpPr txBox="1"/>
          <p:nvPr/>
        </p:nvSpPr>
        <p:spPr>
          <a:xfrm>
            <a:off x="1739760" y="5211219"/>
            <a:ext cx="2053906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573405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250mL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3,850</a:t>
            </a:r>
            <a:r>
              <a:rPr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algn="ctr">
              <a:lnSpc>
                <a:spcPct val="100000"/>
              </a:lnSpc>
              <a:spcBef>
                <a:spcPts val="240"/>
              </a:spcBef>
              <a:tabLst>
                <a:tab pos="573405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500mL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5,830</a:t>
            </a:r>
            <a:r>
              <a:rPr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algn="ctr">
              <a:lnSpc>
                <a:spcPct val="100000"/>
              </a:lnSpc>
              <a:spcBef>
                <a:spcPts val="240"/>
              </a:spcBef>
            </a:pPr>
            <a:r>
              <a:rPr sz="1050" spc="-5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1L</a:t>
            </a:r>
            <a:r>
              <a:rPr sz="1050" spc="-4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パック 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8</a:t>
            </a:r>
            <a:r>
              <a:rPr lang="en-US"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,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690</a:t>
            </a: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9F60DDA5-746E-5358-FFD2-F39008DE4F8A}"/>
              </a:ext>
            </a:extLst>
          </p:cNvPr>
          <p:cNvSpPr txBox="1"/>
          <p:nvPr/>
        </p:nvSpPr>
        <p:spPr>
          <a:xfrm>
            <a:off x="1719765" y="4854044"/>
            <a:ext cx="20485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545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花車（ガーベラ）</a:t>
            </a:r>
            <a:endParaRPr lang="ja-JP" altLang="en-US"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F619008F-817F-0AB8-87CB-C5C7642970D7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9" y="235755"/>
            <a:ext cx="2159000" cy="114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193600" y="1303305"/>
            <a:ext cx="10312400" cy="6070600"/>
            <a:chOff x="193600" y="1303305"/>
            <a:chExt cx="10312400" cy="60706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600" y="1303305"/>
              <a:ext cx="10312398" cy="6070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0095" y="1473250"/>
              <a:ext cx="9972040" cy="5727065"/>
            </a:xfrm>
            <a:custGeom>
              <a:avLst/>
              <a:gdLst/>
              <a:ahLst/>
              <a:cxnLst/>
              <a:rect l="l" t="t" r="r" b="b"/>
              <a:pathLst>
                <a:path w="9972040" h="5727065">
                  <a:moveTo>
                    <a:pt x="9972027" y="0"/>
                  </a:moveTo>
                  <a:lnTo>
                    <a:pt x="0" y="0"/>
                  </a:lnTo>
                  <a:lnTo>
                    <a:pt x="0" y="5726772"/>
                  </a:lnTo>
                  <a:lnTo>
                    <a:pt x="9972027" y="5726772"/>
                  </a:lnTo>
                  <a:lnTo>
                    <a:pt x="9972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1719765" y="1576316"/>
            <a:ext cx="8377555" cy="5476875"/>
            <a:chOff x="1719765" y="1576316"/>
            <a:chExt cx="8377555" cy="5476875"/>
          </a:xfrm>
        </p:grpSpPr>
        <p:sp>
          <p:nvSpPr>
            <p:cNvPr id="149" name="object 149"/>
            <p:cNvSpPr/>
            <p:nvPr/>
          </p:nvSpPr>
          <p:spPr>
            <a:xfrm>
              <a:off x="1719765" y="2055192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719765" y="2651198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19765" y="3545716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719765" y="4387767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19765" y="5125059"/>
              <a:ext cx="8377555" cy="0"/>
            </a:xfrm>
            <a:custGeom>
              <a:avLst/>
              <a:gdLst/>
              <a:ahLst/>
              <a:cxnLst/>
              <a:rect l="l" t="t" r="r" b="b"/>
              <a:pathLst>
                <a:path w="8377555">
                  <a:moveTo>
                    <a:pt x="0" y="0"/>
                  </a:moveTo>
                  <a:lnTo>
                    <a:pt x="8377224" y="0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343716" y="2140065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0"/>
                  </a:moveTo>
                  <a:lnTo>
                    <a:pt x="0" y="4912728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967667" y="2140065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0"/>
                  </a:moveTo>
                  <a:lnTo>
                    <a:pt x="0" y="4912728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344305" y="2140065"/>
              <a:ext cx="0" cy="4912995"/>
            </a:xfrm>
            <a:custGeom>
              <a:avLst/>
              <a:gdLst/>
              <a:ahLst/>
              <a:cxnLst/>
              <a:rect l="l" t="t" r="r" b="b"/>
              <a:pathLst>
                <a:path h="4912995">
                  <a:moveTo>
                    <a:pt x="0" y="0"/>
                  </a:moveTo>
                  <a:lnTo>
                    <a:pt x="0" y="4912728"/>
                  </a:lnTo>
                </a:path>
              </a:pathLst>
            </a:custGeom>
            <a:ln w="127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591618" y="1576316"/>
              <a:ext cx="0" cy="5476875"/>
            </a:xfrm>
            <a:custGeom>
              <a:avLst/>
              <a:gdLst/>
              <a:ahLst/>
              <a:cxnLst/>
              <a:rect l="l" t="t" r="r" b="b"/>
              <a:pathLst>
                <a:path h="5476875">
                  <a:moveTo>
                    <a:pt x="0" y="0"/>
                  </a:moveTo>
                  <a:lnTo>
                    <a:pt x="0" y="5476481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3" name="図 162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5BC28976-C4BB-186E-0C30-255A88D6D5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50" y="169004"/>
            <a:ext cx="3187700" cy="1320800"/>
          </a:xfrm>
          <a:prstGeom prst="rect">
            <a:avLst/>
          </a:prstGeom>
        </p:spPr>
      </p:pic>
      <p:sp>
        <p:nvSpPr>
          <p:cNvPr id="165" name="object 145">
            <a:extLst>
              <a:ext uri="{FF2B5EF4-FFF2-40B4-BE49-F238E27FC236}">
                <a16:creationId xmlns:a16="http://schemas.microsoft.com/office/drawing/2014/main" id="{D29D9EBE-5EF3-44E8-A337-7E7ED6F4020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94500" y="7231726"/>
            <a:ext cx="3527439" cy="1468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05"/>
              </a:spcBef>
            </a:pPr>
            <a:r>
              <a:rPr b="0" dirty="0">
                <a:latin typeface="Yu Gothic Pr6N M" panose="020B0400000000000000" pitchFamily="34" charset="-128"/>
                <a:ea typeface="Yu Gothic Pr6N M" panose="020B0400000000000000" pitchFamily="34" charset="-128"/>
              </a:rPr>
              <a:t>●価格は全て希望小売価格 ( 税込 ) です。●花の写真と香りはイメージです。</a:t>
            </a:r>
          </a:p>
        </p:txBody>
      </p:sp>
      <p:sp>
        <p:nvSpPr>
          <p:cNvPr id="168" name="object 55">
            <a:extLst>
              <a:ext uri="{FF2B5EF4-FFF2-40B4-BE49-F238E27FC236}">
                <a16:creationId xmlns:a16="http://schemas.microsoft.com/office/drawing/2014/main" id="{46EB7C28-9666-4418-70A1-D0A8916CED30}"/>
              </a:ext>
            </a:extLst>
          </p:cNvPr>
          <p:cNvSpPr txBox="1"/>
          <p:nvPr/>
        </p:nvSpPr>
        <p:spPr>
          <a:xfrm>
            <a:off x="1875834" y="3630430"/>
            <a:ext cx="1343025" cy="5924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620">
              <a:lnSpc>
                <a:spcPct val="120000"/>
              </a:lnSpc>
              <a:spcBef>
                <a:spcPts val="300"/>
              </a:spcBef>
              <a:buClr>
                <a:srgbClr val="7D7FBD"/>
              </a:buClr>
              <a:buSzPct val="90000"/>
              <a:tabLst>
                <a:tab pos="134620" algn="l"/>
              </a:tabLst>
            </a:pPr>
            <a:r>
              <a:rPr lang="ja-JP" altLang="en-US" sz="1000" spc="-110" dirty="0">
                <a:solidFill>
                  <a:srgbClr val="7C7FBD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8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切れ毛を抑えたい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620" marR="129539">
              <a:lnSpc>
                <a:spcPct val="120000"/>
              </a:lnSpc>
              <a:buClr>
                <a:srgbClr val="7D7FBD"/>
              </a:buClr>
              <a:buSzPct val="90000"/>
              <a:tabLst>
                <a:tab pos="134620" algn="l"/>
              </a:tabLst>
            </a:pPr>
            <a:r>
              <a:rPr lang="ja-JP" altLang="en-US" sz="1000" spc="-110" dirty="0">
                <a:solidFill>
                  <a:srgbClr val="7C7FBD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8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透明感のあるツヤ</a:t>
            </a:r>
            <a:r>
              <a:rPr lang="ja-JP" altLang="en-US" sz="1000" spc="-8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が</a:t>
            </a:r>
            <a:endParaRPr lang="en-US" altLang="ja-JP" sz="1000" spc="-8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620" marR="129539">
              <a:lnSpc>
                <a:spcPct val="120000"/>
              </a:lnSpc>
              <a:buClr>
                <a:srgbClr val="7D7FBD"/>
              </a:buClr>
              <a:buSzPct val="90000"/>
              <a:tabLst>
                <a:tab pos="134620" algn="l"/>
              </a:tabLst>
            </a:pPr>
            <a:r>
              <a:rPr lang="ja-JP" altLang="en-US" sz="1000" spc="-8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</a:t>
            </a:r>
            <a:r>
              <a:rPr sz="1000" spc="-9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欲しい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169" name="object 56">
            <a:extLst>
              <a:ext uri="{FF2B5EF4-FFF2-40B4-BE49-F238E27FC236}">
                <a16:creationId xmlns:a16="http://schemas.microsoft.com/office/drawing/2014/main" id="{E22E9E41-3CE9-C6CA-64D2-5743D091605C}"/>
              </a:ext>
            </a:extLst>
          </p:cNvPr>
          <p:cNvSpPr txBox="1"/>
          <p:nvPr/>
        </p:nvSpPr>
        <p:spPr>
          <a:xfrm>
            <a:off x="1699112" y="2772281"/>
            <a:ext cx="1591771" cy="590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ブリーチを繰り返しても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健やかで澄んだ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R="1270" algn="ctr">
              <a:lnSpc>
                <a:spcPct val="120000"/>
              </a:lnSpc>
              <a:spcBef>
                <a:spcPts val="300"/>
              </a:spcBef>
            </a:pP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ツヤ髪へ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171" name="object 58">
            <a:extLst>
              <a:ext uri="{FF2B5EF4-FFF2-40B4-BE49-F238E27FC236}">
                <a16:creationId xmlns:a16="http://schemas.microsoft.com/office/drawing/2014/main" id="{D53E2AE1-00E4-CE23-06A1-75847957090E}"/>
              </a:ext>
            </a:extLst>
          </p:cNvPr>
          <p:cNvGrpSpPr/>
          <p:nvPr/>
        </p:nvGrpSpPr>
        <p:grpSpPr>
          <a:xfrm>
            <a:off x="1998314" y="2133324"/>
            <a:ext cx="1063625" cy="104775"/>
            <a:chOff x="1998314" y="2133324"/>
            <a:chExt cx="1063625" cy="104775"/>
          </a:xfrm>
        </p:grpSpPr>
        <p:pic>
          <p:nvPicPr>
            <p:cNvPr id="172" name="object 59">
              <a:extLst>
                <a:ext uri="{FF2B5EF4-FFF2-40B4-BE49-F238E27FC236}">
                  <a16:creationId xmlns:a16="http://schemas.microsoft.com/office/drawing/2014/main" id="{2C31073B-EC5D-E652-0CC9-37AAB387F53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8314" y="2135225"/>
              <a:ext cx="65303" cy="100355"/>
            </a:xfrm>
            <a:prstGeom prst="rect">
              <a:avLst/>
            </a:prstGeom>
          </p:spPr>
        </p:pic>
        <p:sp>
          <p:nvSpPr>
            <p:cNvPr id="173" name="object 60">
              <a:extLst>
                <a:ext uri="{FF2B5EF4-FFF2-40B4-BE49-F238E27FC236}">
                  <a16:creationId xmlns:a16="http://schemas.microsoft.com/office/drawing/2014/main" id="{54B27E5E-F572-78BC-4386-CDDDD96BAD9C}"/>
                </a:ext>
              </a:extLst>
            </p:cNvPr>
            <p:cNvSpPr/>
            <p:nvPr/>
          </p:nvSpPr>
          <p:spPr>
            <a:xfrm>
              <a:off x="2099248" y="2135220"/>
              <a:ext cx="53975" cy="100965"/>
            </a:xfrm>
            <a:custGeom>
              <a:avLst/>
              <a:gdLst/>
              <a:ahLst/>
              <a:cxnLst/>
              <a:rect l="l" t="t" r="r" b="b"/>
              <a:pathLst>
                <a:path w="53975" h="100964">
                  <a:moveTo>
                    <a:pt x="14312" y="0"/>
                  </a:moveTo>
                  <a:lnTo>
                    <a:pt x="5994" y="736"/>
                  </a:lnTo>
                  <a:lnTo>
                    <a:pt x="0" y="0"/>
                  </a:lnTo>
                  <a:lnTo>
                    <a:pt x="812" y="18923"/>
                  </a:lnTo>
                  <a:lnTo>
                    <a:pt x="1168" y="31407"/>
                  </a:lnTo>
                  <a:lnTo>
                    <a:pt x="1054" y="75730"/>
                  </a:lnTo>
                  <a:lnTo>
                    <a:pt x="0" y="100368"/>
                  </a:lnTo>
                  <a:lnTo>
                    <a:pt x="4673" y="100164"/>
                  </a:lnTo>
                  <a:lnTo>
                    <a:pt x="40474" y="100076"/>
                  </a:lnTo>
                  <a:lnTo>
                    <a:pt x="53911" y="100368"/>
                  </a:lnTo>
                  <a:lnTo>
                    <a:pt x="53174" y="97497"/>
                  </a:lnTo>
                  <a:lnTo>
                    <a:pt x="53174" y="95250"/>
                  </a:lnTo>
                  <a:lnTo>
                    <a:pt x="53911" y="92036"/>
                  </a:lnTo>
                  <a:lnTo>
                    <a:pt x="46608" y="93014"/>
                  </a:lnTo>
                  <a:lnTo>
                    <a:pt x="39776" y="93573"/>
                  </a:lnTo>
                  <a:lnTo>
                    <a:pt x="13588" y="93941"/>
                  </a:lnTo>
                  <a:lnTo>
                    <a:pt x="13271" y="25107"/>
                  </a:lnTo>
                  <a:lnTo>
                    <a:pt x="14312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174" name="object 61">
              <a:extLst>
                <a:ext uri="{FF2B5EF4-FFF2-40B4-BE49-F238E27FC236}">
                  <a16:creationId xmlns:a16="http://schemas.microsoft.com/office/drawing/2014/main" id="{183D44B0-29DC-4B20-8B5A-34D527C7E6E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6961" y="2133324"/>
              <a:ext cx="109423" cy="104165"/>
            </a:xfrm>
            <a:prstGeom prst="rect">
              <a:avLst/>
            </a:prstGeom>
          </p:spPr>
        </p:pic>
        <p:pic>
          <p:nvPicPr>
            <p:cNvPr id="175" name="object 62">
              <a:extLst>
                <a:ext uri="{FF2B5EF4-FFF2-40B4-BE49-F238E27FC236}">
                  <a16:creationId xmlns:a16="http://schemas.microsoft.com/office/drawing/2014/main" id="{81729DE0-6F35-64F8-BDE4-8B7E1FCA867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7352" y="2133326"/>
              <a:ext cx="87350" cy="104152"/>
            </a:xfrm>
            <a:prstGeom prst="rect">
              <a:avLst/>
            </a:prstGeom>
          </p:spPr>
        </p:pic>
        <p:pic>
          <p:nvPicPr>
            <p:cNvPr id="176" name="object 63">
              <a:extLst>
                <a:ext uri="{FF2B5EF4-FFF2-40B4-BE49-F238E27FC236}">
                  <a16:creationId xmlns:a16="http://schemas.microsoft.com/office/drawing/2014/main" id="{7F5BB152-3FED-0F0D-612A-57A835530F7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2695" y="2135221"/>
              <a:ext cx="92316" cy="100355"/>
            </a:xfrm>
            <a:prstGeom prst="rect">
              <a:avLst/>
            </a:prstGeom>
          </p:spPr>
        </p:pic>
        <p:sp>
          <p:nvSpPr>
            <p:cNvPr id="177" name="object 64">
              <a:extLst>
                <a:ext uri="{FF2B5EF4-FFF2-40B4-BE49-F238E27FC236}">
                  <a16:creationId xmlns:a16="http://schemas.microsoft.com/office/drawing/2014/main" id="{6F40A9BD-4CBC-DC75-03A4-AD54D0A630E6}"/>
                </a:ext>
              </a:extLst>
            </p:cNvPr>
            <p:cNvSpPr/>
            <p:nvPr/>
          </p:nvSpPr>
          <p:spPr>
            <a:xfrm>
              <a:off x="2568023" y="2135228"/>
              <a:ext cx="53340" cy="100965"/>
            </a:xfrm>
            <a:custGeom>
              <a:avLst/>
              <a:gdLst/>
              <a:ahLst/>
              <a:cxnLst/>
              <a:rect l="l" t="t" r="r" b="b"/>
              <a:pathLst>
                <a:path w="53339" h="100964">
                  <a:moveTo>
                    <a:pt x="52158" y="0"/>
                  </a:moveTo>
                  <a:lnTo>
                    <a:pt x="21767" y="723"/>
                  </a:lnTo>
                  <a:lnTo>
                    <a:pt x="0" y="0"/>
                  </a:lnTo>
                  <a:lnTo>
                    <a:pt x="812" y="18694"/>
                  </a:lnTo>
                  <a:lnTo>
                    <a:pt x="1168" y="31254"/>
                  </a:lnTo>
                  <a:lnTo>
                    <a:pt x="1054" y="75539"/>
                  </a:lnTo>
                  <a:lnTo>
                    <a:pt x="0" y="100355"/>
                  </a:lnTo>
                  <a:lnTo>
                    <a:pt x="4483" y="100152"/>
                  </a:lnTo>
                  <a:lnTo>
                    <a:pt x="39801" y="100063"/>
                  </a:lnTo>
                  <a:lnTo>
                    <a:pt x="52882" y="100355"/>
                  </a:lnTo>
                  <a:lnTo>
                    <a:pt x="52603" y="99390"/>
                  </a:lnTo>
                  <a:lnTo>
                    <a:pt x="52438" y="96558"/>
                  </a:lnTo>
                  <a:lnTo>
                    <a:pt x="52882" y="92024"/>
                  </a:lnTo>
                  <a:lnTo>
                    <a:pt x="47790" y="92887"/>
                  </a:lnTo>
                  <a:lnTo>
                    <a:pt x="31000" y="93852"/>
                  </a:lnTo>
                  <a:lnTo>
                    <a:pt x="13436" y="93929"/>
                  </a:lnTo>
                  <a:lnTo>
                    <a:pt x="13296" y="50838"/>
                  </a:lnTo>
                  <a:lnTo>
                    <a:pt x="33235" y="51104"/>
                  </a:lnTo>
                  <a:lnTo>
                    <a:pt x="48793" y="52146"/>
                  </a:lnTo>
                  <a:lnTo>
                    <a:pt x="48348" y="49225"/>
                  </a:lnTo>
                  <a:lnTo>
                    <a:pt x="48348" y="46215"/>
                  </a:lnTo>
                  <a:lnTo>
                    <a:pt x="48793" y="43243"/>
                  </a:lnTo>
                  <a:lnTo>
                    <a:pt x="46659" y="43433"/>
                  </a:lnTo>
                  <a:lnTo>
                    <a:pt x="13296" y="44703"/>
                  </a:lnTo>
                  <a:lnTo>
                    <a:pt x="13157" y="21818"/>
                  </a:lnTo>
                  <a:lnTo>
                    <a:pt x="13741" y="6870"/>
                  </a:lnTo>
                  <a:lnTo>
                    <a:pt x="22593" y="6934"/>
                  </a:lnTo>
                  <a:lnTo>
                    <a:pt x="52158" y="8762"/>
                  </a:lnTo>
                  <a:lnTo>
                    <a:pt x="51714" y="5841"/>
                  </a:lnTo>
                  <a:lnTo>
                    <a:pt x="51714" y="2920"/>
                  </a:lnTo>
                  <a:lnTo>
                    <a:pt x="52158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178" name="object 65">
              <a:extLst>
                <a:ext uri="{FF2B5EF4-FFF2-40B4-BE49-F238E27FC236}">
                  <a16:creationId xmlns:a16="http://schemas.microsoft.com/office/drawing/2014/main" id="{27425578-BAC5-C850-3B6A-DCF9E3497C5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5054" y="2135224"/>
              <a:ext cx="64274" cy="100355"/>
            </a:xfrm>
            <a:prstGeom prst="rect">
              <a:avLst/>
            </a:prstGeom>
          </p:spPr>
        </p:pic>
        <p:sp>
          <p:nvSpPr>
            <p:cNvPr id="179" name="object 66">
              <a:extLst>
                <a:ext uri="{FF2B5EF4-FFF2-40B4-BE49-F238E27FC236}">
                  <a16:creationId xmlns:a16="http://schemas.microsoft.com/office/drawing/2014/main" id="{97664428-2107-65D9-05AA-9E02E8847206}"/>
                </a:ext>
              </a:extLst>
            </p:cNvPr>
            <p:cNvSpPr/>
            <p:nvPr/>
          </p:nvSpPr>
          <p:spPr>
            <a:xfrm>
              <a:off x="2797952" y="2135220"/>
              <a:ext cx="53975" cy="100965"/>
            </a:xfrm>
            <a:custGeom>
              <a:avLst/>
              <a:gdLst/>
              <a:ahLst/>
              <a:cxnLst/>
              <a:rect l="l" t="t" r="r" b="b"/>
              <a:pathLst>
                <a:path w="53975" h="100964">
                  <a:moveTo>
                    <a:pt x="14312" y="0"/>
                  </a:moveTo>
                  <a:lnTo>
                    <a:pt x="5994" y="736"/>
                  </a:lnTo>
                  <a:lnTo>
                    <a:pt x="0" y="0"/>
                  </a:lnTo>
                  <a:lnTo>
                    <a:pt x="812" y="18923"/>
                  </a:lnTo>
                  <a:lnTo>
                    <a:pt x="1168" y="31407"/>
                  </a:lnTo>
                  <a:lnTo>
                    <a:pt x="1054" y="75730"/>
                  </a:lnTo>
                  <a:lnTo>
                    <a:pt x="0" y="100368"/>
                  </a:lnTo>
                  <a:lnTo>
                    <a:pt x="4673" y="100164"/>
                  </a:lnTo>
                  <a:lnTo>
                    <a:pt x="40474" y="100076"/>
                  </a:lnTo>
                  <a:lnTo>
                    <a:pt x="53911" y="100368"/>
                  </a:lnTo>
                  <a:lnTo>
                    <a:pt x="53174" y="97497"/>
                  </a:lnTo>
                  <a:lnTo>
                    <a:pt x="53174" y="95250"/>
                  </a:lnTo>
                  <a:lnTo>
                    <a:pt x="53911" y="92036"/>
                  </a:lnTo>
                  <a:lnTo>
                    <a:pt x="46608" y="93014"/>
                  </a:lnTo>
                  <a:lnTo>
                    <a:pt x="39776" y="93573"/>
                  </a:lnTo>
                  <a:lnTo>
                    <a:pt x="13588" y="93941"/>
                  </a:lnTo>
                  <a:lnTo>
                    <a:pt x="13271" y="25107"/>
                  </a:lnTo>
                  <a:lnTo>
                    <a:pt x="14312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180" name="object 67">
              <a:extLst>
                <a:ext uri="{FF2B5EF4-FFF2-40B4-BE49-F238E27FC236}">
                  <a16:creationId xmlns:a16="http://schemas.microsoft.com/office/drawing/2014/main" id="{2CC114FC-6A88-2FFA-09F8-5B790FBD25A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3261" y="2135219"/>
              <a:ext cx="86194" cy="102260"/>
            </a:xfrm>
            <a:prstGeom prst="rect">
              <a:avLst/>
            </a:prstGeom>
          </p:spPr>
        </p:pic>
        <p:sp>
          <p:nvSpPr>
            <p:cNvPr id="181" name="object 68">
              <a:extLst>
                <a:ext uri="{FF2B5EF4-FFF2-40B4-BE49-F238E27FC236}">
                  <a16:creationId xmlns:a16="http://schemas.microsoft.com/office/drawing/2014/main" id="{A360AB42-EBE6-C046-7135-2ED5D3226EF1}"/>
                </a:ext>
              </a:extLst>
            </p:cNvPr>
            <p:cNvSpPr/>
            <p:nvPr/>
          </p:nvSpPr>
          <p:spPr>
            <a:xfrm>
              <a:off x="3001444" y="2133328"/>
              <a:ext cx="60325" cy="104775"/>
            </a:xfrm>
            <a:custGeom>
              <a:avLst/>
              <a:gdLst/>
              <a:ahLst/>
              <a:cxnLst/>
              <a:rect l="l" t="t" r="r" b="b"/>
              <a:pathLst>
                <a:path w="60325" h="104775">
                  <a:moveTo>
                    <a:pt x="38862" y="0"/>
                  </a:moveTo>
                  <a:lnTo>
                    <a:pt x="29324" y="0"/>
                  </a:lnTo>
                  <a:lnTo>
                    <a:pt x="24930" y="685"/>
                  </a:lnTo>
                  <a:lnTo>
                    <a:pt x="2489" y="23520"/>
                  </a:lnTo>
                  <a:lnTo>
                    <a:pt x="2489" y="33362"/>
                  </a:lnTo>
                  <a:lnTo>
                    <a:pt x="29438" y="56680"/>
                  </a:lnTo>
                  <a:lnTo>
                    <a:pt x="33108" y="58280"/>
                  </a:lnTo>
                  <a:lnTo>
                    <a:pt x="39941" y="61798"/>
                  </a:lnTo>
                  <a:lnTo>
                    <a:pt x="42773" y="63982"/>
                  </a:lnTo>
                  <a:lnTo>
                    <a:pt x="47358" y="69240"/>
                  </a:lnTo>
                  <a:lnTo>
                    <a:pt x="48501" y="72796"/>
                  </a:lnTo>
                  <a:lnTo>
                    <a:pt x="48501" y="80200"/>
                  </a:lnTo>
                  <a:lnTo>
                    <a:pt x="30822" y="98450"/>
                  </a:lnTo>
                  <a:lnTo>
                    <a:pt x="24498" y="98450"/>
                  </a:lnTo>
                  <a:lnTo>
                    <a:pt x="7670" y="88595"/>
                  </a:lnTo>
                  <a:lnTo>
                    <a:pt x="6350" y="86791"/>
                  </a:lnTo>
                  <a:lnTo>
                    <a:pt x="5308" y="85013"/>
                  </a:lnTo>
                  <a:lnTo>
                    <a:pt x="4533" y="83261"/>
                  </a:lnTo>
                  <a:lnTo>
                    <a:pt x="2768" y="83261"/>
                  </a:lnTo>
                  <a:lnTo>
                    <a:pt x="2489" y="86093"/>
                  </a:lnTo>
                  <a:lnTo>
                    <a:pt x="1485" y="92011"/>
                  </a:lnTo>
                  <a:lnTo>
                    <a:pt x="0" y="96265"/>
                  </a:lnTo>
                  <a:lnTo>
                    <a:pt x="2540" y="98310"/>
                  </a:lnTo>
                  <a:lnTo>
                    <a:pt x="5676" y="100139"/>
                  </a:lnTo>
                  <a:lnTo>
                    <a:pt x="13169" y="103352"/>
                  </a:lnTo>
                  <a:lnTo>
                    <a:pt x="18059" y="104152"/>
                  </a:lnTo>
                  <a:lnTo>
                    <a:pt x="29743" y="104152"/>
                  </a:lnTo>
                  <a:lnTo>
                    <a:pt x="59893" y="76212"/>
                  </a:lnTo>
                  <a:lnTo>
                    <a:pt x="59893" y="66370"/>
                  </a:lnTo>
                  <a:lnTo>
                    <a:pt x="32943" y="44386"/>
                  </a:lnTo>
                  <a:lnTo>
                    <a:pt x="29273" y="42773"/>
                  </a:lnTo>
                  <a:lnTo>
                    <a:pt x="22453" y="39179"/>
                  </a:lnTo>
                  <a:lnTo>
                    <a:pt x="19596" y="36956"/>
                  </a:lnTo>
                  <a:lnTo>
                    <a:pt x="15024" y="31699"/>
                  </a:lnTo>
                  <a:lnTo>
                    <a:pt x="13881" y="28092"/>
                  </a:lnTo>
                  <a:lnTo>
                    <a:pt x="13881" y="20891"/>
                  </a:lnTo>
                  <a:lnTo>
                    <a:pt x="29997" y="5397"/>
                  </a:lnTo>
                  <a:lnTo>
                    <a:pt x="35458" y="5397"/>
                  </a:lnTo>
                  <a:lnTo>
                    <a:pt x="50114" y="19138"/>
                  </a:lnTo>
                  <a:lnTo>
                    <a:pt x="51854" y="19138"/>
                  </a:lnTo>
                  <a:lnTo>
                    <a:pt x="52438" y="16306"/>
                  </a:lnTo>
                  <a:lnTo>
                    <a:pt x="54203" y="10274"/>
                  </a:lnTo>
                  <a:lnTo>
                    <a:pt x="55803" y="6857"/>
                  </a:lnTo>
                  <a:lnTo>
                    <a:pt x="52882" y="4533"/>
                  </a:lnTo>
                  <a:lnTo>
                    <a:pt x="49720" y="2793"/>
                  </a:lnTo>
                  <a:lnTo>
                    <a:pt x="42900" y="558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7D7FBD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8888F458-2350-0BA6-660F-03B59E7A275F}"/>
              </a:ext>
            </a:extLst>
          </p:cNvPr>
          <p:cNvGrpSpPr/>
          <p:nvPr/>
        </p:nvGrpSpPr>
        <p:grpSpPr>
          <a:xfrm>
            <a:off x="2036093" y="4490491"/>
            <a:ext cx="989965" cy="555598"/>
            <a:chOff x="2036093" y="4490491"/>
            <a:chExt cx="989965" cy="555598"/>
          </a:xfrm>
        </p:grpSpPr>
        <p:sp>
          <p:nvSpPr>
            <p:cNvPr id="183" name="object 69">
              <a:extLst>
                <a:ext uri="{FF2B5EF4-FFF2-40B4-BE49-F238E27FC236}">
                  <a16:creationId xmlns:a16="http://schemas.microsoft.com/office/drawing/2014/main" id="{1DC17CB1-36FE-C53D-2DBA-85C5B3CEB6B3}"/>
                </a:ext>
              </a:extLst>
            </p:cNvPr>
            <p:cNvSpPr txBox="1"/>
            <p:nvPr/>
          </p:nvSpPr>
          <p:spPr>
            <a:xfrm>
              <a:off x="2036093" y="4894766"/>
              <a:ext cx="9899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1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プラム ＆ ライラック</a:t>
              </a:r>
              <a:endParaRPr sz="9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grpSp>
          <p:nvGrpSpPr>
            <p:cNvPr id="184" name="グループ化 183">
              <a:extLst>
                <a:ext uri="{FF2B5EF4-FFF2-40B4-BE49-F238E27FC236}">
                  <a16:creationId xmlns:a16="http://schemas.microsoft.com/office/drawing/2014/main" id="{3C9DBFE3-EA07-1123-E9A6-AAD8413E77BE}"/>
                </a:ext>
              </a:extLst>
            </p:cNvPr>
            <p:cNvGrpSpPr/>
            <p:nvPr/>
          </p:nvGrpSpPr>
          <p:grpSpPr>
            <a:xfrm>
              <a:off x="2136037" y="4490491"/>
              <a:ext cx="805221" cy="379735"/>
              <a:chOff x="2136037" y="4490491"/>
              <a:chExt cx="805221" cy="379735"/>
            </a:xfrm>
          </p:grpSpPr>
          <p:pic>
            <p:nvPicPr>
              <p:cNvPr id="185" name="object 71">
                <a:extLst>
                  <a:ext uri="{FF2B5EF4-FFF2-40B4-BE49-F238E27FC236}">
                    <a16:creationId xmlns:a16="http://schemas.microsoft.com/office/drawing/2014/main" id="{A9C4824C-B81C-BB93-F538-0919AFEC1A2C}"/>
                  </a:ext>
                </a:extLst>
              </p:cNvPr>
              <p:cNvPicPr/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1526" y="4490491"/>
                <a:ext cx="379488" cy="379488"/>
              </a:xfrm>
              <a:prstGeom prst="rect">
                <a:avLst/>
              </a:prstGeom>
            </p:spPr>
          </p:pic>
          <p:sp>
            <p:nvSpPr>
              <p:cNvPr id="186" name="object 72">
                <a:extLst>
                  <a:ext uri="{FF2B5EF4-FFF2-40B4-BE49-F238E27FC236}">
                    <a16:creationId xmlns:a16="http://schemas.microsoft.com/office/drawing/2014/main" id="{BFAA507E-BEB1-123A-371F-F649200B3A30}"/>
                  </a:ext>
                </a:extLst>
              </p:cNvPr>
              <p:cNvSpPr/>
              <p:nvPr/>
            </p:nvSpPr>
            <p:spPr>
              <a:xfrm>
                <a:off x="2561528" y="4490496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30" h="379729">
                    <a:moveTo>
                      <a:pt x="379488" y="189737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7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5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7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  <p:pic>
            <p:nvPicPr>
              <p:cNvPr id="187" name="object 73">
                <a:extLst>
                  <a:ext uri="{FF2B5EF4-FFF2-40B4-BE49-F238E27FC236}">
                    <a16:creationId xmlns:a16="http://schemas.microsoft.com/office/drawing/2014/main" id="{6EE98F77-B496-BAFE-FC3F-5F68700CBDB4}"/>
                  </a:ext>
                </a:extLst>
              </p:cNvPr>
              <p:cNvPicPr/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36038" y="4490491"/>
                <a:ext cx="379488" cy="379488"/>
              </a:xfrm>
              <a:prstGeom prst="rect">
                <a:avLst/>
              </a:prstGeom>
            </p:spPr>
          </p:pic>
          <p:sp>
            <p:nvSpPr>
              <p:cNvPr id="188" name="object 74">
                <a:extLst>
                  <a:ext uri="{FF2B5EF4-FFF2-40B4-BE49-F238E27FC236}">
                    <a16:creationId xmlns:a16="http://schemas.microsoft.com/office/drawing/2014/main" id="{60CB824F-D6BA-E942-DFC9-21BB1F909036}"/>
                  </a:ext>
                </a:extLst>
              </p:cNvPr>
              <p:cNvSpPr/>
              <p:nvPr/>
            </p:nvSpPr>
            <p:spPr>
              <a:xfrm>
                <a:off x="2136037" y="4490496"/>
                <a:ext cx="37973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379730" h="379729">
                    <a:moveTo>
                      <a:pt x="379488" y="189737"/>
                    </a:moveTo>
                    <a:lnTo>
                      <a:pt x="372711" y="139294"/>
                    </a:lnTo>
                    <a:lnTo>
                      <a:pt x="353586" y="93968"/>
                    </a:lnTo>
                    <a:lnTo>
                      <a:pt x="323919" y="55568"/>
                    </a:lnTo>
                    <a:lnTo>
                      <a:pt x="285519" y="25902"/>
                    </a:lnTo>
                    <a:lnTo>
                      <a:pt x="240194" y="6776"/>
                    </a:lnTo>
                    <a:lnTo>
                      <a:pt x="189750" y="0"/>
                    </a:lnTo>
                    <a:lnTo>
                      <a:pt x="139301" y="6776"/>
                    </a:lnTo>
                    <a:lnTo>
                      <a:pt x="93972" y="25902"/>
                    </a:lnTo>
                    <a:lnTo>
                      <a:pt x="55570" y="55568"/>
                    </a:lnTo>
                    <a:lnTo>
                      <a:pt x="25902" y="93968"/>
                    </a:lnTo>
                    <a:lnTo>
                      <a:pt x="6776" y="139294"/>
                    </a:lnTo>
                    <a:lnTo>
                      <a:pt x="0" y="189737"/>
                    </a:lnTo>
                    <a:lnTo>
                      <a:pt x="6776" y="240177"/>
                    </a:lnTo>
                    <a:lnTo>
                      <a:pt x="25902" y="285501"/>
                    </a:lnTo>
                    <a:lnTo>
                      <a:pt x="55570" y="323902"/>
                    </a:lnTo>
                    <a:lnTo>
                      <a:pt x="93972" y="353570"/>
                    </a:lnTo>
                    <a:lnTo>
                      <a:pt x="139301" y="372698"/>
                    </a:lnTo>
                    <a:lnTo>
                      <a:pt x="189750" y="379475"/>
                    </a:lnTo>
                    <a:lnTo>
                      <a:pt x="240194" y="372698"/>
                    </a:lnTo>
                    <a:lnTo>
                      <a:pt x="285519" y="353570"/>
                    </a:lnTo>
                    <a:lnTo>
                      <a:pt x="323919" y="323902"/>
                    </a:lnTo>
                    <a:lnTo>
                      <a:pt x="353586" y="285501"/>
                    </a:lnTo>
                    <a:lnTo>
                      <a:pt x="372711" y="240177"/>
                    </a:lnTo>
                    <a:lnTo>
                      <a:pt x="379488" y="189737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</p:grpSp>
      </p:grpSp>
      <p:sp>
        <p:nvSpPr>
          <p:cNvPr id="193" name="object 79">
            <a:extLst>
              <a:ext uri="{FF2B5EF4-FFF2-40B4-BE49-F238E27FC236}">
                <a16:creationId xmlns:a16="http://schemas.microsoft.com/office/drawing/2014/main" id="{8F3CFAC6-F963-8BD2-646A-1F1669236D27}"/>
              </a:ext>
            </a:extLst>
          </p:cNvPr>
          <p:cNvSpPr txBox="1"/>
          <p:nvPr/>
        </p:nvSpPr>
        <p:spPr>
          <a:xfrm>
            <a:off x="3510034" y="3706376"/>
            <a:ext cx="1327785" cy="381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938" indent="4763">
              <a:lnSpc>
                <a:spcPct val="100000"/>
              </a:lnSpc>
              <a:spcBef>
                <a:spcPts val="300"/>
              </a:spcBef>
              <a:buClr>
                <a:srgbClr val="A89447"/>
              </a:buClr>
              <a:buSzPct val="90000"/>
            </a:pPr>
            <a:r>
              <a:rPr lang="ja-JP" altLang="en-US" sz="1000" spc="-110" dirty="0">
                <a:solidFill>
                  <a:srgbClr val="A89447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9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ツヤが出にくい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indent="4763">
              <a:lnSpc>
                <a:spcPct val="100000"/>
              </a:lnSpc>
              <a:spcBef>
                <a:spcPts val="200"/>
              </a:spcBef>
            </a:pPr>
            <a:r>
              <a:rPr sz="1000" spc="-110" dirty="0">
                <a:solidFill>
                  <a:srgbClr val="A89447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17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まとまりが気になる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194" name="object 80">
            <a:extLst>
              <a:ext uri="{FF2B5EF4-FFF2-40B4-BE49-F238E27FC236}">
                <a16:creationId xmlns:a16="http://schemas.microsoft.com/office/drawing/2014/main" id="{E1B83395-65A6-CC3E-0C5B-471F57368A3D}"/>
              </a:ext>
            </a:extLst>
          </p:cNvPr>
          <p:cNvGrpSpPr/>
          <p:nvPr/>
        </p:nvGrpSpPr>
        <p:grpSpPr>
          <a:xfrm>
            <a:off x="3757034" y="2133331"/>
            <a:ext cx="797560" cy="104775"/>
            <a:chOff x="3757034" y="2133331"/>
            <a:chExt cx="797560" cy="104775"/>
          </a:xfrm>
        </p:grpSpPr>
        <p:pic>
          <p:nvPicPr>
            <p:cNvPr id="195" name="object 81">
              <a:extLst>
                <a:ext uri="{FF2B5EF4-FFF2-40B4-BE49-F238E27FC236}">
                  <a16:creationId xmlns:a16="http://schemas.microsoft.com/office/drawing/2014/main" id="{C489853C-E1A1-DB02-3CA0-FC5EB078AD7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57034" y="2135215"/>
              <a:ext cx="73456" cy="100380"/>
            </a:xfrm>
            <a:prstGeom prst="rect">
              <a:avLst/>
            </a:prstGeom>
          </p:spPr>
        </p:pic>
        <p:sp>
          <p:nvSpPr>
            <p:cNvPr id="196" name="object 82">
              <a:extLst>
                <a:ext uri="{FF2B5EF4-FFF2-40B4-BE49-F238E27FC236}">
                  <a16:creationId xmlns:a16="http://schemas.microsoft.com/office/drawing/2014/main" id="{2DA93024-4EC8-08F7-B087-C99DF47EB2B2}"/>
                </a:ext>
              </a:extLst>
            </p:cNvPr>
            <p:cNvSpPr/>
            <p:nvPr/>
          </p:nvSpPr>
          <p:spPr>
            <a:xfrm>
              <a:off x="3854715" y="2135209"/>
              <a:ext cx="52705" cy="100965"/>
            </a:xfrm>
            <a:custGeom>
              <a:avLst/>
              <a:gdLst/>
              <a:ahLst/>
              <a:cxnLst/>
              <a:rect l="l" t="t" r="r" b="b"/>
              <a:pathLst>
                <a:path w="52704" h="100964">
                  <a:moveTo>
                    <a:pt x="51943" y="0"/>
                  </a:moveTo>
                  <a:lnTo>
                    <a:pt x="32572" y="696"/>
                  </a:lnTo>
                  <a:lnTo>
                    <a:pt x="19525" y="696"/>
                  </a:lnTo>
                  <a:lnTo>
                    <a:pt x="0" y="0"/>
                  </a:lnTo>
                  <a:lnTo>
                    <a:pt x="814" y="18724"/>
                  </a:lnTo>
                  <a:lnTo>
                    <a:pt x="1181" y="37553"/>
                  </a:lnTo>
                  <a:lnTo>
                    <a:pt x="1080" y="71973"/>
                  </a:lnTo>
                  <a:lnTo>
                    <a:pt x="0" y="100380"/>
                  </a:lnTo>
                  <a:lnTo>
                    <a:pt x="13252" y="99856"/>
                  </a:lnTo>
                  <a:lnTo>
                    <a:pt x="33126" y="99709"/>
                  </a:lnTo>
                  <a:lnTo>
                    <a:pt x="52666" y="100380"/>
                  </a:lnTo>
                  <a:lnTo>
                    <a:pt x="52235" y="96164"/>
                  </a:lnTo>
                  <a:lnTo>
                    <a:pt x="52666" y="91655"/>
                  </a:lnTo>
                  <a:lnTo>
                    <a:pt x="44489" y="92690"/>
                  </a:lnTo>
                  <a:lnTo>
                    <a:pt x="34456" y="93259"/>
                  </a:lnTo>
                  <a:lnTo>
                    <a:pt x="13398" y="93548"/>
                  </a:lnTo>
                  <a:lnTo>
                    <a:pt x="13106" y="82791"/>
                  </a:lnTo>
                  <a:lnTo>
                    <a:pt x="13246" y="50634"/>
                  </a:lnTo>
                  <a:lnTo>
                    <a:pt x="20306" y="50696"/>
                  </a:lnTo>
                  <a:lnTo>
                    <a:pt x="39827" y="51309"/>
                  </a:lnTo>
                  <a:lnTo>
                    <a:pt x="48602" y="51942"/>
                  </a:lnTo>
                  <a:lnTo>
                    <a:pt x="48158" y="47561"/>
                  </a:lnTo>
                  <a:lnTo>
                    <a:pt x="48602" y="43078"/>
                  </a:lnTo>
                  <a:lnTo>
                    <a:pt x="34139" y="44080"/>
                  </a:lnTo>
                  <a:lnTo>
                    <a:pt x="24801" y="44412"/>
                  </a:lnTo>
                  <a:lnTo>
                    <a:pt x="13246" y="44538"/>
                  </a:lnTo>
                  <a:lnTo>
                    <a:pt x="13106" y="18199"/>
                  </a:lnTo>
                  <a:lnTo>
                    <a:pt x="13538" y="13106"/>
                  </a:lnTo>
                  <a:lnTo>
                    <a:pt x="13703" y="6832"/>
                  </a:lnTo>
                  <a:lnTo>
                    <a:pt x="25930" y="7009"/>
                  </a:lnTo>
                  <a:lnTo>
                    <a:pt x="35323" y="7462"/>
                  </a:lnTo>
                  <a:lnTo>
                    <a:pt x="51943" y="8750"/>
                  </a:lnTo>
                  <a:lnTo>
                    <a:pt x="51511" y="4368"/>
                  </a:lnTo>
                  <a:lnTo>
                    <a:pt x="51943" y="0"/>
                  </a:lnTo>
                  <a:close/>
                </a:path>
              </a:pathLst>
            </a:custGeom>
            <a:solidFill>
              <a:srgbClr val="A89447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197" name="object 83">
              <a:extLst>
                <a:ext uri="{FF2B5EF4-FFF2-40B4-BE49-F238E27FC236}">
                  <a16:creationId xmlns:a16="http://schemas.microsoft.com/office/drawing/2014/main" id="{00147CE9-3EBE-523C-6E6B-E065D31EF53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28292" y="2133345"/>
              <a:ext cx="337411" cy="102260"/>
            </a:xfrm>
            <a:prstGeom prst="rect">
              <a:avLst/>
            </a:prstGeom>
          </p:spPr>
        </p:pic>
        <p:pic>
          <p:nvPicPr>
            <p:cNvPr id="198" name="object 84">
              <a:extLst>
                <a:ext uri="{FF2B5EF4-FFF2-40B4-BE49-F238E27FC236}">
                  <a16:creationId xmlns:a16="http://schemas.microsoft.com/office/drawing/2014/main" id="{D342FC51-B8B3-8DEA-7DF0-E975961DFB35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89958" y="2135214"/>
              <a:ext cx="74333" cy="100380"/>
            </a:xfrm>
            <a:prstGeom prst="rect">
              <a:avLst/>
            </a:prstGeom>
          </p:spPr>
        </p:pic>
        <p:sp>
          <p:nvSpPr>
            <p:cNvPr id="199" name="object 85">
              <a:extLst>
                <a:ext uri="{FF2B5EF4-FFF2-40B4-BE49-F238E27FC236}">
                  <a16:creationId xmlns:a16="http://schemas.microsoft.com/office/drawing/2014/main" id="{CEBE46A6-F2F8-41A4-24A1-439AC405EFFA}"/>
                </a:ext>
              </a:extLst>
            </p:cNvPr>
            <p:cNvSpPr/>
            <p:nvPr/>
          </p:nvSpPr>
          <p:spPr>
            <a:xfrm>
              <a:off x="4388045" y="2135209"/>
              <a:ext cx="52705" cy="100965"/>
            </a:xfrm>
            <a:custGeom>
              <a:avLst/>
              <a:gdLst/>
              <a:ahLst/>
              <a:cxnLst/>
              <a:rect l="l" t="t" r="r" b="b"/>
              <a:pathLst>
                <a:path w="52704" h="100964">
                  <a:moveTo>
                    <a:pt x="51943" y="0"/>
                  </a:moveTo>
                  <a:lnTo>
                    <a:pt x="32572" y="696"/>
                  </a:lnTo>
                  <a:lnTo>
                    <a:pt x="19525" y="696"/>
                  </a:lnTo>
                  <a:lnTo>
                    <a:pt x="0" y="0"/>
                  </a:lnTo>
                  <a:lnTo>
                    <a:pt x="814" y="18724"/>
                  </a:lnTo>
                  <a:lnTo>
                    <a:pt x="1181" y="37553"/>
                  </a:lnTo>
                  <a:lnTo>
                    <a:pt x="1080" y="71973"/>
                  </a:lnTo>
                  <a:lnTo>
                    <a:pt x="0" y="100380"/>
                  </a:lnTo>
                  <a:lnTo>
                    <a:pt x="13250" y="99856"/>
                  </a:lnTo>
                  <a:lnTo>
                    <a:pt x="33121" y="99709"/>
                  </a:lnTo>
                  <a:lnTo>
                    <a:pt x="52666" y="100380"/>
                  </a:lnTo>
                  <a:lnTo>
                    <a:pt x="52235" y="96164"/>
                  </a:lnTo>
                  <a:lnTo>
                    <a:pt x="52666" y="91655"/>
                  </a:lnTo>
                  <a:lnTo>
                    <a:pt x="44489" y="92690"/>
                  </a:lnTo>
                  <a:lnTo>
                    <a:pt x="34456" y="93259"/>
                  </a:lnTo>
                  <a:lnTo>
                    <a:pt x="13398" y="93548"/>
                  </a:lnTo>
                  <a:lnTo>
                    <a:pt x="13106" y="82791"/>
                  </a:lnTo>
                  <a:lnTo>
                    <a:pt x="13246" y="50634"/>
                  </a:lnTo>
                  <a:lnTo>
                    <a:pt x="20306" y="50696"/>
                  </a:lnTo>
                  <a:lnTo>
                    <a:pt x="39827" y="51309"/>
                  </a:lnTo>
                  <a:lnTo>
                    <a:pt x="48602" y="51942"/>
                  </a:lnTo>
                  <a:lnTo>
                    <a:pt x="48158" y="47561"/>
                  </a:lnTo>
                  <a:lnTo>
                    <a:pt x="48602" y="43078"/>
                  </a:lnTo>
                  <a:lnTo>
                    <a:pt x="34139" y="44080"/>
                  </a:lnTo>
                  <a:lnTo>
                    <a:pt x="24801" y="44412"/>
                  </a:lnTo>
                  <a:lnTo>
                    <a:pt x="13246" y="44538"/>
                  </a:lnTo>
                  <a:lnTo>
                    <a:pt x="13106" y="18199"/>
                  </a:lnTo>
                  <a:lnTo>
                    <a:pt x="13538" y="13106"/>
                  </a:lnTo>
                  <a:lnTo>
                    <a:pt x="13703" y="6832"/>
                  </a:lnTo>
                  <a:lnTo>
                    <a:pt x="25930" y="7009"/>
                  </a:lnTo>
                  <a:lnTo>
                    <a:pt x="35323" y="7462"/>
                  </a:lnTo>
                  <a:lnTo>
                    <a:pt x="51943" y="8750"/>
                  </a:lnTo>
                  <a:lnTo>
                    <a:pt x="51498" y="4368"/>
                  </a:lnTo>
                  <a:lnTo>
                    <a:pt x="51943" y="0"/>
                  </a:lnTo>
                  <a:close/>
                </a:path>
              </a:pathLst>
            </a:custGeom>
            <a:solidFill>
              <a:srgbClr val="A89447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200" name="object 86">
              <a:extLst>
                <a:ext uri="{FF2B5EF4-FFF2-40B4-BE49-F238E27FC236}">
                  <a16:creationId xmlns:a16="http://schemas.microsoft.com/office/drawing/2014/main" id="{4E49BAC5-8D67-B021-3821-59D78C4C51C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369" y="2133331"/>
              <a:ext cx="86982" cy="104152"/>
            </a:xfrm>
            <a:prstGeom prst="rect">
              <a:avLst/>
            </a:prstGeom>
          </p:spPr>
        </p:pic>
      </p:grpSp>
      <p:sp>
        <p:nvSpPr>
          <p:cNvPr id="202" name="object 88">
            <a:extLst>
              <a:ext uri="{FF2B5EF4-FFF2-40B4-BE49-F238E27FC236}">
                <a16:creationId xmlns:a16="http://schemas.microsoft.com/office/drawing/2014/main" id="{00A88168-C3AA-4EBB-4EEF-EC3192188EB4}"/>
              </a:ext>
            </a:extLst>
          </p:cNvPr>
          <p:cNvSpPr txBox="1"/>
          <p:nvPr/>
        </p:nvSpPr>
        <p:spPr>
          <a:xfrm>
            <a:off x="3355243" y="2725914"/>
            <a:ext cx="1559591" cy="724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lnSpc>
                <a:spcPct val="1167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</a:t>
            </a:r>
            <a:r>
              <a:rPr sz="1000" spc="-3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、</a:t>
            </a: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うるおいを補って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0" marR="30480" algn="ctr">
              <a:lnSpc>
                <a:spcPct val="1167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いつまでも美しい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0" marR="30480" algn="ctr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大人髪</a:t>
            </a:r>
            <a:r>
              <a:rPr sz="825" baseline="35353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へ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3810" algn="ctr">
              <a:lnSpc>
                <a:spcPct val="100000"/>
              </a:lnSpc>
              <a:spcBef>
                <a:spcPts val="290"/>
              </a:spcBef>
            </a:pPr>
            <a:r>
              <a:rPr sz="7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※年齢を重ねた方の髪のこと</a:t>
            </a:r>
            <a:endParaRPr sz="7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203" name="グループ化 202">
            <a:extLst>
              <a:ext uri="{FF2B5EF4-FFF2-40B4-BE49-F238E27FC236}">
                <a16:creationId xmlns:a16="http://schemas.microsoft.com/office/drawing/2014/main" id="{9E3551AD-1672-BF96-5BD0-45E96116443A}"/>
              </a:ext>
            </a:extLst>
          </p:cNvPr>
          <p:cNvGrpSpPr/>
          <p:nvPr/>
        </p:nvGrpSpPr>
        <p:grpSpPr>
          <a:xfrm>
            <a:off x="3510681" y="4487315"/>
            <a:ext cx="1293495" cy="558774"/>
            <a:chOff x="3510681" y="4487315"/>
            <a:chExt cx="1293495" cy="558774"/>
          </a:xfrm>
        </p:grpSpPr>
        <p:sp>
          <p:nvSpPr>
            <p:cNvPr id="204" name="object 89">
              <a:extLst>
                <a:ext uri="{FF2B5EF4-FFF2-40B4-BE49-F238E27FC236}">
                  <a16:creationId xmlns:a16="http://schemas.microsoft.com/office/drawing/2014/main" id="{4BCE63BC-68B1-A62D-12FB-F67468583EB0}"/>
                </a:ext>
              </a:extLst>
            </p:cNvPr>
            <p:cNvSpPr txBox="1"/>
            <p:nvPr/>
          </p:nvSpPr>
          <p:spPr>
            <a:xfrm>
              <a:off x="3510681" y="4894766"/>
              <a:ext cx="129349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55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ホワイトピーチ＆カモミール</a:t>
              </a:r>
              <a:endParaRPr sz="90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grpSp>
          <p:nvGrpSpPr>
            <p:cNvPr id="205" name="object 90">
              <a:extLst>
                <a:ext uri="{FF2B5EF4-FFF2-40B4-BE49-F238E27FC236}">
                  <a16:creationId xmlns:a16="http://schemas.microsoft.com/office/drawing/2014/main" id="{8F83F7AB-13BE-1A4E-F7F2-371CDD66A829}"/>
                </a:ext>
              </a:extLst>
            </p:cNvPr>
            <p:cNvGrpSpPr/>
            <p:nvPr/>
          </p:nvGrpSpPr>
          <p:grpSpPr>
            <a:xfrm>
              <a:off x="3747518" y="4487315"/>
              <a:ext cx="799465" cy="380365"/>
              <a:chOff x="3747518" y="4487315"/>
              <a:chExt cx="799465" cy="380365"/>
            </a:xfrm>
          </p:grpSpPr>
          <p:pic>
            <p:nvPicPr>
              <p:cNvPr id="206" name="object 91">
                <a:extLst>
                  <a:ext uri="{FF2B5EF4-FFF2-40B4-BE49-F238E27FC236}">
                    <a16:creationId xmlns:a16="http://schemas.microsoft.com/office/drawing/2014/main" id="{45C4BE34-7256-3654-B7F7-F52A16BE7123}"/>
                  </a:ext>
                </a:extLst>
              </p:cNvPr>
              <p:cNvPicPr/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9829" y="4490491"/>
                <a:ext cx="373799" cy="373811"/>
              </a:xfrm>
              <a:prstGeom prst="rect">
                <a:avLst/>
              </a:prstGeom>
            </p:spPr>
          </p:pic>
          <p:sp>
            <p:nvSpPr>
              <p:cNvPr id="207" name="object 92">
                <a:extLst>
                  <a:ext uri="{FF2B5EF4-FFF2-40B4-BE49-F238E27FC236}">
                    <a16:creationId xmlns:a16="http://schemas.microsoft.com/office/drawing/2014/main" id="{ABAF74EC-5527-7F9D-C7FC-7FCC544AA441}"/>
                  </a:ext>
                </a:extLst>
              </p:cNvPr>
              <p:cNvSpPr/>
              <p:nvPr/>
            </p:nvSpPr>
            <p:spPr>
              <a:xfrm>
                <a:off x="4169820" y="4490490"/>
                <a:ext cx="374015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374014" h="374014">
                    <a:moveTo>
                      <a:pt x="373811" y="186905"/>
                    </a:moveTo>
                    <a:lnTo>
                      <a:pt x="367136" y="137218"/>
                    </a:lnTo>
                    <a:lnTo>
                      <a:pt x="348296" y="92570"/>
                    </a:lnTo>
                    <a:lnTo>
                      <a:pt x="319073" y="54743"/>
                    </a:lnTo>
                    <a:lnTo>
                      <a:pt x="281246" y="25518"/>
                    </a:lnTo>
                    <a:lnTo>
                      <a:pt x="236597" y="6676"/>
                    </a:lnTo>
                    <a:lnTo>
                      <a:pt x="186905" y="0"/>
                    </a:lnTo>
                    <a:lnTo>
                      <a:pt x="137214" y="6676"/>
                    </a:lnTo>
                    <a:lnTo>
                      <a:pt x="92565" y="25518"/>
                    </a:lnTo>
                    <a:lnTo>
                      <a:pt x="54738" y="54743"/>
                    </a:lnTo>
                    <a:lnTo>
                      <a:pt x="25515" y="92570"/>
                    </a:lnTo>
                    <a:lnTo>
                      <a:pt x="6675" y="137218"/>
                    </a:lnTo>
                    <a:lnTo>
                      <a:pt x="0" y="186905"/>
                    </a:lnTo>
                    <a:lnTo>
                      <a:pt x="6675" y="236593"/>
                    </a:lnTo>
                    <a:lnTo>
                      <a:pt x="25515" y="281241"/>
                    </a:lnTo>
                    <a:lnTo>
                      <a:pt x="54738" y="319068"/>
                    </a:lnTo>
                    <a:lnTo>
                      <a:pt x="92565" y="348293"/>
                    </a:lnTo>
                    <a:lnTo>
                      <a:pt x="137214" y="367135"/>
                    </a:lnTo>
                    <a:lnTo>
                      <a:pt x="186905" y="373811"/>
                    </a:lnTo>
                    <a:lnTo>
                      <a:pt x="236597" y="367135"/>
                    </a:lnTo>
                    <a:lnTo>
                      <a:pt x="281246" y="348293"/>
                    </a:lnTo>
                    <a:lnTo>
                      <a:pt x="319073" y="319068"/>
                    </a:lnTo>
                    <a:lnTo>
                      <a:pt x="348296" y="281241"/>
                    </a:lnTo>
                    <a:lnTo>
                      <a:pt x="367136" y="236593"/>
                    </a:lnTo>
                    <a:lnTo>
                      <a:pt x="373811" y="186905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  <p:pic>
            <p:nvPicPr>
              <p:cNvPr id="208" name="object 93">
                <a:extLst>
                  <a:ext uri="{FF2B5EF4-FFF2-40B4-BE49-F238E27FC236}">
                    <a16:creationId xmlns:a16="http://schemas.microsoft.com/office/drawing/2014/main" id="{8CE10E50-71FC-FD85-E5C5-CFD87338C99B}"/>
                  </a:ext>
                </a:extLst>
              </p:cNvPr>
              <p:cNvPicPr/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0703" y="4490491"/>
                <a:ext cx="373799" cy="373811"/>
              </a:xfrm>
              <a:prstGeom prst="rect">
                <a:avLst/>
              </a:prstGeom>
            </p:spPr>
          </p:pic>
          <p:sp>
            <p:nvSpPr>
              <p:cNvPr id="209" name="object 94">
                <a:extLst>
                  <a:ext uri="{FF2B5EF4-FFF2-40B4-BE49-F238E27FC236}">
                    <a16:creationId xmlns:a16="http://schemas.microsoft.com/office/drawing/2014/main" id="{2BF8503A-79E6-1C28-937A-5753BA06F5BD}"/>
                  </a:ext>
                </a:extLst>
              </p:cNvPr>
              <p:cNvSpPr/>
              <p:nvPr/>
            </p:nvSpPr>
            <p:spPr>
              <a:xfrm>
                <a:off x="3750693" y="4490490"/>
                <a:ext cx="374015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374014" h="374014">
                    <a:moveTo>
                      <a:pt x="373811" y="186905"/>
                    </a:moveTo>
                    <a:lnTo>
                      <a:pt x="367136" y="137218"/>
                    </a:lnTo>
                    <a:lnTo>
                      <a:pt x="348296" y="92570"/>
                    </a:lnTo>
                    <a:lnTo>
                      <a:pt x="319073" y="54743"/>
                    </a:lnTo>
                    <a:lnTo>
                      <a:pt x="281246" y="25518"/>
                    </a:lnTo>
                    <a:lnTo>
                      <a:pt x="236597" y="6676"/>
                    </a:lnTo>
                    <a:lnTo>
                      <a:pt x="186905" y="0"/>
                    </a:lnTo>
                    <a:lnTo>
                      <a:pt x="137214" y="6676"/>
                    </a:lnTo>
                    <a:lnTo>
                      <a:pt x="92565" y="25518"/>
                    </a:lnTo>
                    <a:lnTo>
                      <a:pt x="54738" y="54743"/>
                    </a:lnTo>
                    <a:lnTo>
                      <a:pt x="25515" y="92570"/>
                    </a:lnTo>
                    <a:lnTo>
                      <a:pt x="6675" y="137218"/>
                    </a:lnTo>
                    <a:lnTo>
                      <a:pt x="0" y="186905"/>
                    </a:lnTo>
                    <a:lnTo>
                      <a:pt x="6675" y="236593"/>
                    </a:lnTo>
                    <a:lnTo>
                      <a:pt x="25515" y="281241"/>
                    </a:lnTo>
                    <a:lnTo>
                      <a:pt x="54738" y="319068"/>
                    </a:lnTo>
                    <a:lnTo>
                      <a:pt x="92565" y="348293"/>
                    </a:lnTo>
                    <a:lnTo>
                      <a:pt x="137214" y="367135"/>
                    </a:lnTo>
                    <a:lnTo>
                      <a:pt x="186905" y="373811"/>
                    </a:lnTo>
                    <a:lnTo>
                      <a:pt x="236597" y="367135"/>
                    </a:lnTo>
                    <a:lnTo>
                      <a:pt x="281246" y="348293"/>
                    </a:lnTo>
                    <a:lnTo>
                      <a:pt x="319073" y="319068"/>
                    </a:lnTo>
                    <a:lnTo>
                      <a:pt x="348296" y="281241"/>
                    </a:lnTo>
                    <a:lnTo>
                      <a:pt x="367136" y="236593"/>
                    </a:lnTo>
                    <a:lnTo>
                      <a:pt x="373811" y="186905"/>
                    </a:lnTo>
                    <a:close/>
                  </a:path>
                </a:pathLst>
              </a:custGeom>
              <a:ln w="635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</p:grpSp>
      </p:grpSp>
      <p:sp>
        <p:nvSpPr>
          <p:cNvPr id="210" name="object 95">
            <a:extLst>
              <a:ext uri="{FF2B5EF4-FFF2-40B4-BE49-F238E27FC236}">
                <a16:creationId xmlns:a16="http://schemas.microsoft.com/office/drawing/2014/main" id="{0E7A8080-532E-8A36-0FDE-A5AAA76C3BCA}"/>
              </a:ext>
            </a:extLst>
          </p:cNvPr>
          <p:cNvSpPr txBox="1"/>
          <p:nvPr/>
        </p:nvSpPr>
        <p:spPr>
          <a:xfrm>
            <a:off x="5062602" y="3545184"/>
            <a:ext cx="1746363" cy="77713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938">
              <a:lnSpc>
                <a:spcPct val="120000"/>
              </a:lnSpc>
              <a:spcBef>
                <a:spcPts val="300"/>
              </a:spcBef>
              <a:tabLst>
                <a:tab pos="133350" algn="l"/>
              </a:tabLst>
            </a:pPr>
            <a:r>
              <a:rPr sz="1000" spc="-110" dirty="0">
                <a:solidFill>
                  <a:srgbClr val="86242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195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まとまりにくさを感じる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340360">
              <a:lnSpc>
                <a:spcPct val="120000"/>
              </a:lnSpc>
              <a:buClr>
                <a:srgbClr val="862428"/>
              </a:buClr>
              <a:buSzPct val="90000"/>
              <a:tabLst>
                <a:tab pos="133350" algn="l"/>
              </a:tabLst>
            </a:pPr>
            <a:r>
              <a:rPr lang="ja-JP" altLang="en-US" sz="1000" spc="-110" dirty="0">
                <a:solidFill>
                  <a:srgbClr val="86242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13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ケミカルダメージ</a:t>
            </a:r>
            <a:r>
              <a:rPr lang="ja-JP" altLang="en-US" sz="1000" spc="-13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が</a:t>
            </a:r>
            <a:endParaRPr lang="en-US" altLang="ja-JP" sz="1000" spc="-13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340360">
              <a:lnSpc>
                <a:spcPct val="120000"/>
              </a:lnSpc>
              <a:buClr>
                <a:srgbClr val="862428"/>
              </a:buClr>
              <a:buSzPct val="90000"/>
              <a:tabLst>
                <a:tab pos="133350" algn="l"/>
              </a:tabLst>
            </a:pPr>
            <a:r>
              <a:rPr lang="ja-JP" altLang="en-US" sz="1000" spc="-13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</a:t>
            </a:r>
            <a:r>
              <a:rPr lang="ja-JP" altLang="en-US" sz="1000" spc="-9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気に</a:t>
            </a:r>
            <a:r>
              <a:rPr lang="ja-JP" altLang="en-US" sz="1000" spc="-95" dirty="0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なる</a:t>
            </a:r>
            <a:endParaRPr lang="en-US" altLang="ja-JP" sz="1000" spc="-95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340360">
              <a:lnSpc>
                <a:spcPct val="120000"/>
              </a:lnSpc>
              <a:buClr>
                <a:srgbClr val="862428"/>
              </a:buClr>
              <a:buSzPct val="90000"/>
              <a:tabLst>
                <a:tab pos="133350" algn="l"/>
              </a:tabLst>
            </a:pPr>
            <a:r>
              <a:rPr lang="ja-JP" altLang="en-US" sz="1000" spc="-110" dirty="0">
                <a:solidFill>
                  <a:srgbClr val="862428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●</a:t>
            </a:r>
            <a:r>
              <a:rPr sz="1000" spc="-105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ブリーチ履歴がある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211" name="object 96">
            <a:extLst>
              <a:ext uri="{FF2B5EF4-FFF2-40B4-BE49-F238E27FC236}">
                <a16:creationId xmlns:a16="http://schemas.microsoft.com/office/drawing/2014/main" id="{924822CB-0823-A2FA-55E0-48604A226867}"/>
              </a:ext>
            </a:extLst>
          </p:cNvPr>
          <p:cNvSpPr txBox="1"/>
          <p:nvPr/>
        </p:nvSpPr>
        <p:spPr>
          <a:xfrm>
            <a:off x="4979195" y="2772281"/>
            <a:ext cx="1567722" cy="590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175895" indent="96520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髪の内側から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96520" marR="175895" indent="96520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あふれ出すような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algn="ctr">
              <a:lnSpc>
                <a:spcPct val="120000"/>
              </a:lnSpc>
              <a:spcBef>
                <a:spcPts val="300"/>
              </a:spcBef>
            </a:pP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弾力感を、その髪に。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212" name="object 97">
            <a:extLst>
              <a:ext uri="{FF2B5EF4-FFF2-40B4-BE49-F238E27FC236}">
                <a16:creationId xmlns:a16="http://schemas.microsoft.com/office/drawing/2014/main" id="{1BD663C7-90AE-F34E-037C-F87C0C4E18F2}"/>
              </a:ext>
            </a:extLst>
          </p:cNvPr>
          <p:cNvSpPr txBox="1"/>
          <p:nvPr/>
        </p:nvSpPr>
        <p:spPr>
          <a:xfrm>
            <a:off x="5098641" y="2437930"/>
            <a:ext cx="13512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No.6</a:t>
            </a:r>
            <a:r>
              <a:rPr sz="900" spc="-15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ウィークリーブースター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213" name="object 99">
            <a:extLst>
              <a:ext uri="{FF2B5EF4-FFF2-40B4-BE49-F238E27FC236}">
                <a16:creationId xmlns:a16="http://schemas.microsoft.com/office/drawing/2014/main" id="{7BBF720A-1D2C-146F-51C9-6ED453AA3F61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343890" y="2133324"/>
            <a:ext cx="852089" cy="271509"/>
          </a:xfrm>
          <a:prstGeom prst="rect">
            <a:avLst/>
          </a:prstGeom>
        </p:spPr>
      </p:pic>
      <p:grpSp>
        <p:nvGrpSpPr>
          <p:cNvPr id="214" name="グループ化 213">
            <a:extLst>
              <a:ext uri="{FF2B5EF4-FFF2-40B4-BE49-F238E27FC236}">
                <a16:creationId xmlns:a16="http://schemas.microsoft.com/office/drawing/2014/main" id="{B39993B6-CD52-4A08-8D46-9AFB92F08E25}"/>
              </a:ext>
            </a:extLst>
          </p:cNvPr>
          <p:cNvGrpSpPr/>
          <p:nvPr/>
        </p:nvGrpSpPr>
        <p:grpSpPr>
          <a:xfrm>
            <a:off x="5422100" y="4490491"/>
            <a:ext cx="686435" cy="555598"/>
            <a:chOff x="5422100" y="4490491"/>
            <a:chExt cx="686435" cy="555598"/>
          </a:xfrm>
        </p:grpSpPr>
        <p:sp>
          <p:nvSpPr>
            <p:cNvPr id="215" name="object 101">
              <a:extLst>
                <a:ext uri="{FF2B5EF4-FFF2-40B4-BE49-F238E27FC236}">
                  <a16:creationId xmlns:a16="http://schemas.microsoft.com/office/drawing/2014/main" id="{406BA9E8-DE99-27F1-23ED-33534FB121FB}"/>
                </a:ext>
              </a:extLst>
            </p:cNvPr>
            <p:cNvSpPr/>
            <p:nvPr/>
          </p:nvSpPr>
          <p:spPr>
            <a:xfrm>
              <a:off x="5591891" y="4490496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379488" y="189737"/>
                  </a:moveTo>
                  <a:lnTo>
                    <a:pt x="372711" y="139294"/>
                  </a:lnTo>
                  <a:lnTo>
                    <a:pt x="353586" y="93968"/>
                  </a:lnTo>
                  <a:lnTo>
                    <a:pt x="323919" y="55568"/>
                  </a:lnTo>
                  <a:lnTo>
                    <a:pt x="285519" y="25902"/>
                  </a:lnTo>
                  <a:lnTo>
                    <a:pt x="240194" y="6776"/>
                  </a:lnTo>
                  <a:lnTo>
                    <a:pt x="189750" y="0"/>
                  </a:lnTo>
                  <a:lnTo>
                    <a:pt x="139301" y="6776"/>
                  </a:lnTo>
                  <a:lnTo>
                    <a:pt x="93972" y="25902"/>
                  </a:lnTo>
                  <a:lnTo>
                    <a:pt x="55570" y="55568"/>
                  </a:lnTo>
                  <a:lnTo>
                    <a:pt x="25902" y="93968"/>
                  </a:lnTo>
                  <a:lnTo>
                    <a:pt x="6776" y="139294"/>
                  </a:lnTo>
                  <a:lnTo>
                    <a:pt x="0" y="189737"/>
                  </a:lnTo>
                  <a:lnTo>
                    <a:pt x="6776" y="240177"/>
                  </a:lnTo>
                  <a:lnTo>
                    <a:pt x="25902" y="285501"/>
                  </a:lnTo>
                  <a:lnTo>
                    <a:pt x="55570" y="323902"/>
                  </a:lnTo>
                  <a:lnTo>
                    <a:pt x="93972" y="353570"/>
                  </a:lnTo>
                  <a:lnTo>
                    <a:pt x="139301" y="372698"/>
                  </a:lnTo>
                  <a:lnTo>
                    <a:pt x="189750" y="379475"/>
                  </a:lnTo>
                  <a:lnTo>
                    <a:pt x="240194" y="372698"/>
                  </a:lnTo>
                  <a:lnTo>
                    <a:pt x="285519" y="353570"/>
                  </a:lnTo>
                  <a:lnTo>
                    <a:pt x="323919" y="323902"/>
                  </a:lnTo>
                  <a:lnTo>
                    <a:pt x="353586" y="285501"/>
                  </a:lnTo>
                  <a:lnTo>
                    <a:pt x="372711" y="240177"/>
                  </a:lnTo>
                  <a:lnTo>
                    <a:pt x="379488" y="189737"/>
                  </a:lnTo>
                  <a:close/>
                </a:path>
              </a:pathLst>
            </a:custGeom>
            <a:ln w="635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grpSp>
          <p:nvGrpSpPr>
            <p:cNvPr id="216" name="グループ化 215">
              <a:extLst>
                <a:ext uri="{FF2B5EF4-FFF2-40B4-BE49-F238E27FC236}">
                  <a16:creationId xmlns:a16="http://schemas.microsoft.com/office/drawing/2014/main" id="{379B366D-75F0-3463-7A2B-A3C6A67F5B25}"/>
                </a:ext>
              </a:extLst>
            </p:cNvPr>
            <p:cNvGrpSpPr/>
            <p:nvPr/>
          </p:nvGrpSpPr>
          <p:grpSpPr>
            <a:xfrm>
              <a:off x="5422100" y="4490491"/>
              <a:ext cx="686435" cy="555598"/>
              <a:chOff x="5422100" y="4490491"/>
              <a:chExt cx="686435" cy="555598"/>
            </a:xfrm>
          </p:grpSpPr>
          <p:pic>
            <p:nvPicPr>
              <p:cNvPr id="217" name="object 100">
                <a:extLst>
                  <a:ext uri="{FF2B5EF4-FFF2-40B4-BE49-F238E27FC236}">
                    <a16:creationId xmlns:a16="http://schemas.microsoft.com/office/drawing/2014/main" id="{09296BFE-34DF-DA02-4828-C2CA143ECA58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5592244" y="4490491"/>
                <a:ext cx="375358" cy="379486"/>
              </a:xfrm>
              <a:prstGeom prst="rect">
                <a:avLst/>
              </a:prstGeom>
            </p:spPr>
          </p:pic>
          <p:sp>
            <p:nvSpPr>
              <p:cNvPr id="218" name="object 102">
                <a:extLst>
                  <a:ext uri="{FF2B5EF4-FFF2-40B4-BE49-F238E27FC236}">
                    <a16:creationId xmlns:a16="http://schemas.microsoft.com/office/drawing/2014/main" id="{AF6245BB-4EB0-C95F-90BD-AB8E167B2035}"/>
                  </a:ext>
                </a:extLst>
              </p:cNvPr>
              <p:cNvSpPr txBox="1"/>
              <p:nvPr/>
            </p:nvSpPr>
            <p:spPr>
              <a:xfrm>
                <a:off x="5422100" y="4894766"/>
                <a:ext cx="686435" cy="1513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アルバローズ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</p:grpSp>
      </p:grpSp>
      <p:sp>
        <p:nvSpPr>
          <p:cNvPr id="219" name="object 103">
            <a:extLst>
              <a:ext uri="{FF2B5EF4-FFF2-40B4-BE49-F238E27FC236}">
                <a16:creationId xmlns:a16="http://schemas.microsoft.com/office/drawing/2014/main" id="{AC3CA470-A91A-D32C-C82C-0F4E39D7C06A}"/>
              </a:ext>
            </a:extLst>
          </p:cNvPr>
          <p:cNvSpPr txBox="1"/>
          <p:nvPr/>
        </p:nvSpPr>
        <p:spPr>
          <a:xfrm>
            <a:off x="5757862" y="5314877"/>
            <a:ext cx="49593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1,650</a:t>
            </a:r>
            <a:r>
              <a:rPr sz="1050" spc="-6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220" name="object 104">
            <a:extLst>
              <a:ext uri="{FF2B5EF4-FFF2-40B4-BE49-F238E27FC236}">
                <a16:creationId xmlns:a16="http://schemas.microsoft.com/office/drawing/2014/main" id="{BEB6165C-546F-61C3-98C8-66013ECB762D}"/>
              </a:ext>
            </a:extLst>
          </p:cNvPr>
          <p:cNvSpPr txBox="1"/>
          <p:nvPr/>
        </p:nvSpPr>
        <p:spPr>
          <a:xfrm>
            <a:off x="5287670" y="5314877"/>
            <a:ext cx="32829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9g×4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221" name="グループ化 220">
            <a:extLst>
              <a:ext uri="{FF2B5EF4-FFF2-40B4-BE49-F238E27FC236}">
                <a16:creationId xmlns:a16="http://schemas.microsoft.com/office/drawing/2014/main" id="{D5C2F260-880D-5B9E-724D-AA56A586F670}"/>
              </a:ext>
            </a:extLst>
          </p:cNvPr>
          <p:cNvGrpSpPr/>
          <p:nvPr/>
        </p:nvGrpSpPr>
        <p:grpSpPr>
          <a:xfrm>
            <a:off x="5271760" y="5724550"/>
            <a:ext cx="1009984" cy="990947"/>
            <a:chOff x="5271760" y="5724550"/>
            <a:chExt cx="1009984" cy="990947"/>
          </a:xfrm>
        </p:grpSpPr>
        <p:pic>
          <p:nvPicPr>
            <p:cNvPr id="222" name="object 107">
              <a:extLst>
                <a:ext uri="{FF2B5EF4-FFF2-40B4-BE49-F238E27FC236}">
                  <a16:creationId xmlns:a16="http://schemas.microsoft.com/office/drawing/2014/main" id="{01A41362-4793-964E-D911-8874501116EA}"/>
                </a:ext>
              </a:extLst>
            </p:cNvPr>
            <p:cNvPicPr/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1760" y="5724550"/>
              <a:ext cx="627821" cy="817537"/>
            </a:xfrm>
            <a:prstGeom prst="rect">
              <a:avLst/>
            </a:prstGeom>
          </p:spPr>
        </p:pic>
        <p:pic>
          <p:nvPicPr>
            <p:cNvPr id="223" name="object 108">
              <a:extLst>
                <a:ext uri="{FF2B5EF4-FFF2-40B4-BE49-F238E27FC236}">
                  <a16:creationId xmlns:a16="http://schemas.microsoft.com/office/drawing/2014/main" id="{AA7860C9-ABB4-24EE-ACBF-60CED8D442AD}"/>
                </a:ext>
              </a:extLst>
            </p:cNvPr>
            <p:cNvPicPr/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2462" y="5968091"/>
              <a:ext cx="539282" cy="747406"/>
            </a:xfrm>
            <a:prstGeom prst="rect">
              <a:avLst/>
            </a:prstGeom>
          </p:spPr>
        </p:pic>
      </p:grpSp>
      <p:pic>
        <p:nvPicPr>
          <p:cNvPr id="226" name="図 225" descr="図形&#10;&#10;中程度の精度で自動的に生成された説明">
            <a:extLst>
              <a:ext uri="{FF2B5EF4-FFF2-40B4-BE49-F238E27FC236}">
                <a16:creationId xmlns:a16="http://schemas.microsoft.com/office/drawing/2014/main" id="{6EAF35FA-F59C-F933-F25A-D66D517A8C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83" y="1679974"/>
            <a:ext cx="1419690" cy="200764"/>
          </a:xfrm>
          <a:prstGeom prst="rect">
            <a:avLst/>
          </a:prstGeom>
        </p:spPr>
      </p:pic>
      <p:grpSp>
        <p:nvGrpSpPr>
          <p:cNvPr id="227" name="グループ化 226">
            <a:extLst>
              <a:ext uri="{FF2B5EF4-FFF2-40B4-BE49-F238E27FC236}">
                <a16:creationId xmlns:a16="http://schemas.microsoft.com/office/drawing/2014/main" id="{099F960C-4EC4-61C2-C367-69F3F072A981}"/>
              </a:ext>
            </a:extLst>
          </p:cNvPr>
          <p:cNvGrpSpPr/>
          <p:nvPr/>
        </p:nvGrpSpPr>
        <p:grpSpPr>
          <a:xfrm>
            <a:off x="484778" y="2222195"/>
            <a:ext cx="1130300" cy="3271723"/>
            <a:chOff x="2109309" y="2222195"/>
            <a:chExt cx="1130300" cy="3271723"/>
          </a:xfrm>
        </p:grpSpPr>
        <p:pic>
          <p:nvPicPr>
            <p:cNvPr id="228" name="図 227" descr="アイコン&#10;&#10;自動的に生成された説明">
              <a:extLst>
                <a:ext uri="{FF2B5EF4-FFF2-40B4-BE49-F238E27FC236}">
                  <a16:creationId xmlns:a16="http://schemas.microsoft.com/office/drawing/2014/main" id="{2B4DF8DF-9448-282E-26B5-ED378E95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2222195"/>
              <a:ext cx="1130300" cy="254000"/>
            </a:xfrm>
            <a:prstGeom prst="rect">
              <a:avLst/>
            </a:prstGeom>
          </p:spPr>
        </p:pic>
        <p:pic>
          <p:nvPicPr>
            <p:cNvPr id="229" name="図 228" descr="アイコン&#10;&#10;自動的に生成された説明">
              <a:extLst>
                <a:ext uri="{FF2B5EF4-FFF2-40B4-BE49-F238E27FC236}">
                  <a16:creationId xmlns:a16="http://schemas.microsoft.com/office/drawing/2014/main" id="{08DC5ABB-8A4D-BD70-F670-6327E5AD5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2907220"/>
              <a:ext cx="1130300" cy="381000"/>
            </a:xfrm>
            <a:prstGeom prst="rect">
              <a:avLst/>
            </a:prstGeom>
          </p:spPr>
        </p:pic>
        <p:pic>
          <p:nvPicPr>
            <p:cNvPr id="230" name="図 229" descr="アイコン&#10;&#10;自動的に生成された説明">
              <a:extLst>
                <a:ext uri="{FF2B5EF4-FFF2-40B4-BE49-F238E27FC236}">
                  <a16:creationId xmlns:a16="http://schemas.microsoft.com/office/drawing/2014/main" id="{9448ED73-E20B-92E9-4FDC-51A0BF614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3775506"/>
              <a:ext cx="1130300" cy="381000"/>
            </a:xfrm>
            <a:prstGeom prst="rect">
              <a:avLst/>
            </a:prstGeom>
          </p:spPr>
        </p:pic>
        <p:pic>
          <p:nvPicPr>
            <p:cNvPr id="231" name="図 230" descr="アイコン&#10;&#10;自動的に生成された説明">
              <a:extLst>
                <a:ext uri="{FF2B5EF4-FFF2-40B4-BE49-F238E27FC236}">
                  <a16:creationId xmlns:a16="http://schemas.microsoft.com/office/drawing/2014/main" id="{F69CE125-7116-42A8-032C-875466E93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4625416"/>
              <a:ext cx="1130300" cy="254000"/>
            </a:xfrm>
            <a:prstGeom prst="rect">
              <a:avLst/>
            </a:prstGeom>
          </p:spPr>
        </p:pic>
        <p:pic>
          <p:nvPicPr>
            <p:cNvPr id="232" name="図 231">
              <a:extLst>
                <a:ext uri="{FF2B5EF4-FFF2-40B4-BE49-F238E27FC236}">
                  <a16:creationId xmlns:a16="http://schemas.microsoft.com/office/drawing/2014/main" id="{9E536B6B-2E7D-BECB-001C-13800F829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309" y="5239918"/>
              <a:ext cx="1130300" cy="254000"/>
            </a:xfrm>
            <a:prstGeom prst="rect">
              <a:avLst/>
            </a:prstGeom>
          </p:spPr>
        </p:pic>
      </p:grpSp>
      <p:pic>
        <p:nvPicPr>
          <p:cNvPr id="265" name="object 26">
            <a:extLst>
              <a:ext uri="{FF2B5EF4-FFF2-40B4-BE49-F238E27FC236}">
                <a16:creationId xmlns:a16="http://schemas.microsoft.com/office/drawing/2014/main" id="{67C30A49-501A-BBBC-2708-86462F4A8802}"/>
              </a:ext>
            </a:extLst>
          </p:cNvPr>
          <p:cNvPicPr/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863" y="1537748"/>
            <a:ext cx="1474270" cy="491077"/>
          </a:xfrm>
          <a:prstGeom prst="rect">
            <a:avLst/>
          </a:prstGeom>
        </p:spPr>
      </p:pic>
      <p:pic>
        <p:nvPicPr>
          <p:cNvPr id="266" name="object 71">
            <a:extLst>
              <a:ext uri="{FF2B5EF4-FFF2-40B4-BE49-F238E27FC236}">
                <a16:creationId xmlns:a16="http://schemas.microsoft.com/office/drawing/2014/main" id="{C348460E-4D43-F5F0-172A-C3BC23A4D0C5}"/>
              </a:ext>
            </a:extLst>
          </p:cNvPr>
          <p:cNvPicPr/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985" y="5832763"/>
            <a:ext cx="553325" cy="1106651"/>
          </a:xfrm>
          <a:prstGeom prst="rect">
            <a:avLst/>
          </a:prstGeom>
        </p:spPr>
      </p:pic>
      <p:sp>
        <p:nvSpPr>
          <p:cNvPr id="267" name="object 72">
            <a:extLst>
              <a:ext uri="{FF2B5EF4-FFF2-40B4-BE49-F238E27FC236}">
                <a16:creationId xmlns:a16="http://schemas.microsoft.com/office/drawing/2014/main" id="{9C111B14-A9F0-505D-0C8E-7224A2AC274B}"/>
              </a:ext>
            </a:extLst>
          </p:cNvPr>
          <p:cNvSpPr txBox="1"/>
          <p:nvPr/>
        </p:nvSpPr>
        <p:spPr>
          <a:xfrm>
            <a:off x="6435577" y="2773326"/>
            <a:ext cx="2028533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marR="14604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ブリーチ毛を</a:t>
            </a: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14604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なめらかに指通りよく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algn="ctr">
              <a:lnSpc>
                <a:spcPct val="120000"/>
              </a:lnSpc>
              <a:spcBef>
                <a:spcPts val="300"/>
              </a:spcBef>
            </a:pPr>
            <a:r>
              <a:rPr sz="1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洗い上げる</a:t>
            </a:r>
            <a:endParaRPr sz="10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268" name="object 73">
            <a:extLst>
              <a:ext uri="{FF2B5EF4-FFF2-40B4-BE49-F238E27FC236}">
                <a16:creationId xmlns:a16="http://schemas.microsoft.com/office/drawing/2014/main" id="{5FA344FA-03E6-E61E-3EE2-B62BB3328842}"/>
              </a:ext>
            </a:extLst>
          </p:cNvPr>
          <p:cNvSpPr txBox="1"/>
          <p:nvPr/>
        </p:nvSpPr>
        <p:spPr>
          <a:xfrm>
            <a:off x="6614999" y="3773339"/>
            <a:ext cx="1702317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ブリーチによって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065" marR="5080" indent="1270" algn="ctr">
              <a:lnSpc>
                <a:spcPct val="120000"/>
              </a:lnSpc>
              <a:spcBef>
                <a:spcPts val="100"/>
              </a:spcBef>
            </a:pPr>
            <a:r>
              <a:rPr sz="10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スカスカ、</a:t>
            </a:r>
            <a:r>
              <a:rPr sz="1000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ゴワつく</a:t>
            </a:r>
            <a:endParaRPr lang="en-US" sz="10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269" name="object 74">
            <a:extLst>
              <a:ext uri="{FF2B5EF4-FFF2-40B4-BE49-F238E27FC236}">
                <a16:creationId xmlns:a16="http://schemas.microsoft.com/office/drawing/2014/main" id="{63D8845A-1BB2-48C6-EDC2-F1FB32FDF11B}"/>
              </a:ext>
            </a:extLst>
          </p:cNvPr>
          <p:cNvSpPr txBox="1"/>
          <p:nvPr/>
        </p:nvSpPr>
        <p:spPr>
          <a:xfrm>
            <a:off x="7128449" y="2363244"/>
            <a:ext cx="6032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シャンプー</a:t>
            </a:r>
            <a:endParaRPr sz="10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270" name="object 75">
            <a:extLst>
              <a:ext uri="{FF2B5EF4-FFF2-40B4-BE49-F238E27FC236}">
                <a16:creationId xmlns:a16="http://schemas.microsoft.com/office/drawing/2014/main" id="{FFFB7E12-3494-4EEB-0432-1736749A43F0}"/>
              </a:ext>
            </a:extLst>
          </p:cNvPr>
          <p:cNvGrpSpPr/>
          <p:nvPr/>
        </p:nvGrpSpPr>
        <p:grpSpPr>
          <a:xfrm>
            <a:off x="7255363" y="4487321"/>
            <a:ext cx="386080" cy="386080"/>
            <a:chOff x="2559546" y="4487321"/>
            <a:chExt cx="386080" cy="386080"/>
          </a:xfrm>
        </p:grpSpPr>
        <p:pic>
          <p:nvPicPr>
            <p:cNvPr id="271" name="object 76">
              <a:extLst>
                <a:ext uri="{FF2B5EF4-FFF2-40B4-BE49-F238E27FC236}">
                  <a16:creationId xmlns:a16="http://schemas.microsoft.com/office/drawing/2014/main" id="{C61D648F-DFEC-AC22-3B82-B69C16858A3C}"/>
                </a:ext>
              </a:extLst>
            </p:cNvPr>
            <p:cNvPicPr/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823" y="4525522"/>
              <a:ext cx="309706" cy="307121"/>
            </a:xfrm>
            <a:prstGeom prst="rect">
              <a:avLst/>
            </a:prstGeom>
          </p:spPr>
        </p:pic>
        <p:sp>
          <p:nvSpPr>
            <p:cNvPr id="272" name="object 77">
              <a:extLst>
                <a:ext uri="{FF2B5EF4-FFF2-40B4-BE49-F238E27FC236}">
                  <a16:creationId xmlns:a16="http://schemas.microsoft.com/office/drawing/2014/main" id="{4D8042FB-8ED4-D510-31A3-63D27A84506D}"/>
                </a:ext>
              </a:extLst>
            </p:cNvPr>
            <p:cNvSpPr/>
            <p:nvPr/>
          </p:nvSpPr>
          <p:spPr>
            <a:xfrm>
              <a:off x="2562721" y="4490496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30" h="379729">
                  <a:moveTo>
                    <a:pt x="379488" y="189737"/>
                  </a:moveTo>
                  <a:lnTo>
                    <a:pt x="372711" y="139294"/>
                  </a:lnTo>
                  <a:lnTo>
                    <a:pt x="353586" y="93968"/>
                  </a:lnTo>
                  <a:lnTo>
                    <a:pt x="323919" y="55568"/>
                  </a:lnTo>
                  <a:lnTo>
                    <a:pt x="285519" y="25902"/>
                  </a:lnTo>
                  <a:lnTo>
                    <a:pt x="240194" y="6776"/>
                  </a:lnTo>
                  <a:lnTo>
                    <a:pt x="189750" y="0"/>
                  </a:lnTo>
                  <a:lnTo>
                    <a:pt x="139301" y="6776"/>
                  </a:lnTo>
                  <a:lnTo>
                    <a:pt x="93972" y="25902"/>
                  </a:lnTo>
                  <a:lnTo>
                    <a:pt x="55570" y="55568"/>
                  </a:lnTo>
                  <a:lnTo>
                    <a:pt x="25902" y="93968"/>
                  </a:lnTo>
                  <a:lnTo>
                    <a:pt x="6776" y="139294"/>
                  </a:lnTo>
                  <a:lnTo>
                    <a:pt x="0" y="189737"/>
                  </a:lnTo>
                  <a:lnTo>
                    <a:pt x="6776" y="240177"/>
                  </a:lnTo>
                  <a:lnTo>
                    <a:pt x="25902" y="285501"/>
                  </a:lnTo>
                  <a:lnTo>
                    <a:pt x="55570" y="323902"/>
                  </a:lnTo>
                  <a:lnTo>
                    <a:pt x="93972" y="353570"/>
                  </a:lnTo>
                  <a:lnTo>
                    <a:pt x="139301" y="372698"/>
                  </a:lnTo>
                  <a:lnTo>
                    <a:pt x="189750" y="379475"/>
                  </a:lnTo>
                  <a:lnTo>
                    <a:pt x="240194" y="372698"/>
                  </a:lnTo>
                  <a:lnTo>
                    <a:pt x="285519" y="353570"/>
                  </a:lnTo>
                  <a:lnTo>
                    <a:pt x="323919" y="323902"/>
                  </a:lnTo>
                  <a:lnTo>
                    <a:pt x="353586" y="285501"/>
                  </a:lnTo>
                  <a:lnTo>
                    <a:pt x="372711" y="240177"/>
                  </a:lnTo>
                  <a:lnTo>
                    <a:pt x="379488" y="189737"/>
                  </a:lnTo>
                  <a:close/>
                </a:path>
              </a:pathLst>
            </a:custGeom>
            <a:ln w="635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</p:grpSp>
      <p:grpSp>
        <p:nvGrpSpPr>
          <p:cNvPr id="273" name="object 79">
            <a:extLst>
              <a:ext uri="{FF2B5EF4-FFF2-40B4-BE49-F238E27FC236}">
                <a16:creationId xmlns:a16="http://schemas.microsoft.com/office/drawing/2014/main" id="{CBB07D00-0CD3-A6DE-7910-701BF80D8457}"/>
              </a:ext>
            </a:extLst>
          </p:cNvPr>
          <p:cNvGrpSpPr/>
          <p:nvPr/>
        </p:nvGrpSpPr>
        <p:grpSpPr>
          <a:xfrm>
            <a:off x="6949543" y="2213495"/>
            <a:ext cx="998219" cy="108585"/>
            <a:chOff x="2253726" y="2213495"/>
            <a:chExt cx="998219" cy="108585"/>
          </a:xfrm>
        </p:grpSpPr>
        <p:pic>
          <p:nvPicPr>
            <p:cNvPr id="274" name="object 80">
              <a:extLst>
                <a:ext uri="{FF2B5EF4-FFF2-40B4-BE49-F238E27FC236}">
                  <a16:creationId xmlns:a16="http://schemas.microsoft.com/office/drawing/2014/main" id="{7F16B2AE-5DA0-EFA6-4F95-CF38937B6B93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53726" y="2216125"/>
              <a:ext cx="87210" cy="105371"/>
            </a:xfrm>
            <a:prstGeom prst="rect">
              <a:avLst/>
            </a:prstGeom>
          </p:spPr>
        </p:pic>
        <p:pic>
          <p:nvPicPr>
            <p:cNvPr id="275" name="object 81">
              <a:extLst>
                <a:ext uri="{FF2B5EF4-FFF2-40B4-BE49-F238E27FC236}">
                  <a16:creationId xmlns:a16="http://schemas.microsoft.com/office/drawing/2014/main" id="{9FAD4BF4-675A-68A5-D3D8-366405998F9C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71878" y="2216122"/>
              <a:ext cx="73215" cy="105371"/>
            </a:xfrm>
            <a:prstGeom prst="rect">
              <a:avLst/>
            </a:prstGeom>
          </p:spPr>
        </p:pic>
        <p:pic>
          <p:nvPicPr>
            <p:cNvPr id="276" name="object 82">
              <a:extLst>
                <a:ext uri="{FF2B5EF4-FFF2-40B4-BE49-F238E27FC236}">
                  <a16:creationId xmlns:a16="http://schemas.microsoft.com/office/drawing/2014/main" id="{7E431C94-32DD-633F-6AD8-88B0C8446191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82456" y="2213707"/>
              <a:ext cx="187684" cy="107788"/>
            </a:xfrm>
            <a:prstGeom prst="rect">
              <a:avLst/>
            </a:prstGeom>
          </p:spPr>
        </p:pic>
        <p:sp>
          <p:nvSpPr>
            <p:cNvPr id="277" name="object 83">
              <a:extLst>
                <a:ext uri="{FF2B5EF4-FFF2-40B4-BE49-F238E27FC236}">
                  <a16:creationId xmlns:a16="http://schemas.microsoft.com/office/drawing/2014/main" id="{4377E97C-372D-618F-A553-B0DFCD9148CF}"/>
                </a:ext>
              </a:extLst>
            </p:cNvPr>
            <p:cNvSpPr/>
            <p:nvPr/>
          </p:nvSpPr>
          <p:spPr>
            <a:xfrm>
              <a:off x="2701467" y="2216124"/>
              <a:ext cx="17780" cy="105410"/>
            </a:xfrm>
            <a:custGeom>
              <a:avLst/>
              <a:gdLst/>
              <a:ahLst/>
              <a:cxnLst/>
              <a:rect l="l" t="t" r="r" b="b"/>
              <a:pathLst>
                <a:path w="17780" h="105410">
                  <a:moveTo>
                    <a:pt x="17703" y="0"/>
                  </a:moveTo>
                  <a:lnTo>
                    <a:pt x="0" y="0"/>
                  </a:lnTo>
                  <a:lnTo>
                    <a:pt x="0" y="105371"/>
                  </a:lnTo>
                  <a:lnTo>
                    <a:pt x="17703" y="105371"/>
                  </a:lnTo>
                  <a:lnTo>
                    <a:pt x="17703" y="0"/>
                  </a:lnTo>
                  <a:close/>
                </a:path>
              </a:pathLst>
            </a:custGeom>
            <a:solidFill>
              <a:srgbClr val="E8918E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278" name="object 84">
              <a:extLst>
                <a:ext uri="{FF2B5EF4-FFF2-40B4-BE49-F238E27FC236}">
                  <a16:creationId xmlns:a16="http://schemas.microsoft.com/office/drawing/2014/main" id="{1E518946-21F0-9775-B119-4901DCE91D3E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63330" y="2216125"/>
              <a:ext cx="87210" cy="105371"/>
            </a:xfrm>
            <a:prstGeom prst="rect">
              <a:avLst/>
            </a:prstGeom>
          </p:spPr>
        </p:pic>
        <p:sp>
          <p:nvSpPr>
            <p:cNvPr id="279" name="object 85">
              <a:extLst>
                <a:ext uri="{FF2B5EF4-FFF2-40B4-BE49-F238E27FC236}">
                  <a16:creationId xmlns:a16="http://schemas.microsoft.com/office/drawing/2014/main" id="{08FBEBF5-CD2B-7A3C-FA0A-89270FA33022}"/>
                </a:ext>
              </a:extLst>
            </p:cNvPr>
            <p:cNvSpPr/>
            <p:nvPr/>
          </p:nvSpPr>
          <p:spPr>
            <a:xfrm>
              <a:off x="2881477" y="2216124"/>
              <a:ext cx="248920" cy="105410"/>
            </a:xfrm>
            <a:custGeom>
              <a:avLst/>
              <a:gdLst/>
              <a:ahLst/>
              <a:cxnLst/>
              <a:rect l="l" t="t" r="r" b="b"/>
              <a:pathLst>
                <a:path w="248919" h="105410">
                  <a:moveTo>
                    <a:pt x="70713" y="99060"/>
                  </a:moveTo>
                  <a:lnTo>
                    <a:pt x="17703" y="99060"/>
                  </a:lnTo>
                  <a:lnTo>
                    <a:pt x="17703" y="0"/>
                  </a:lnTo>
                  <a:lnTo>
                    <a:pt x="0" y="0"/>
                  </a:lnTo>
                  <a:lnTo>
                    <a:pt x="0" y="99060"/>
                  </a:lnTo>
                  <a:lnTo>
                    <a:pt x="0" y="105410"/>
                  </a:lnTo>
                  <a:lnTo>
                    <a:pt x="70713" y="105410"/>
                  </a:lnTo>
                  <a:lnTo>
                    <a:pt x="70713" y="99060"/>
                  </a:lnTo>
                  <a:close/>
                </a:path>
                <a:path w="248919" h="105410">
                  <a:moveTo>
                    <a:pt x="120865" y="0"/>
                  </a:moveTo>
                  <a:lnTo>
                    <a:pt x="103162" y="0"/>
                  </a:lnTo>
                  <a:lnTo>
                    <a:pt x="103162" y="105371"/>
                  </a:lnTo>
                  <a:lnTo>
                    <a:pt x="120865" y="105371"/>
                  </a:lnTo>
                  <a:lnTo>
                    <a:pt x="120865" y="0"/>
                  </a:lnTo>
                  <a:close/>
                </a:path>
                <a:path w="248919" h="105410">
                  <a:moveTo>
                    <a:pt x="248831" y="0"/>
                  </a:moveTo>
                  <a:lnTo>
                    <a:pt x="154825" y="0"/>
                  </a:lnTo>
                  <a:lnTo>
                    <a:pt x="154825" y="6350"/>
                  </a:lnTo>
                  <a:lnTo>
                    <a:pt x="193014" y="6350"/>
                  </a:lnTo>
                  <a:lnTo>
                    <a:pt x="193014" y="105410"/>
                  </a:lnTo>
                  <a:lnTo>
                    <a:pt x="210718" y="105410"/>
                  </a:lnTo>
                  <a:lnTo>
                    <a:pt x="210718" y="6350"/>
                  </a:lnTo>
                  <a:lnTo>
                    <a:pt x="248831" y="6350"/>
                  </a:lnTo>
                  <a:lnTo>
                    <a:pt x="248831" y="0"/>
                  </a:lnTo>
                  <a:close/>
                </a:path>
              </a:pathLst>
            </a:custGeom>
            <a:solidFill>
              <a:srgbClr val="E8918E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280" name="object 86">
              <a:extLst>
                <a:ext uri="{FF2B5EF4-FFF2-40B4-BE49-F238E27FC236}">
                  <a16:creationId xmlns:a16="http://schemas.microsoft.com/office/drawing/2014/main" id="{476CCB99-F67E-C1A6-04B9-C171D7B75473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51275" y="2213495"/>
              <a:ext cx="100660" cy="105371"/>
            </a:xfrm>
            <a:prstGeom prst="rect">
              <a:avLst/>
            </a:prstGeom>
          </p:spPr>
        </p:pic>
      </p:grpSp>
      <p:sp>
        <p:nvSpPr>
          <p:cNvPr id="281" name="object 87">
            <a:extLst>
              <a:ext uri="{FF2B5EF4-FFF2-40B4-BE49-F238E27FC236}">
                <a16:creationId xmlns:a16="http://schemas.microsoft.com/office/drawing/2014/main" id="{277CA348-2C4A-C954-6DE7-2003C2A475C7}"/>
              </a:ext>
            </a:extLst>
          </p:cNvPr>
          <p:cNvSpPr txBox="1"/>
          <p:nvPr/>
        </p:nvSpPr>
        <p:spPr>
          <a:xfrm>
            <a:off x="8622487" y="2363244"/>
            <a:ext cx="12966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コントロール  クリーム</a:t>
            </a:r>
            <a:endParaRPr sz="10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282" name="object 88">
            <a:extLst>
              <a:ext uri="{FF2B5EF4-FFF2-40B4-BE49-F238E27FC236}">
                <a16:creationId xmlns:a16="http://schemas.microsoft.com/office/drawing/2014/main" id="{6A8D3ED3-A8DB-CEF3-F347-31BA688F76A1}"/>
              </a:ext>
            </a:extLst>
          </p:cNvPr>
          <p:cNvSpPr txBox="1"/>
          <p:nvPr/>
        </p:nvSpPr>
        <p:spPr>
          <a:xfrm>
            <a:off x="8355011" y="3773339"/>
            <a:ext cx="195013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" indent="-4763" algn="ctr">
              <a:lnSpc>
                <a:spcPct val="120000"/>
              </a:lnSpc>
              <a:spcBef>
                <a:spcPts val="100"/>
              </a:spcBef>
            </a:pPr>
            <a:r>
              <a:rPr sz="1000" spc="-105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髪のゆがみによって</a:t>
            </a:r>
            <a:endParaRPr lang="en-US" sz="1000" spc="5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marR="16510" indent="-4763" algn="ctr">
              <a:lnSpc>
                <a:spcPct val="120000"/>
              </a:lnSpc>
              <a:spcBef>
                <a:spcPts val="100"/>
              </a:spcBef>
            </a:pPr>
            <a:r>
              <a:rPr sz="1000" spc="-114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広がり、</a:t>
            </a:r>
            <a:r>
              <a:rPr sz="1000" spc="-114" dirty="0" err="1" smtClean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ツヤが出にくい</a:t>
            </a:r>
            <a:endParaRPr lang="en-US" sz="1000" spc="-114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283" name="object 89">
            <a:extLst>
              <a:ext uri="{FF2B5EF4-FFF2-40B4-BE49-F238E27FC236}">
                <a16:creationId xmlns:a16="http://schemas.microsoft.com/office/drawing/2014/main" id="{B98211D5-A4F2-5F1B-1218-FA17DF45A8D4}"/>
              </a:ext>
            </a:extLst>
          </p:cNvPr>
          <p:cNvSpPr txBox="1"/>
          <p:nvPr/>
        </p:nvSpPr>
        <p:spPr>
          <a:xfrm>
            <a:off x="8765933" y="5393433"/>
            <a:ext cx="101282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105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135ｇ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4,400</a:t>
            </a:r>
            <a:r>
              <a:rPr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284" name="object 90">
            <a:extLst>
              <a:ext uri="{FF2B5EF4-FFF2-40B4-BE49-F238E27FC236}">
                <a16:creationId xmlns:a16="http://schemas.microsoft.com/office/drawing/2014/main" id="{AA1ED144-26E4-A58C-823B-75F6633E7601}"/>
              </a:ext>
            </a:extLst>
          </p:cNvPr>
          <p:cNvSpPr txBox="1"/>
          <p:nvPr/>
        </p:nvSpPr>
        <p:spPr>
          <a:xfrm>
            <a:off x="8263943" y="2773326"/>
            <a:ext cx="2041207" cy="354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20000"/>
              </a:lnSpc>
              <a:spcBef>
                <a:spcPts val="100"/>
              </a:spcBef>
            </a:pPr>
            <a:r>
              <a:rPr sz="1000" spc="-16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トリートメントの</a:t>
            </a:r>
            <a:r>
              <a:rPr lang="ja-JP" altLang="en-US" sz="1000" spc="-55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前に使用し</a:t>
            </a:r>
            <a:r>
              <a:rPr lang="ja-JP" altLang="en-US" sz="1000" spc="-30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、</a:t>
            </a:r>
            <a:endParaRPr lang="ja-JP" altLang="en-US" sz="1000" spc="-3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algn="ctr">
              <a:lnSpc>
                <a:spcPct val="120000"/>
              </a:lnSpc>
            </a:pPr>
            <a:r>
              <a:rPr lang="ja-JP" altLang="en-US" sz="1000" spc="-35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ゆがみ</a:t>
            </a:r>
            <a:r>
              <a:rPr lang="en-US" altLang="ja-JP" sz="1000" spc="-35" baseline="300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lang="ja-JP" altLang="en-US" sz="1000" spc="-35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緩和効果を高める</a:t>
            </a:r>
            <a:endParaRPr lang="ja-JP" altLang="en-US" sz="100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285" name="object 92">
            <a:extLst>
              <a:ext uri="{FF2B5EF4-FFF2-40B4-BE49-F238E27FC236}">
                <a16:creationId xmlns:a16="http://schemas.microsoft.com/office/drawing/2014/main" id="{53AEC0BD-6C56-6429-6432-CBE296F7812B}"/>
              </a:ext>
            </a:extLst>
          </p:cNvPr>
          <p:cNvSpPr txBox="1"/>
          <p:nvPr/>
        </p:nvSpPr>
        <p:spPr>
          <a:xfrm>
            <a:off x="8633875" y="3172910"/>
            <a:ext cx="1293062" cy="240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marR="5080" indent="4763">
              <a:lnSpc>
                <a:spcPct val="107200"/>
              </a:lnSpc>
              <a:spcBef>
                <a:spcPts val="100"/>
              </a:spcBef>
            </a:pPr>
            <a:r>
              <a:rPr sz="70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※</a:t>
            </a:r>
            <a:r>
              <a:rPr sz="7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くせ毛にダメージが重なって</a:t>
            </a:r>
            <a:endParaRPr lang="en-US" sz="700" dirty="0">
              <a:solidFill>
                <a:srgbClr val="414042"/>
              </a:solidFill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7938" marR="5080" indent="4763">
              <a:lnSpc>
                <a:spcPct val="107200"/>
              </a:lnSpc>
              <a:spcBef>
                <a:spcPts val="100"/>
              </a:spcBef>
            </a:pPr>
            <a:r>
              <a:rPr lang="ja-JP" altLang="en-US" sz="70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　</a:t>
            </a:r>
            <a:r>
              <a:rPr sz="700" dirty="0" err="1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広がり、ツヤが失われた状態</a:t>
            </a:r>
            <a:endParaRPr sz="7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286" name="object 93">
            <a:extLst>
              <a:ext uri="{FF2B5EF4-FFF2-40B4-BE49-F238E27FC236}">
                <a16:creationId xmlns:a16="http://schemas.microsoft.com/office/drawing/2014/main" id="{73771685-5604-4A81-C4E2-B5217B325D99}"/>
              </a:ext>
            </a:extLst>
          </p:cNvPr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079175" y="4489843"/>
            <a:ext cx="385838" cy="385825"/>
          </a:xfrm>
          <a:prstGeom prst="rect">
            <a:avLst/>
          </a:prstGeom>
        </p:spPr>
      </p:pic>
      <p:sp>
        <p:nvSpPr>
          <p:cNvPr id="287" name="object 94">
            <a:extLst>
              <a:ext uri="{FF2B5EF4-FFF2-40B4-BE49-F238E27FC236}">
                <a16:creationId xmlns:a16="http://schemas.microsoft.com/office/drawing/2014/main" id="{4CB7594B-9481-EE2D-4C4E-63CFD228879A}"/>
              </a:ext>
            </a:extLst>
          </p:cNvPr>
          <p:cNvSpPr txBox="1"/>
          <p:nvPr/>
        </p:nvSpPr>
        <p:spPr>
          <a:xfrm>
            <a:off x="9087947" y="4890580"/>
            <a:ext cx="3683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青薔薇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288" name="object 95">
            <a:extLst>
              <a:ext uri="{FF2B5EF4-FFF2-40B4-BE49-F238E27FC236}">
                <a16:creationId xmlns:a16="http://schemas.microsoft.com/office/drawing/2014/main" id="{4CF32425-83D6-5DCA-B5B3-2D53AFC0AF60}"/>
              </a:ext>
            </a:extLst>
          </p:cNvPr>
          <p:cNvPicPr/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104" y="5938500"/>
            <a:ext cx="386013" cy="959089"/>
          </a:xfrm>
          <a:prstGeom prst="rect">
            <a:avLst/>
          </a:prstGeom>
        </p:spPr>
      </p:pic>
      <p:grpSp>
        <p:nvGrpSpPr>
          <p:cNvPr id="289" name="グループ化 288">
            <a:extLst>
              <a:ext uri="{FF2B5EF4-FFF2-40B4-BE49-F238E27FC236}">
                <a16:creationId xmlns:a16="http://schemas.microsoft.com/office/drawing/2014/main" id="{3479962D-90BF-6D48-3483-9D514A40E534}"/>
              </a:ext>
            </a:extLst>
          </p:cNvPr>
          <p:cNvGrpSpPr/>
          <p:nvPr/>
        </p:nvGrpSpPr>
        <p:grpSpPr>
          <a:xfrm>
            <a:off x="8793663" y="2213381"/>
            <a:ext cx="969768" cy="108005"/>
            <a:chOff x="4373536" y="2213381"/>
            <a:chExt cx="969768" cy="108005"/>
          </a:xfrm>
        </p:grpSpPr>
        <p:sp>
          <p:nvSpPr>
            <p:cNvPr id="290" name="object 96">
              <a:extLst>
                <a:ext uri="{FF2B5EF4-FFF2-40B4-BE49-F238E27FC236}">
                  <a16:creationId xmlns:a16="http://schemas.microsoft.com/office/drawing/2014/main" id="{0A3173E1-22DC-432E-BF09-5D0507B8BE55}"/>
                </a:ext>
              </a:extLst>
            </p:cNvPr>
            <p:cNvSpPr/>
            <p:nvPr/>
          </p:nvSpPr>
          <p:spPr>
            <a:xfrm>
              <a:off x="4373536" y="2213381"/>
              <a:ext cx="17780" cy="106045"/>
            </a:xfrm>
            <a:custGeom>
              <a:avLst/>
              <a:gdLst/>
              <a:ahLst/>
              <a:cxnLst/>
              <a:rect l="l" t="t" r="r" b="b"/>
              <a:pathLst>
                <a:path w="17779" h="106044">
                  <a:moveTo>
                    <a:pt x="17716" y="0"/>
                  </a:moveTo>
                  <a:lnTo>
                    <a:pt x="0" y="0"/>
                  </a:lnTo>
                  <a:lnTo>
                    <a:pt x="0" y="105498"/>
                  </a:lnTo>
                  <a:lnTo>
                    <a:pt x="17716" y="105498"/>
                  </a:lnTo>
                  <a:lnTo>
                    <a:pt x="17716" y="0"/>
                  </a:lnTo>
                  <a:close/>
                </a:path>
              </a:pathLst>
            </a:custGeom>
            <a:solidFill>
              <a:srgbClr val="9F7DB8"/>
            </a:solidFill>
          </p:spPr>
          <p:txBody>
            <a:bodyPr wrap="square" lIns="0" tIns="0" rIns="0" bIns="0" rtlCol="0"/>
            <a:lstStyle/>
            <a:p>
              <a:endParaRPr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pic>
          <p:nvPicPr>
            <p:cNvPr id="291" name="object 97">
              <a:extLst>
                <a:ext uri="{FF2B5EF4-FFF2-40B4-BE49-F238E27FC236}">
                  <a16:creationId xmlns:a16="http://schemas.microsoft.com/office/drawing/2014/main" id="{73922B7C-5D98-52F0-B30B-3CD84C0173F2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37770" y="2213386"/>
              <a:ext cx="87553" cy="108000"/>
            </a:xfrm>
            <a:prstGeom prst="rect">
              <a:avLst/>
            </a:prstGeom>
          </p:spPr>
        </p:pic>
        <p:pic>
          <p:nvPicPr>
            <p:cNvPr id="292" name="object 98">
              <a:extLst>
                <a:ext uri="{FF2B5EF4-FFF2-40B4-BE49-F238E27FC236}">
                  <a16:creationId xmlns:a16="http://schemas.microsoft.com/office/drawing/2014/main" id="{02B084DA-3A0A-5A75-A97B-B870DB2776A5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71852" y="2213386"/>
              <a:ext cx="118084" cy="105498"/>
            </a:xfrm>
            <a:prstGeom prst="rect">
              <a:avLst/>
            </a:prstGeom>
          </p:spPr>
        </p:pic>
        <p:pic>
          <p:nvPicPr>
            <p:cNvPr id="293" name="object 99">
              <a:extLst>
                <a:ext uri="{FF2B5EF4-FFF2-40B4-BE49-F238E27FC236}">
                  <a16:creationId xmlns:a16="http://schemas.microsoft.com/office/drawing/2014/main" id="{BB9F7B23-416B-C871-3740-AE920D09DEB1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36589" y="2213386"/>
              <a:ext cx="118084" cy="105498"/>
            </a:xfrm>
            <a:prstGeom prst="rect">
              <a:avLst/>
            </a:prstGeom>
          </p:spPr>
        </p:pic>
        <p:grpSp>
          <p:nvGrpSpPr>
            <p:cNvPr id="294" name="object 100">
              <a:extLst>
                <a:ext uri="{FF2B5EF4-FFF2-40B4-BE49-F238E27FC236}">
                  <a16:creationId xmlns:a16="http://schemas.microsoft.com/office/drawing/2014/main" id="{9640475C-A3C2-9C85-54F0-06617E413069}"/>
                </a:ext>
              </a:extLst>
            </p:cNvPr>
            <p:cNvGrpSpPr/>
            <p:nvPr/>
          </p:nvGrpSpPr>
          <p:grpSpPr>
            <a:xfrm>
              <a:off x="4901345" y="2213386"/>
              <a:ext cx="441959" cy="106045"/>
              <a:chOff x="4901345" y="2213386"/>
              <a:chExt cx="441959" cy="106045"/>
            </a:xfrm>
          </p:grpSpPr>
          <p:pic>
            <p:nvPicPr>
              <p:cNvPr id="295" name="object 101">
                <a:extLst>
                  <a:ext uri="{FF2B5EF4-FFF2-40B4-BE49-F238E27FC236}">
                    <a16:creationId xmlns:a16="http://schemas.microsoft.com/office/drawing/2014/main" id="{25E3ED46-0B9F-2A5E-3568-527105D4C230}"/>
                  </a:ext>
                </a:extLst>
              </p:cNvPr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4901345" y="2213386"/>
                <a:ext cx="73304" cy="105498"/>
              </a:xfrm>
              <a:prstGeom prst="rect">
                <a:avLst/>
              </a:prstGeom>
            </p:spPr>
          </p:pic>
          <p:sp>
            <p:nvSpPr>
              <p:cNvPr id="296" name="object 102">
                <a:extLst>
                  <a:ext uri="{FF2B5EF4-FFF2-40B4-BE49-F238E27FC236}">
                    <a16:creationId xmlns:a16="http://schemas.microsoft.com/office/drawing/2014/main" id="{BAAE7B05-3F9C-A998-7E4F-34D1BD594115}"/>
                  </a:ext>
                </a:extLst>
              </p:cNvPr>
              <p:cNvSpPr/>
              <p:nvPr/>
            </p:nvSpPr>
            <p:spPr>
              <a:xfrm>
                <a:off x="5004270" y="2213393"/>
                <a:ext cx="94615" cy="105410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105410">
                    <a:moveTo>
                      <a:pt x="94145" y="0"/>
                    </a:moveTo>
                    <a:lnTo>
                      <a:pt x="0" y="0"/>
                    </a:lnTo>
                    <a:lnTo>
                      <a:pt x="0" y="6350"/>
                    </a:lnTo>
                    <a:lnTo>
                      <a:pt x="38252" y="6350"/>
                    </a:lnTo>
                    <a:lnTo>
                      <a:pt x="38252" y="105410"/>
                    </a:lnTo>
                    <a:lnTo>
                      <a:pt x="55968" y="105410"/>
                    </a:lnTo>
                    <a:lnTo>
                      <a:pt x="55968" y="6350"/>
                    </a:lnTo>
                    <a:lnTo>
                      <a:pt x="94145" y="6350"/>
                    </a:lnTo>
                    <a:lnTo>
                      <a:pt x="94145" y="0"/>
                    </a:lnTo>
                    <a:close/>
                  </a:path>
                </a:pathLst>
              </a:custGeom>
              <a:solidFill>
                <a:srgbClr val="9F7DB8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Yu Gothic Pr6N M" panose="020B0400000000000000" pitchFamily="34" charset="-128"/>
                  <a:ea typeface="Yu Gothic Pr6N M" panose="020B0400000000000000" pitchFamily="34" charset="-128"/>
                </a:endParaRPr>
              </a:p>
            </p:txBody>
          </p:sp>
          <p:pic>
            <p:nvPicPr>
              <p:cNvPr id="297" name="object 103">
                <a:extLst>
                  <a:ext uri="{FF2B5EF4-FFF2-40B4-BE49-F238E27FC236}">
                    <a16:creationId xmlns:a16="http://schemas.microsoft.com/office/drawing/2014/main" id="{9C1880D8-0992-F668-9B1C-4DA42A779AAC}"/>
                  </a:ext>
                </a:extLst>
              </p:cNvPr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5134870" y="2213390"/>
                <a:ext cx="87325" cy="105498"/>
              </a:xfrm>
              <a:prstGeom prst="rect">
                <a:avLst/>
              </a:prstGeom>
            </p:spPr>
          </p:pic>
          <p:pic>
            <p:nvPicPr>
              <p:cNvPr id="298" name="object 104">
                <a:extLst>
                  <a:ext uri="{FF2B5EF4-FFF2-40B4-BE49-F238E27FC236}">
                    <a16:creationId xmlns:a16="http://schemas.microsoft.com/office/drawing/2014/main" id="{094E6BAB-96D7-CFB9-DE6D-C3602C1DBA57}"/>
                  </a:ext>
                </a:extLst>
              </p:cNvPr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5242424" y="2213390"/>
                <a:ext cx="100799" cy="105486"/>
              </a:xfrm>
              <a:prstGeom prst="rect">
                <a:avLst/>
              </a:prstGeom>
            </p:spPr>
          </p:pic>
        </p:grpSp>
      </p:grpSp>
      <p:sp>
        <p:nvSpPr>
          <p:cNvPr id="299" name="object 167">
            <a:extLst>
              <a:ext uri="{FF2B5EF4-FFF2-40B4-BE49-F238E27FC236}">
                <a16:creationId xmlns:a16="http://schemas.microsoft.com/office/drawing/2014/main" id="{B2903633-F239-DD27-0542-1A417B23A0FB}"/>
              </a:ext>
            </a:extLst>
          </p:cNvPr>
          <p:cNvSpPr txBox="1"/>
          <p:nvPr/>
        </p:nvSpPr>
        <p:spPr>
          <a:xfrm>
            <a:off x="6435577" y="5211219"/>
            <a:ext cx="2053906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573405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250mL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3,850</a:t>
            </a:r>
            <a:r>
              <a:rPr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algn="ctr">
              <a:lnSpc>
                <a:spcPct val="100000"/>
              </a:lnSpc>
              <a:spcBef>
                <a:spcPts val="240"/>
              </a:spcBef>
              <a:tabLst>
                <a:tab pos="573405" algn="l"/>
              </a:tabLst>
            </a:pPr>
            <a:r>
              <a:rPr sz="1050" spc="-1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500mL</a:t>
            </a:r>
            <a:r>
              <a:rPr sz="10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	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5,830</a:t>
            </a:r>
            <a:r>
              <a:rPr sz="1050" spc="-4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 algn="ctr">
              <a:lnSpc>
                <a:spcPct val="100000"/>
              </a:lnSpc>
              <a:spcBef>
                <a:spcPts val="240"/>
              </a:spcBef>
            </a:pPr>
            <a:r>
              <a:rPr sz="1050" spc="-5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1L</a:t>
            </a:r>
            <a:r>
              <a:rPr sz="1050" spc="-4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パック 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8</a:t>
            </a:r>
            <a:r>
              <a:rPr lang="en-US"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,</a:t>
            </a:r>
            <a:r>
              <a:rPr sz="1050" spc="-35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690</a:t>
            </a:r>
            <a:r>
              <a:rPr sz="105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 円</a:t>
            </a:r>
            <a:endParaRPr sz="105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sp>
        <p:nvSpPr>
          <p:cNvPr id="300" name="テキスト ボックス 299">
            <a:extLst>
              <a:ext uri="{FF2B5EF4-FFF2-40B4-BE49-F238E27FC236}">
                <a16:creationId xmlns:a16="http://schemas.microsoft.com/office/drawing/2014/main" id="{E0847AD8-D5F4-6C96-00AF-DF921327FC82}"/>
              </a:ext>
            </a:extLst>
          </p:cNvPr>
          <p:cNvSpPr txBox="1"/>
          <p:nvPr/>
        </p:nvSpPr>
        <p:spPr>
          <a:xfrm>
            <a:off x="6415582" y="4854044"/>
            <a:ext cx="20485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545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花車（ガーベラ）</a:t>
            </a:r>
            <a:endParaRPr lang="ja-JP" altLang="en-US"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pic>
        <p:nvPicPr>
          <p:cNvPr id="304" name="図 303">
            <a:extLst>
              <a:ext uri="{FF2B5EF4-FFF2-40B4-BE49-F238E27FC236}">
                <a16:creationId xmlns:a16="http://schemas.microsoft.com/office/drawing/2014/main" id="{F06956B5-3C61-9520-0425-D2C76D45ADD0}"/>
              </a:ext>
            </a:extLst>
          </p:cNvPr>
          <p:cNvPicPr>
            <a:picLocks noChangeAspect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9" y="235755"/>
            <a:ext cx="2159000" cy="114300"/>
          </a:xfrm>
          <a:prstGeom prst="rect">
            <a:avLst/>
          </a:prstGeom>
        </p:spPr>
      </p:pic>
      <p:grpSp>
        <p:nvGrpSpPr>
          <p:cNvPr id="319" name="グループ化 318">
            <a:extLst>
              <a:ext uri="{FF2B5EF4-FFF2-40B4-BE49-F238E27FC236}">
                <a16:creationId xmlns:a16="http://schemas.microsoft.com/office/drawing/2014/main" id="{5AE39C06-8271-BDED-A3CA-9131C41EDE52}"/>
              </a:ext>
            </a:extLst>
          </p:cNvPr>
          <p:cNvGrpSpPr/>
          <p:nvPr/>
        </p:nvGrpSpPr>
        <p:grpSpPr>
          <a:xfrm>
            <a:off x="1932730" y="5212765"/>
            <a:ext cx="1310727" cy="1741217"/>
            <a:chOff x="1932730" y="5212765"/>
            <a:chExt cx="1310727" cy="1741217"/>
          </a:xfrm>
        </p:grpSpPr>
        <p:pic>
          <p:nvPicPr>
            <p:cNvPr id="166" name="object 53">
              <a:extLst>
                <a:ext uri="{FF2B5EF4-FFF2-40B4-BE49-F238E27FC236}">
                  <a16:creationId xmlns:a16="http://schemas.microsoft.com/office/drawing/2014/main" id="{8D13F51A-2EC3-8324-313E-D918C90E3551}"/>
                </a:ext>
              </a:extLst>
            </p:cNvPr>
            <p:cNvPicPr/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30" y="6170802"/>
              <a:ext cx="355405" cy="783180"/>
            </a:xfrm>
            <a:prstGeom prst="rect">
              <a:avLst/>
            </a:prstGeom>
          </p:spPr>
        </p:pic>
        <p:pic>
          <p:nvPicPr>
            <p:cNvPr id="224" name="object 109">
              <a:extLst>
                <a:ext uri="{FF2B5EF4-FFF2-40B4-BE49-F238E27FC236}">
                  <a16:creationId xmlns:a16="http://schemas.microsoft.com/office/drawing/2014/main" id="{A030FE98-E444-4C81-D7C5-D729D91205C2}"/>
                </a:ext>
              </a:extLst>
            </p:cNvPr>
            <p:cNvPicPr/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736" y="5212765"/>
              <a:ext cx="322992" cy="780846"/>
            </a:xfrm>
            <a:prstGeom prst="rect">
              <a:avLst/>
            </a:prstGeom>
          </p:spPr>
        </p:pic>
        <p:grpSp>
          <p:nvGrpSpPr>
            <p:cNvPr id="309" name="グループ化 308">
              <a:extLst>
                <a:ext uri="{FF2B5EF4-FFF2-40B4-BE49-F238E27FC236}">
                  <a16:creationId xmlns:a16="http://schemas.microsoft.com/office/drawing/2014/main" id="{D971A704-71DF-80D4-3103-B643CA5099C5}"/>
                </a:ext>
              </a:extLst>
            </p:cNvPr>
            <p:cNvGrpSpPr/>
            <p:nvPr/>
          </p:nvGrpSpPr>
          <p:grpSpPr>
            <a:xfrm>
              <a:off x="2259398" y="5219062"/>
              <a:ext cx="984059" cy="1671461"/>
              <a:chOff x="2259398" y="5219062"/>
              <a:chExt cx="984059" cy="1671461"/>
            </a:xfrm>
          </p:grpSpPr>
          <p:sp>
            <p:nvSpPr>
              <p:cNvPr id="225" name="object 120">
                <a:extLst>
                  <a:ext uri="{FF2B5EF4-FFF2-40B4-BE49-F238E27FC236}">
                    <a16:creationId xmlns:a16="http://schemas.microsoft.com/office/drawing/2014/main" id="{CBAD0DC2-E54B-7E66-3456-76B3E36A5043}"/>
                  </a:ext>
                </a:extLst>
              </p:cNvPr>
              <p:cNvSpPr txBox="1"/>
              <p:nvPr/>
            </p:nvSpPr>
            <p:spPr>
              <a:xfrm>
                <a:off x="2259398" y="5219062"/>
                <a:ext cx="802372" cy="714939"/>
              </a:xfrm>
              <a:prstGeom prst="rect">
                <a:avLst/>
              </a:prstGeom>
            </p:spPr>
            <p:txBody>
              <a:bodyPr vert="horz" wrap="square" lIns="0" tIns="67945" rIns="0" bIns="0" rtlCol="0">
                <a:spAutoFit/>
              </a:bodyPr>
              <a:lstStyle/>
              <a:p>
                <a:pPr marL="4445">
                  <a:lnSpc>
                    <a:spcPct val="100000"/>
                  </a:lnSpc>
                  <a:spcBef>
                    <a:spcPts val="535"/>
                  </a:spcBef>
                  <a:buClr>
                    <a:srgbClr val="7D7FBD"/>
                  </a:buClr>
                  <a:buSzPct val="60000"/>
                  <a:tabLst>
                    <a:tab pos="93345" algn="l"/>
                  </a:tabLst>
                </a:pPr>
                <a:r>
                  <a:rPr lang="ja-JP" altLang="en-US" sz="1000" baseline="7936">
                    <a:solidFill>
                      <a:srgbClr val="7C7FBD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●</a:t>
                </a:r>
                <a:r>
                  <a:rPr sz="1000" dirty="0" err="1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 Gothic Pr6N"/>
                  </a:rPr>
                  <a:t>シャンプ</a:t>
                </a:r>
                <a:r>
                  <a:rPr sz="10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 Gothic Pr6N"/>
                  </a:rPr>
                  <a:t>ー</a:t>
                </a:r>
                <a:endParaRPr sz="10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 Gothic Pr6N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95"/>
                  </a:spcBef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200mL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500mL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1Lパック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  <p:sp>
            <p:nvSpPr>
              <p:cNvPr id="305" name="object 120">
                <a:extLst>
                  <a:ext uri="{FF2B5EF4-FFF2-40B4-BE49-F238E27FC236}">
                    <a16:creationId xmlns:a16="http://schemas.microsoft.com/office/drawing/2014/main" id="{4687C606-8F52-AB8D-62A1-E5EFD87AE963}"/>
                  </a:ext>
                </a:extLst>
              </p:cNvPr>
              <p:cNvSpPr txBox="1"/>
              <p:nvPr/>
            </p:nvSpPr>
            <p:spPr>
              <a:xfrm>
                <a:off x="2838107" y="5424246"/>
                <a:ext cx="405350" cy="509755"/>
              </a:xfrm>
              <a:prstGeom prst="rect">
                <a:avLst/>
              </a:prstGeom>
            </p:spPr>
            <p:txBody>
              <a:bodyPr vert="horz" wrap="square" lIns="0" tIns="679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395"/>
                  </a:spcBef>
                </a:pP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2,860円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5,280円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7,700円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  <p:sp>
            <p:nvSpPr>
              <p:cNvPr id="307" name="object 78">
                <a:extLst>
                  <a:ext uri="{FF2B5EF4-FFF2-40B4-BE49-F238E27FC236}">
                    <a16:creationId xmlns:a16="http://schemas.microsoft.com/office/drawing/2014/main" id="{AD084775-28FB-A1B6-27CA-19AF8971FC93}"/>
                  </a:ext>
                </a:extLst>
              </p:cNvPr>
              <p:cNvSpPr txBox="1"/>
              <p:nvPr/>
            </p:nvSpPr>
            <p:spPr>
              <a:xfrm>
                <a:off x="2259398" y="6175584"/>
                <a:ext cx="847725" cy="714939"/>
              </a:xfrm>
              <a:prstGeom prst="rect">
                <a:avLst/>
              </a:prstGeom>
            </p:spPr>
            <p:txBody>
              <a:bodyPr vert="horz" wrap="square" lIns="0" tIns="67945" rIns="0" bIns="0" rtlCol="0">
                <a:spAutoFit/>
              </a:bodyPr>
              <a:lstStyle/>
              <a:p>
                <a:pPr marL="20955">
                  <a:lnSpc>
                    <a:spcPct val="100000"/>
                  </a:lnSpc>
                  <a:spcBef>
                    <a:spcPts val="535"/>
                  </a:spcBef>
                </a:pPr>
                <a:r>
                  <a:rPr lang="ja-JP" altLang="en-US" sz="1000" spc="-262" baseline="7936">
                    <a:solidFill>
                      <a:srgbClr val="7C7FBD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●</a:t>
                </a:r>
                <a:r>
                  <a:rPr sz="1000" spc="-180" dirty="0" err="1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 Gothic Pr6N"/>
                  </a:rPr>
                  <a:t>トリートメント</a:t>
                </a:r>
                <a:endParaRPr sz="10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 Gothic Pr6N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95"/>
                  </a:spcBef>
                  <a:tabLst>
                    <a:tab pos="458470" algn="l"/>
                  </a:tabLst>
                </a:pPr>
                <a:r>
                  <a:rPr sz="900" spc="-2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200g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  <a:tabLst>
                    <a:tab pos="458470" algn="l"/>
                  </a:tabLst>
                </a:pPr>
                <a:r>
                  <a:rPr sz="900" spc="-2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500g</a:t>
                </a:r>
                <a:endParaRPr lang="en-US" sz="900" spc="-2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  <a:tabLst>
                    <a:tab pos="458470" algn="l"/>
                  </a:tabLst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1kg</a:t>
                </a:r>
                <a:r>
                  <a:rPr sz="900" spc="-114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パック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  <p:sp>
            <p:nvSpPr>
              <p:cNvPr id="308" name="object 120">
                <a:extLst>
                  <a:ext uri="{FF2B5EF4-FFF2-40B4-BE49-F238E27FC236}">
                    <a16:creationId xmlns:a16="http://schemas.microsoft.com/office/drawing/2014/main" id="{03A6A0DA-DBD5-A338-1A64-880C05C09EF1}"/>
                  </a:ext>
                </a:extLst>
              </p:cNvPr>
              <p:cNvSpPr txBox="1"/>
              <p:nvPr/>
            </p:nvSpPr>
            <p:spPr>
              <a:xfrm>
                <a:off x="2718303" y="6370689"/>
                <a:ext cx="481840" cy="509755"/>
              </a:xfrm>
              <a:prstGeom prst="rect">
                <a:avLst/>
              </a:prstGeom>
            </p:spPr>
            <p:txBody>
              <a:bodyPr vert="horz" wrap="square" lIns="0" tIns="67945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395"/>
                  </a:spcBef>
                </a:pP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3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,</a:t>
                </a: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74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 algn="r">
                  <a:lnSpc>
                    <a:spcPct val="100000"/>
                  </a:lnSpc>
                  <a:spcBef>
                    <a:spcPts val="120"/>
                  </a:spcBef>
                </a:pP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7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,</a:t>
                </a: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04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 algn="r">
                  <a:lnSpc>
                    <a:spcPct val="100000"/>
                  </a:lnSpc>
                  <a:spcBef>
                    <a:spcPts val="120"/>
                  </a:spcBef>
                </a:pP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10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,</a:t>
                </a:r>
                <a:r>
                  <a:rPr lang="en-US"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34</a:t>
                </a:r>
                <a:r>
                  <a:rPr sz="900" spc="-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0円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</p:grpSp>
      </p:grpSp>
      <p:grpSp>
        <p:nvGrpSpPr>
          <p:cNvPr id="318" name="グループ化 317">
            <a:extLst>
              <a:ext uri="{FF2B5EF4-FFF2-40B4-BE49-F238E27FC236}">
                <a16:creationId xmlns:a16="http://schemas.microsoft.com/office/drawing/2014/main" id="{62CDB7D8-B987-D647-8D1B-4616F34084BB}"/>
              </a:ext>
            </a:extLst>
          </p:cNvPr>
          <p:cNvGrpSpPr/>
          <p:nvPr/>
        </p:nvGrpSpPr>
        <p:grpSpPr>
          <a:xfrm>
            <a:off x="3569855" y="5212749"/>
            <a:ext cx="1437737" cy="1741233"/>
            <a:chOff x="3569855" y="5212749"/>
            <a:chExt cx="1437737" cy="1741233"/>
          </a:xfrm>
        </p:grpSpPr>
        <p:pic>
          <p:nvPicPr>
            <p:cNvPr id="189" name="object 75">
              <a:extLst>
                <a:ext uri="{FF2B5EF4-FFF2-40B4-BE49-F238E27FC236}">
                  <a16:creationId xmlns:a16="http://schemas.microsoft.com/office/drawing/2014/main" id="{0521DB8A-9675-304B-B292-F254C839A04B}"/>
                </a:ext>
              </a:extLst>
            </p:cNvPr>
            <p:cNvPicPr/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7833" y="5212749"/>
              <a:ext cx="323207" cy="780875"/>
            </a:xfrm>
            <a:prstGeom prst="rect">
              <a:avLst/>
            </a:prstGeom>
          </p:spPr>
        </p:pic>
        <p:pic>
          <p:nvPicPr>
            <p:cNvPr id="191" name="object 77">
              <a:extLst>
                <a:ext uri="{FF2B5EF4-FFF2-40B4-BE49-F238E27FC236}">
                  <a16:creationId xmlns:a16="http://schemas.microsoft.com/office/drawing/2014/main" id="{39C6CC9B-5C60-F790-721F-05126C8AA138}"/>
                </a:ext>
              </a:extLst>
            </p:cNvPr>
            <p:cNvPicPr/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9855" y="6170803"/>
              <a:ext cx="355674" cy="783179"/>
            </a:xfrm>
            <a:prstGeom prst="rect">
              <a:avLst/>
            </a:prstGeom>
          </p:spPr>
        </p:pic>
        <p:grpSp>
          <p:nvGrpSpPr>
            <p:cNvPr id="317" name="グループ化 316">
              <a:extLst>
                <a:ext uri="{FF2B5EF4-FFF2-40B4-BE49-F238E27FC236}">
                  <a16:creationId xmlns:a16="http://schemas.microsoft.com/office/drawing/2014/main" id="{ABB28CF9-508B-9A05-749F-BBD09475D6AA}"/>
                </a:ext>
              </a:extLst>
            </p:cNvPr>
            <p:cNvGrpSpPr/>
            <p:nvPr/>
          </p:nvGrpSpPr>
          <p:grpSpPr>
            <a:xfrm>
              <a:off x="3896054" y="5219062"/>
              <a:ext cx="1111538" cy="1670776"/>
              <a:chOff x="3896054" y="5219062"/>
              <a:chExt cx="1111538" cy="1670776"/>
            </a:xfrm>
          </p:grpSpPr>
          <p:sp>
            <p:nvSpPr>
              <p:cNvPr id="192" name="object 78">
                <a:extLst>
                  <a:ext uri="{FF2B5EF4-FFF2-40B4-BE49-F238E27FC236}">
                    <a16:creationId xmlns:a16="http://schemas.microsoft.com/office/drawing/2014/main" id="{73F2BC7E-2A63-77D0-05FD-F8189CE697EF}"/>
                  </a:ext>
                </a:extLst>
              </p:cNvPr>
              <p:cNvSpPr txBox="1"/>
              <p:nvPr/>
            </p:nvSpPr>
            <p:spPr>
              <a:xfrm>
                <a:off x="3896054" y="6174899"/>
                <a:ext cx="1111538" cy="714939"/>
              </a:xfrm>
              <a:prstGeom prst="rect">
                <a:avLst/>
              </a:prstGeom>
            </p:spPr>
            <p:txBody>
              <a:bodyPr vert="horz" wrap="square" lIns="0" tIns="67945" rIns="0" bIns="0" rtlCol="0">
                <a:spAutoFit/>
              </a:bodyPr>
              <a:lstStyle/>
              <a:p>
                <a:pPr marL="20955">
                  <a:lnSpc>
                    <a:spcPct val="100000"/>
                  </a:lnSpc>
                  <a:spcBef>
                    <a:spcPts val="535"/>
                  </a:spcBef>
                </a:pPr>
                <a:r>
                  <a:rPr sz="1050" baseline="7936" dirty="0">
                    <a:solidFill>
                      <a:srgbClr val="A89447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●</a:t>
                </a:r>
                <a:r>
                  <a:rPr sz="1000" spc="-15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 Gothic Pr6N"/>
                  </a:rPr>
                  <a:t>トリートメント</a:t>
                </a:r>
                <a:endParaRPr sz="1000" spc="-15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 Gothic Pr6N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95"/>
                  </a:spcBef>
                  <a:tabLst>
                    <a:tab pos="458470" algn="l"/>
                  </a:tabLst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200g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  <a:tabLst>
                    <a:tab pos="458470" algn="l"/>
                  </a:tabLst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500g</a:t>
                </a:r>
                <a:endParaRPr lang="en-US" sz="900" dirty="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20"/>
                  </a:spcBef>
                  <a:tabLst>
                    <a:tab pos="458470" algn="l"/>
                  </a:tabLst>
                </a:pPr>
                <a:r>
                  <a:rPr sz="900" dirty="0">
                    <a:solidFill>
                      <a:srgbClr val="414042"/>
                    </a:solidFill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rPr>
                  <a:t>1kgパック</a:t>
                </a:r>
                <a:endParaRPr sz="900" dirty="0"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endParaRPr>
              </a:p>
            </p:txBody>
          </p:sp>
          <p:grpSp>
            <p:nvGrpSpPr>
              <p:cNvPr id="316" name="グループ化 315">
                <a:extLst>
                  <a:ext uri="{FF2B5EF4-FFF2-40B4-BE49-F238E27FC236}">
                    <a16:creationId xmlns:a16="http://schemas.microsoft.com/office/drawing/2014/main" id="{CC5A8023-E393-9169-4C9A-8144482AB2EE}"/>
                  </a:ext>
                </a:extLst>
              </p:cNvPr>
              <p:cNvGrpSpPr/>
              <p:nvPr/>
            </p:nvGrpSpPr>
            <p:grpSpPr>
              <a:xfrm>
                <a:off x="3896054" y="5219062"/>
                <a:ext cx="990190" cy="722634"/>
                <a:chOff x="3896054" y="5219062"/>
                <a:chExt cx="990190" cy="722634"/>
              </a:xfrm>
            </p:grpSpPr>
            <p:sp>
              <p:nvSpPr>
                <p:cNvPr id="190" name="object 76">
                  <a:extLst>
                    <a:ext uri="{FF2B5EF4-FFF2-40B4-BE49-F238E27FC236}">
                      <a16:creationId xmlns:a16="http://schemas.microsoft.com/office/drawing/2014/main" id="{DC986DC9-85A9-C57A-18C6-3929D5C22915}"/>
                    </a:ext>
                  </a:extLst>
                </p:cNvPr>
                <p:cNvSpPr txBox="1"/>
                <p:nvPr/>
              </p:nvSpPr>
              <p:spPr>
                <a:xfrm>
                  <a:off x="3896054" y="5219062"/>
                  <a:ext cx="847725" cy="722634"/>
                </a:xfrm>
                <a:prstGeom prst="rect">
                  <a:avLst/>
                </a:prstGeom>
              </p:spPr>
              <p:txBody>
                <a:bodyPr vert="horz" wrap="square" lIns="0" tIns="67945" rIns="0" bIns="0" rtlCol="0">
                  <a:spAutoFit/>
                </a:bodyPr>
                <a:lstStyle/>
                <a:p>
                  <a:pPr marL="20955">
                    <a:lnSpc>
                      <a:spcPct val="100000"/>
                    </a:lnSpc>
                    <a:spcBef>
                      <a:spcPts val="535"/>
                    </a:spcBef>
                  </a:pPr>
                  <a:r>
                    <a:rPr lang="ja-JP" altLang="en-US" sz="1100" baseline="7936">
                      <a:solidFill>
                        <a:srgbClr val="A89447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●</a:t>
                  </a:r>
                  <a:r>
                    <a:rPr lang="ja-JP" altLang="en-US" sz="1050" spc="-15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 Gothic Pr6N"/>
                    </a:rPr>
                    <a:t>シャンプー</a:t>
                  </a:r>
                  <a:endParaRPr lang="ja-JP" altLang="en-US" sz="1050" spc="-15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 Gothic Pr6N"/>
                  </a:endParaRPr>
                </a:p>
                <a:p>
                  <a:pPr marL="12700">
                    <a:lnSpc>
                      <a:spcPct val="100000"/>
                    </a:lnSpc>
                    <a:spcBef>
                      <a:spcPts val="395"/>
                    </a:spcBef>
                    <a:tabLst>
                      <a:tab pos="458470" algn="l"/>
                    </a:tabLst>
                  </a:pPr>
                  <a:r>
                    <a:rPr lang="en-US" altLang="ja-JP" sz="90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200</a:t>
                  </a:r>
                  <a:r>
                    <a:rPr lang="en" altLang="ja-JP" sz="90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mL</a:t>
                  </a:r>
                  <a:endParaRPr lang="en" altLang="ja-JP" sz="900" dirty="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endParaRPr>
                </a:p>
                <a:p>
                  <a:pPr marL="12700">
                    <a:lnSpc>
                      <a:spcPct val="100000"/>
                    </a:lnSpc>
                    <a:spcBef>
                      <a:spcPts val="120"/>
                    </a:spcBef>
                    <a:tabLst>
                      <a:tab pos="458470" algn="l"/>
                    </a:tabLst>
                  </a:pPr>
                  <a:r>
                    <a:rPr lang="en" altLang="ja-JP" sz="90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500mL</a:t>
                  </a:r>
                </a:p>
                <a:p>
                  <a:pPr marL="12700">
                    <a:lnSpc>
                      <a:spcPct val="100000"/>
                    </a:lnSpc>
                    <a:spcBef>
                      <a:spcPts val="120"/>
                    </a:spcBef>
                    <a:tabLst>
                      <a:tab pos="458470" algn="l"/>
                    </a:tabLst>
                  </a:pPr>
                  <a:r>
                    <a:rPr lang="en" altLang="ja-JP" sz="90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1L</a:t>
                  </a:r>
                  <a:r>
                    <a:rPr lang="ja-JP" altLang="en-US" sz="90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パック</a:t>
                  </a:r>
                  <a:endParaRPr lang="ja-JP" altLang="en-US" sz="900" dirty="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endParaRPr>
                </a:p>
              </p:txBody>
            </p:sp>
            <p:sp>
              <p:nvSpPr>
                <p:cNvPr id="314" name="object 120">
                  <a:extLst>
                    <a:ext uri="{FF2B5EF4-FFF2-40B4-BE49-F238E27FC236}">
                      <a16:creationId xmlns:a16="http://schemas.microsoft.com/office/drawing/2014/main" id="{D94A4175-611B-50A3-E9B7-EAAD67BAEE20}"/>
                    </a:ext>
                  </a:extLst>
                </p:cNvPr>
                <p:cNvSpPr txBox="1"/>
                <p:nvPr/>
              </p:nvSpPr>
              <p:spPr>
                <a:xfrm>
                  <a:off x="4480894" y="5422328"/>
                  <a:ext cx="405350" cy="509755"/>
                </a:xfrm>
                <a:prstGeom prst="rect">
                  <a:avLst/>
                </a:prstGeom>
              </p:spPr>
              <p:txBody>
                <a:bodyPr vert="horz" wrap="square" lIns="0" tIns="6794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395"/>
                    </a:spcBef>
                  </a:pPr>
                  <a:r>
                    <a:rPr lang="en-US" altLang="ja-JP" sz="900" spc="-5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2,640</a:t>
                  </a:r>
                  <a:r>
                    <a:rPr lang="ja-JP" altLang="en-US" sz="900" spc="-5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円</a:t>
                  </a:r>
                  <a:endParaRPr lang="ja-JP" altLang="en-US" sz="90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endParaRPr>
                </a:p>
                <a:p>
                  <a:pPr marL="12700">
                    <a:lnSpc>
                      <a:spcPct val="100000"/>
                    </a:lnSpc>
                    <a:spcBef>
                      <a:spcPts val="120"/>
                    </a:spcBef>
                  </a:pPr>
                  <a:r>
                    <a:rPr lang="en-US" altLang="ja-JP" sz="900" spc="-5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4,950</a:t>
                  </a:r>
                  <a:r>
                    <a:rPr lang="ja-JP" altLang="en-US" sz="900" spc="-5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円</a:t>
                  </a:r>
                  <a:endParaRPr lang="ja-JP" altLang="en-US" sz="90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endParaRPr>
                </a:p>
                <a:p>
                  <a:pPr marL="12700">
                    <a:lnSpc>
                      <a:spcPct val="100000"/>
                    </a:lnSpc>
                    <a:spcBef>
                      <a:spcPts val="120"/>
                    </a:spcBef>
                  </a:pPr>
                  <a:r>
                    <a:rPr lang="en-US" altLang="ja-JP" sz="900" spc="-50" dirty="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7,260</a:t>
                  </a:r>
                  <a:r>
                    <a:rPr lang="ja-JP" altLang="en-US" sz="900" spc="-50">
                      <a:solidFill>
                        <a:srgbClr val="414042"/>
                      </a:solidFill>
                      <a:latin typeface="Yu Gothic Pr6N M" panose="020B0400000000000000" pitchFamily="34" charset="-128"/>
                      <a:ea typeface="Yu Gothic Pr6N M" panose="020B0400000000000000" pitchFamily="34" charset="-128"/>
                      <a:cs typeface="YuGoPr6N-Demi"/>
                    </a:rPr>
                    <a:t>円</a:t>
                  </a:r>
                  <a:endParaRPr lang="ja-JP" altLang="en-US" sz="900" dirty="0">
                    <a:latin typeface="Yu Gothic Pr6N M" panose="020B0400000000000000" pitchFamily="34" charset="-128"/>
                    <a:ea typeface="Yu Gothic Pr6N M" panose="020B0400000000000000" pitchFamily="34" charset="-128"/>
                    <a:cs typeface="YuGoPr6N-Demi"/>
                  </a:endParaRPr>
                </a:p>
              </p:txBody>
            </p:sp>
          </p:grpSp>
        </p:grpSp>
      </p:grpSp>
      <p:sp>
        <p:nvSpPr>
          <p:cNvPr id="315" name="object 120">
            <a:extLst>
              <a:ext uri="{FF2B5EF4-FFF2-40B4-BE49-F238E27FC236}">
                <a16:creationId xmlns:a16="http://schemas.microsoft.com/office/drawing/2014/main" id="{9A0DB391-2144-075C-A53F-FD6357D891DB}"/>
              </a:ext>
            </a:extLst>
          </p:cNvPr>
          <p:cNvSpPr txBox="1"/>
          <p:nvPr/>
        </p:nvSpPr>
        <p:spPr>
          <a:xfrm>
            <a:off x="4483467" y="6378850"/>
            <a:ext cx="405350" cy="5097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en-US"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3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,</a:t>
            </a:r>
            <a:r>
              <a:rPr lang="en-US"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52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0円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6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,</a:t>
            </a:r>
            <a:r>
              <a:rPr lang="en-US"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71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0円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9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,</a:t>
            </a:r>
            <a:r>
              <a:rPr lang="en-US"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9</a:t>
            </a:r>
            <a:r>
              <a:rPr sz="900" spc="-50" dirty="0">
                <a:solidFill>
                  <a:srgbClr val="414042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rPr>
              <a:t>00円</a:t>
            </a:r>
            <a:endParaRPr sz="900" dirty="0">
              <a:latin typeface="Yu Gothic Pr6N M" panose="020B0400000000000000" pitchFamily="34" charset="-128"/>
              <a:ea typeface="Yu Gothic Pr6N M" panose="020B0400000000000000" pitchFamily="34" charset="-128"/>
              <a:cs typeface="YuGoPr6N-Demi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2837445-857E-0F40-91AA-A9338D72B7C0}"/>
              </a:ext>
            </a:extLst>
          </p:cNvPr>
          <p:cNvGrpSpPr/>
          <p:nvPr/>
        </p:nvGrpSpPr>
        <p:grpSpPr>
          <a:xfrm>
            <a:off x="1765300" y="2299053"/>
            <a:ext cx="1558165" cy="305296"/>
            <a:chOff x="6290087" y="2336454"/>
            <a:chExt cx="1558165" cy="305296"/>
          </a:xfrm>
        </p:grpSpPr>
        <p:sp>
          <p:nvSpPr>
            <p:cNvPr id="5" name="object 87">
              <a:extLst>
                <a:ext uri="{FF2B5EF4-FFF2-40B4-BE49-F238E27FC236}">
                  <a16:creationId xmlns:a16="http://schemas.microsoft.com/office/drawing/2014/main" id="{07186AB1-FF6E-A42F-F730-0FC7C71E76A0}"/>
                </a:ext>
              </a:extLst>
            </p:cNvPr>
            <p:cNvSpPr txBox="1"/>
            <p:nvPr/>
          </p:nvSpPr>
          <p:spPr>
            <a:xfrm>
              <a:off x="6290087" y="2336454"/>
              <a:ext cx="146847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900" spc="-15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・ナリッシング　シャンプー</a:t>
              </a:r>
              <a:endParaRPr sz="900" spc="-15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sp>
          <p:nvSpPr>
            <p:cNvPr id="6" name="object 88">
              <a:extLst>
                <a:ext uri="{FF2B5EF4-FFF2-40B4-BE49-F238E27FC236}">
                  <a16:creationId xmlns:a16="http://schemas.microsoft.com/office/drawing/2014/main" id="{7B79AFEA-47AE-BD0D-47A3-8F94F9222394}"/>
                </a:ext>
              </a:extLst>
            </p:cNvPr>
            <p:cNvSpPr txBox="1"/>
            <p:nvPr/>
          </p:nvSpPr>
          <p:spPr>
            <a:xfrm>
              <a:off x="6290087" y="2490427"/>
              <a:ext cx="15581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900" spc="-15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・ナリッシング　トリートメント</a:t>
              </a:r>
              <a:endParaRPr sz="900" spc="-15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D49D093-26E0-7990-2BC6-F4284C364BDC}"/>
              </a:ext>
            </a:extLst>
          </p:cNvPr>
          <p:cNvGrpSpPr/>
          <p:nvPr/>
        </p:nvGrpSpPr>
        <p:grpSpPr>
          <a:xfrm>
            <a:off x="3368790" y="2302118"/>
            <a:ext cx="1558165" cy="305296"/>
            <a:chOff x="6290087" y="2336454"/>
            <a:chExt cx="1558165" cy="305296"/>
          </a:xfrm>
        </p:grpSpPr>
        <p:sp>
          <p:nvSpPr>
            <p:cNvPr id="8" name="object 87">
              <a:extLst>
                <a:ext uri="{FF2B5EF4-FFF2-40B4-BE49-F238E27FC236}">
                  <a16:creationId xmlns:a16="http://schemas.microsoft.com/office/drawing/2014/main" id="{D200537F-BDA7-19C0-A148-6B8C99436213}"/>
                </a:ext>
              </a:extLst>
            </p:cNvPr>
            <p:cNvSpPr txBox="1"/>
            <p:nvPr/>
          </p:nvSpPr>
          <p:spPr>
            <a:xfrm>
              <a:off x="6290087" y="2336454"/>
              <a:ext cx="146847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900" spc="-15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・リニューイング　シャンプー</a:t>
              </a:r>
              <a:endParaRPr sz="900" spc="-15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  <p:sp>
          <p:nvSpPr>
            <p:cNvPr id="9" name="object 88">
              <a:extLst>
                <a:ext uri="{FF2B5EF4-FFF2-40B4-BE49-F238E27FC236}">
                  <a16:creationId xmlns:a16="http://schemas.microsoft.com/office/drawing/2014/main" id="{18ACC514-56F6-63F7-4E53-B95A387ACC3D}"/>
                </a:ext>
              </a:extLst>
            </p:cNvPr>
            <p:cNvSpPr txBox="1"/>
            <p:nvPr/>
          </p:nvSpPr>
          <p:spPr>
            <a:xfrm>
              <a:off x="6290087" y="2490427"/>
              <a:ext cx="15581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900" spc="-150">
                  <a:solidFill>
                    <a:srgbClr val="414042"/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  <a:cs typeface="YuGoPr6N-Demi"/>
                </a:rPr>
                <a:t>・リニューイング　トリートメント</a:t>
              </a:r>
              <a:endParaRPr sz="900" spc="-150" dirty="0">
                <a:latin typeface="Yu Gothic Pr6N M" panose="020B0400000000000000" pitchFamily="34" charset="-128"/>
                <a:ea typeface="Yu Gothic Pr6N M" panose="020B0400000000000000" pitchFamily="34" charset="-128"/>
                <a:cs typeface="YuGoPr6N-Dem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AD036BCF-AD63-4D26-AD67-BDAC5B16F892}"/>
</file>

<file path=customXml/itemProps2.xml><?xml version="1.0" encoding="utf-8"?>
<ds:datastoreItem xmlns:ds="http://schemas.openxmlformats.org/officeDocument/2006/customXml" ds:itemID="{56AE4DED-E0EE-402B-8806-CFE944AAE467}"/>
</file>

<file path=customXml/itemProps3.xml><?xml version="1.0" encoding="utf-8"?>
<ds:datastoreItem xmlns:ds="http://schemas.openxmlformats.org/officeDocument/2006/customXml" ds:itemID="{BC1CB58A-567D-4D0A-88A1-676E7A15D7D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791</Words>
  <Application>Microsoft Office PowerPoint</Application>
  <PresentationFormat>ユーザー設定</PresentationFormat>
  <Paragraphs>292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HannariMincho</vt:lpstr>
      <vt:lpstr>Yu Gothic Pr6N</vt:lpstr>
      <vt:lpstr>Yu Gothic Pr6N M</vt:lpstr>
      <vt:lpstr>YuGoPr6N-Demi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2024春合同POP</dc:title>
  <cp:lastModifiedBy>Okamoto Keisuke (岡本 啓輔)</cp:lastModifiedBy>
  <cp:revision>32</cp:revision>
  <dcterms:created xsi:type="dcterms:W3CDTF">2023-11-13T01:22:25Z</dcterms:created>
  <dcterms:modified xsi:type="dcterms:W3CDTF">2023-11-16T05:20:40Z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2023-11-13T00:00:00Z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2023-11-13T00:00:00Z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0x010100E1462868E4509A4A8855F1F60D2DCDE6</vt:lpwstr>
  </property>
  <property fmtid="{D5CDD505-2E9C-101B-9397-08002B2CF9AE}" pid="7" name="MediaServiceImageTags">
    <vt:lpwstr/>
  </property>
</Properties>
</file>