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"/>
  </p:notesMasterIdLst>
  <p:sldIdLst>
    <p:sldId id="256" r:id="rId2"/>
    <p:sldId id="257" r:id="rId3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92B4"/>
    <a:srgbClr val="E46D9F"/>
    <a:srgbClr val="74B7D9"/>
    <a:srgbClr val="FDEFF1"/>
    <a:srgbClr val="FFEB95"/>
    <a:srgbClr val="005B9C"/>
    <a:srgbClr val="ACDCEC"/>
    <a:srgbClr val="F6C4A5"/>
    <a:srgbClr val="FFFCDB"/>
    <a:srgbClr val="F1BD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/>
    <p:restoredTop sz="94674"/>
  </p:normalViewPr>
  <p:slideViewPr>
    <p:cSldViewPr snapToGrid="0">
      <p:cViewPr>
        <p:scale>
          <a:sx n="209" d="100"/>
          <a:sy n="209" d="100"/>
        </p:scale>
        <p:origin x="992" y="-6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11" Type="http://schemas.openxmlformats.org/officeDocument/2006/relationships/customXml" Target="../customXml/item3.xml"/><Relationship Id="rId5" Type="http://schemas.openxmlformats.org/officeDocument/2006/relationships/presProps" Target="presProps.xml"/><Relationship Id="rId10" Type="http://schemas.openxmlformats.org/officeDocument/2006/relationships/customXml" Target="../customXml/item2.xml"/><Relationship Id="rId4" Type="http://schemas.openxmlformats.org/officeDocument/2006/relationships/notesMaster" Target="notesMasters/notesMaster1.xml"/><Relationship Id="rId9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78AC47-B6FA-1D47-B703-A70998D4C031}" type="datetimeFigureOut">
              <a:rPr kumimoji="1" lang="ja-JP" altLang="en-US" smtClean="0"/>
              <a:t>2023/11/15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B9E236-3568-D840-AEF8-017EAED7D9A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6867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B9E236-3568-D840-AEF8-017EAED7D9AB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64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B9E236-3568-D840-AEF8-017EAED7D9AB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9871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17BB8-A540-0841-B20B-79E04C36A053}" type="datetimeFigureOut">
              <a:rPr kumimoji="1" lang="ja-JP" altLang="en-US" smtClean="0"/>
              <a:t>2023/11/15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4773-60E6-FD49-BEE8-556C31460E5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0317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17BB8-A540-0841-B20B-79E04C36A053}" type="datetimeFigureOut">
              <a:rPr kumimoji="1" lang="ja-JP" altLang="en-US" smtClean="0"/>
              <a:t>2023/11/15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4773-60E6-FD49-BEE8-556C31460E5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8456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17BB8-A540-0841-B20B-79E04C36A053}" type="datetimeFigureOut">
              <a:rPr kumimoji="1" lang="ja-JP" altLang="en-US" smtClean="0"/>
              <a:t>2023/11/15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4773-60E6-FD49-BEE8-556C31460E5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9090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17BB8-A540-0841-B20B-79E04C36A053}" type="datetimeFigureOut">
              <a:rPr kumimoji="1" lang="ja-JP" altLang="en-US" smtClean="0"/>
              <a:t>2023/11/15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4773-60E6-FD49-BEE8-556C31460E5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2918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17BB8-A540-0841-B20B-79E04C36A053}" type="datetimeFigureOut">
              <a:rPr kumimoji="1" lang="ja-JP" altLang="en-US" smtClean="0"/>
              <a:t>2023/11/15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4773-60E6-FD49-BEE8-556C31460E5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7354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17BB8-A540-0841-B20B-79E04C36A053}" type="datetimeFigureOut">
              <a:rPr kumimoji="1" lang="ja-JP" altLang="en-US" smtClean="0"/>
              <a:t>2023/11/15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4773-60E6-FD49-BEE8-556C31460E5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6286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17BB8-A540-0841-B20B-79E04C36A053}" type="datetimeFigureOut">
              <a:rPr kumimoji="1" lang="ja-JP" altLang="en-US" smtClean="0"/>
              <a:t>2023/11/15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4773-60E6-FD49-BEE8-556C31460E5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960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17BB8-A540-0841-B20B-79E04C36A053}" type="datetimeFigureOut">
              <a:rPr kumimoji="1" lang="ja-JP" altLang="en-US" smtClean="0"/>
              <a:t>2023/11/15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4773-60E6-FD49-BEE8-556C31460E5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1875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17BB8-A540-0841-B20B-79E04C36A053}" type="datetimeFigureOut">
              <a:rPr kumimoji="1" lang="ja-JP" altLang="en-US" smtClean="0"/>
              <a:t>2023/11/15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4773-60E6-FD49-BEE8-556C31460E5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3026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17BB8-A540-0841-B20B-79E04C36A053}" type="datetimeFigureOut">
              <a:rPr kumimoji="1" lang="ja-JP" altLang="en-US" smtClean="0"/>
              <a:t>2023/11/15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4773-60E6-FD49-BEE8-556C31460E5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397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17BB8-A540-0841-B20B-79E04C36A053}" type="datetimeFigureOut">
              <a:rPr kumimoji="1" lang="ja-JP" altLang="en-US" smtClean="0"/>
              <a:t>2023/11/15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4773-60E6-FD49-BEE8-556C31460E5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1936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17BB8-A540-0841-B20B-79E04C36A053}" type="datetimeFigureOut">
              <a:rPr kumimoji="1" lang="ja-JP" altLang="en-US" smtClean="0"/>
              <a:t>2023/11/15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B4773-60E6-FD49-BEE8-556C31460E5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4504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kumimoji="1"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kumimoji="1"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21" Type="http://schemas.openxmlformats.org/officeDocument/2006/relationships/image" Target="../media/image22.png"/><Relationship Id="rId34" Type="http://schemas.openxmlformats.org/officeDocument/2006/relationships/image" Target="../media/image3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3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32" Type="http://schemas.openxmlformats.org/officeDocument/2006/relationships/image" Target="../media/image32.png"/><Relationship Id="rId37" Type="http://schemas.openxmlformats.org/officeDocument/2006/relationships/image" Target="../media/image37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8.png"/><Relationship Id="rId36" Type="http://schemas.openxmlformats.org/officeDocument/2006/relationships/image" Target="../media/image3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31" Type="http://schemas.openxmlformats.org/officeDocument/2006/relationships/image" Target="../media/image3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4.png"/><Relationship Id="rId30" Type="http://schemas.openxmlformats.org/officeDocument/2006/relationships/image" Target="../media/image30.png"/><Relationship Id="rId35" Type="http://schemas.openxmlformats.org/officeDocument/2006/relationships/image" Target="../media/image35.png"/><Relationship Id="rId8" Type="http://schemas.openxmlformats.org/officeDocument/2006/relationships/image" Target="../media/image9.png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 descr="図形&#10;&#10;自動的に生成された説明">
            <a:extLst>
              <a:ext uri="{FF2B5EF4-FFF2-40B4-BE49-F238E27FC236}">
                <a16:creationId xmlns:a16="http://schemas.microsoft.com/office/drawing/2014/main" id="{955CC9C6-4E40-F7F6-7EC2-CF21E1391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999" y="535029"/>
            <a:ext cx="9618372" cy="6492718"/>
          </a:xfrm>
          <a:prstGeom prst="rect">
            <a:avLst/>
          </a:prstGeom>
        </p:spPr>
      </p:pic>
      <p:sp>
        <p:nvSpPr>
          <p:cNvPr id="80" name="正方形/長方形 79">
            <a:extLst>
              <a:ext uri="{FF2B5EF4-FFF2-40B4-BE49-F238E27FC236}">
                <a16:creationId xmlns:a16="http://schemas.microsoft.com/office/drawing/2014/main" id="{62470996-25A6-3A43-0654-60E053AAAE48}"/>
              </a:ext>
            </a:extLst>
          </p:cNvPr>
          <p:cNvSpPr/>
          <p:nvPr/>
        </p:nvSpPr>
        <p:spPr>
          <a:xfrm>
            <a:off x="3453930" y="3628208"/>
            <a:ext cx="144643" cy="751916"/>
          </a:xfrm>
          <a:prstGeom prst="rect">
            <a:avLst/>
          </a:prstGeom>
          <a:solidFill>
            <a:srgbClr val="74B7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highlight>
                <a:srgbClr val="FFFCDB"/>
              </a:highlight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BB344C8B-F219-0FF2-42C1-3F409961F49B}"/>
              </a:ext>
            </a:extLst>
          </p:cNvPr>
          <p:cNvSpPr/>
          <p:nvPr/>
        </p:nvSpPr>
        <p:spPr>
          <a:xfrm>
            <a:off x="5309534" y="2619825"/>
            <a:ext cx="2246846" cy="1766399"/>
          </a:xfrm>
          <a:prstGeom prst="rect">
            <a:avLst/>
          </a:prstGeom>
          <a:solidFill>
            <a:srgbClr val="FDE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 descr="図形, 四角形&#10;&#10;自動的に生成された説明">
            <a:extLst>
              <a:ext uri="{FF2B5EF4-FFF2-40B4-BE49-F238E27FC236}">
                <a16:creationId xmlns:a16="http://schemas.microsoft.com/office/drawing/2014/main" id="{6500566A-F7D4-8D11-55F6-FB7296A793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834" y="5079296"/>
            <a:ext cx="2895600" cy="1651000"/>
          </a:xfrm>
          <a:prstGeom prst="rect">
            <a:avLst/>
          </a:prstGeom>
        </p:spPr>
      </p:pic>
      <p:pic>
        <p:nvPicPr>
          <p:cNvPr id="36" name="図 35" descr="図形, 四角形&#10;&#10;自動的に生成された説明">
            <a:extLst>
              <a:ext uri="{FF2B5EF4-FFF2-40B4-BE49-F238E27FC236}">
                <a16:creationId xmlns:a16="http://schemas.microsoft.com/office/drawing/2014/main" id="{06D32877-75E0-484C-D044-E3EFD25C69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8106" y="5079296"/>
            <a:ext cx="2895600" cy="1651000"/>
          </a:xfrm>
          <a:prstGeom prst="rect">
            <a:avLst/>
          </a:prstGeom>
        </p:spPr>
      </p:pic>
      <p:pic>
        <p:nvPicPr>
          <p:cNvPr id="73" name="図 72" descr="図形, 四角形&#10;&#10;自動的に生成された説明">
            <a:extLst>
              <a:ext uri="{FF2B5EF4-FFF2-40B4-BE49-F238E27FC236}">
                <a16:creationId xmlns:a16="http://schemas.microsoft.com/office/drawing/2014/main" id="{003D2DDB-014D-7335-B724-B83EBFFB4A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1981" y="5079296"/>
            <a:ext cx="2895600" cy="1651000"/>
          </a:xfrm>
          <a:prstGeom prst="rect">
            <a:avLst/>
          </a:prstGeom>
        </p:spPr>
      </p:pic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442E4B7C-D60F-76BB-A8C6-852AB735B71B}"/>
              </a:ext>
            </a:extLst>
          </p:cNvPr>
          <p:cNvSpPr/>
          <p:nvPr/>
        </p:nvSpPr>
        <p:spPr>
          <a:xfrm>
            <a:off x="4164698" y="5834926"/>
            <a:ext cx="2007501" cy="61292"/>
          </a:xfrm>
          <a:prstGeom prst="rect">
            <a:avLst/>
          </a:prstGeom>
          <a:solidFill>
            <a:srgbClr val="FFE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E46D9F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894E0300-17AA-634A-86F7-0BED7DC2B2B8}"/>
              </a:ext>
            </a:extLst>
          </p:cNvPr>
          <p:cNvSpPr/>
          <p:nvPr/>
        </p:nvSpPr>
        <p:spPr>
          <a:xfrm>
            <a:off x="1261696" y="5832985"/>
            <a:ext cx="1668829" cy="69601"/>
          </a:xfrm>
          <a:prstGeom prst="rect">
            <a:avLst/>
          </a:prstGeom>
          <a:solidFill>
            <a:srgbClr val="FFE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E46D9F"/>
              </a:solidFill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83B4397F-9879-A937-865D-9554DE1DA5B2}"/>
              </a:ext>
            </a:extLst>
          </p:cNvPr>
          <p:cNvSpPr/>
          <p:nvPr/>
        </p:nvSpPr>
        <p:spPr>
          <a:xfrm>
            <a:off x="7155979" y="5834927"/>
            <a:ext cx="2048345" cy="62894"/>
          </a:xfrm>
          <a:prstGeom prst="rect">
            <a:avLst/>
          </a:prstGeom>
          <a:solidFill>
            <a:srgbClr val="FFE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E46D9F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CA496D9-AF70-DC0A-4134-4A936913C2D3}"/>
              </a:ext>
            </a:extLst>
          </p:cNvPr>
          <p:cNvSpPr txBox="1"/>
          <p:nvPr/>
        </p:nvSpPr>
        <p:spPr>
          <a:xfrm>
            <a:off x="6961825" y="5400333"/>
            <a:ext cx="2908299" cy="567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80"/>
              </a:lnSpc>
            </a:pPr>
            <a:r>
              <a:rPr kumimoji="1" lang="ja-JP" altLang="en-US" sz="1300">
                <a:latin typeface="Yu Mincho" panose="02020400000000000000" pitchFamily="18" charset="-128"/>
                <a:ea typeface="Yu Mincho" panose="02020400000000000000" pitchFamily="18" charset="-128"/>
              </a:rPr>
              <a:t>季節の変わり目は</a:t>
            </a:r>
          </a:p>
          <a:p>
            <a:pPr algn="ctr">
              <a:lnSpc>
                <a:spcPts val="1880"/>
              </a:lnSpc>
            </a:pPr>
            <a:r>
              <a:rPr kumimoji="1" lang="ja-JP" altLang="en-US" sz="1300" b="1">
                <a:latin typeface="Yu Mincho" panose="02020400000000000000" pitchFamily="18" charset="-128"/>
                <a:ea typeface="Yu Mincho" panose="02020400000000000000" pitchFamily="18" charset="-128"/>
              </a:rPr>
              <a:t>肌がゆらぎやすくなる季節</a:t>
            </a:r>
            <a:r>
              <a:rPr kumimoji="1" lang="ja-JP" altLang="en-US" sz="1300">
                <a:latin typeface="Yu Mincho" panose="02020400000000000000" pitchFamily="18" charset="-128"/>
                <a:ea typeface="Yu Mincho" panose="02020400000000000000" pitchFamily="18" charset="-128"/>
              </a:rPr>
              <a:t>です</a:t>
            </a:r>
            <a:r>
              <a:rPr kumimoji="1" lang="ja-JP" altLang="en-US" sz="1300" spc="-300">
                <a:latin typeface="Yu Mincho" panose="02020400000000000000" pitchFamily="18" charset="-128"/>
                <a:ea typeface="Yu Mincho" panose="02020400000000000000" pitchFamily="18" charset="-128"/>
              </a:rPr>
              <a:t>。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BF460FE-A0A9-0803-58B3-8027A8AB8D03}"/>
              </a:ext>
            </a:extLst>
          </p:cNvPr>
          <p:cNvSpPr txBox="1"/>
          <p:nvPr/>
        </p:nvSpPr>
        <p:spPr>
          <a:xfrm>
            <a:off x="3923360" y="5403507"/>
            <a:ext cx="2908299" cy="567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80"/>
              </a:lnSpc>
            </a:pPr>
            <a:r>
              <a:rPr kumimoji="1" lang="ja-JP" altLang="en-US" sz="1300">
                <a:latin typeface="Yu Mincho" panose="02020400000000000000" pitchFamily="18" charset="-128"/>
                <a:ea typeface="Yu Mincho" panose="02020400000000000000" pitchFamily="18" charset="-128"/>
              </a:rPr>
              <a:t>知らないうちに</a:t>
            </a:r>
          </a:p>
          <a:p>
            <a:pPr algn="ctr">
              <a:lnSpc>
                <a:spcPts val="1880"/>
              </a:lnSpc>
            </a:pPr>
            <a:r>
              <a:rPr kumimoji="1" lang="ja-JP" altLang="en-US" sz="1300" b="1">
                <a:latin typeface="Yu Mincho" panose="02020400000000000000" pitchFamily="18" charset="-128"/>
                <a:ea typeface="Yu Mincho" panose="02020400000000000000" pitchFamily="18" charset="-128"/>
              </a:rPr>
              <a:t>うっかり日焼けをする季節</a:t>
            </a:r>
            <a:r>
              <a:rPr kumimoji="1" lang="ja-JP" altLang="en-US" sz="1300">
                <a:latin typeface="Yu Mincho" panose="02020400000000000000" pitchFamily="18" charset="-128"/>
                <a:ea typeface="Yu Mincho" panose="02020400000000000000" pitchFamily="18" charset="-128"/>
              </a:rPr>
              <a:t>です</a:t>
            </a:r>
            <a:r>
              <a:rPr kumimoji="1" lang="ja-JP" altLang="en-US" sz="1300" spc="-300">
                <a:latin typeface="Yu Mincho" panose="02020400000000000000" pitchFamily="18" charset="-128"/>
                <a:ea typeface="Yu Mincho" panose="02020400000000000000" pitchFamily="18" charset="-128"/>
              </a:rPr>
              <a:t>。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0675E5B-1D89-7933-52A1-7FE3D9895E93}"/>
              </a:ext>
            </a:extLst>
          </p:cNvPr>
          <p:cNvSpPr txBox="1"/>
          <p:nvPr/>
        </p:nvSpPr>
        <p:spPr>
          <a:xfrm>
            <a:off x="865902" y="5403210"/>
            <a:ext cx="2908299" cy="567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80"/>
              </a:lnSpc>
            </a:pPr>
            <a:r>
              <a:rPr kumimoji="1" lang="ja-JP" altLang="en-US" sz="1300">
                <a:latin typeface="Yu Mincho" panose="02020400000000000000" pitchFamily="18" charset="-128"/>
                <a:ea typeface="Yu Mincho" panose="02020400000000000000" pitchFamily="18" charset="-128"/>
              </a:rPr>
              <a:t>暖かい日が増え、</a:t>
            </a:r>
          </a:p>
          <a:p>
            <a:pPr algn="ctr">
              <a:lnSpc>
                <a:spcPts val="1880"/>
              </a:lnSpc>
            </a:pPr>
            <a:r>
              <a:rPr kumimoji="1" lang="ja-JP" altLang="en-US" sz="1300" b="1">
                <a:latin typeface="Yu Mincho" panose="02020400000000000000" pitchFamily="18" charset="-128"/>
                <a:ea typeface="Yu Mincho" panose="02020400000000000000" pitchFamily="18" charset="-128"/>
              </a:rPr>
              <a:t>じんわりと汗ばむ季節</a:t>
            </a:r>
            <a:r>
              <a:rPr kumimoji="1" lang="ja-JP" altLang="en-US" sz="1300">
                <a:latin typeface="Yu Mincho" panose="02020400000000000000" pitchFamily="18" charset="-128"/>
                <a:ea typeface="Yu Mincho" panose="02020400000000000000" pitchFamily="18" charset="-128"/>
              </a:rPr>
              <a:t>です</a:t>
            </a:r>
            <a:r>
              <a:rPr kumimoji="1" lang="ja-JP" altLang="en-US" sz="1300" spc="-150">
                <a:latin typeface="Yu Mincho" panose="02020400000000000000" pitchFamily="18" charset="-128"/>
                <a:ea typeface="Yu Mincho" panose="02020400000000000000" pitchFamily="18" charset="-128"/>
              </a:rPr>
              <a:t>。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3CFBF2B-DEC8-A1EA-8ABE-A5BE9816F3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033" y="280179"/>
            <a:ext cx="2028600" cy="1008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08D63592-47F2-715D-AECC-C2570E3FEBD0}"/>
              </a:ext>
            </a:extLst>
          </p:cNvPr>
          <p:cNvGrpSpPr/>
          <p:nvPr/>
        </p:nvGrpSpPr>
        <p:grpSpPr>
          <a:xfrm>
            <a:off x="1785967" y="860125"/>
            <a:ext cx="7439857" cy="446276"/>
            <a:chOff x="1692519" y="860125"/>
            <a:chExt cx="7439857" cy="44627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FDDFDEA1-F550-816E-D285-24E58AB0ED64}"/>
                </a:ext>
              </a:extLst>
            </p:cNvPr>
            <p:cNvSpPr txBox="1"/>
            <p:nvPr/>
          </p:nvSpPr>
          <p:spPr>
            <a:xfrm>
              <a:off x="1692519" y="860125"/>
              <a:ext cx="7439857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300" spc="200">
                  <a:latin typeface="HannariMincho" pitchFamily="2" charset="-128"/>
                  <a:ea typeface="HannariMincho" pitchFamily="2" charset="-128"/>
                </a:rPr>
                <a:t>春の環境がひきおこす乾燥によるゆら</a:t>
              </a:r>
              <a:r>
                <a:rPr kumimoji="1" lang="ja-JP" altLang="en-US" sz="2300" spc="1500">
                  <a:latin typeface="HannariMincho" pitchFamily="2" charset="-128"/>
                  <a:ea typeface="HannariMincho" pitchFamily="2" charset="-128"/>
                </a:rPr>
                <a:t>ぎ</a:t>
              </a:r>
              <a:r>
                <a:rPr kumimoji="1" lang="ja-JP" altLang="en-US" sz="2300" spc="200">
                  <a:latin typeface="HannariMincho" pitchFamily="2" charset="-128"/>
                  <a:ea typeface="HannariMincho" pitchFamily="2" charset="-128"/>
                </a:rPr>
                <a:t>のお悩み</a:t>
              </a:r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58D2AF02-BD53-BEEB-247A-D06D6082E301}"/>
                </a:ext>
              </a:extLst>
            </p:cNvPr>
            <p:cNvSpPr txBox="1"/>
            <p:nvPr/>
          </p:nvSpPr>
          <p:spPr>
            <a:xfrm>
              <a:off x="7420029" y="937358"/>
              <a:ext cx="32573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800" spc="300" dirty="0">
                  <a:latin typeface="HannariMincho" pitchFamily="2" charset="-128"/>
                  <a:ea typeface="HannariMincho" pitchFamily="2" charset="-128"/>
                </a:rPr>
                <a:t>※</a:t>
              </a:r>
              <a:endParaRPr kumimoji="1" lang="ja-JP" altLang="en-US" sz="800" spc="300">
                <a:latin typeface="HannariMincho" pitchFamily="2" charset="-128"/>
                <a:ea typeface="HannariMincho" pitchFamily="2" charset="-128"/>
              </a:endParaRPr>
            </a:p>
          </p:txBody>
        </p:sp>
      </p:grp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7808E25-00D4-D232-0FE2-49CAE7748B22}"/>
              </a:ext>
            </a:extLst>
          </p:cNvPr>
          <p:cNvSpPr txBox="1"/>
          <p:nvPr/>
        </p:nvSpPr>
        <p:spPr>
          <a:xfrm>
            <a:off x="2327512" y="1571590"/>
            <a:ext cx="63567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500" spc="190">
                <a:solidFill>
                  <a:srgbClr val="E46D9F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春は、気温の上昇とともに紫外線が強まりはじめる季節です。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2A80419-1286-2275-192C-9263CDEF43BD}"/>
              </a:ext>
            </a:extLst>
          </p:cNvPr>
          <p:cNvSpPr txBox="1"/>
          <p:nvPr/>
        </p:nvSpPr>
        <p:spPr>
          <a:xfrm>
            <a:off x="1835709" y="5092891"/>
            <a:ext cx="9220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spc="150">
                <a:latin typeface="Yu Mincho" panose="02020400000000000000" pitchFamily="18" charset="-128"/>
                <a:ea typeface="Yu Mincho" panose="02020400000000000000" pitchFamily="18" charset="-128"/>
              </a:rPr>
              <a:t>気温の上昇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E2FB027-EAC1-AA47-83FC-2AB6B2BD5149}"/>
              </a:ext>
            </a:extLst>
          </p:cNvPr>
          <p:cNvSpPr txBox="1"/>
          <p:nvPr/>
        </p:nvSpPr>
        <p:spPr>
          <a:xfrm>
            <a:off x="4811331" y="5092891"/>
            <a:ext cx="11079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spc="190">
                <a:latin typeface="Yu Mincho" panose="02020400000000000000" pitchFamily="18" charset="-128"/>
                <a:ea typeface="Yu Mincho" panose="02020400000000000000" pitchFamily="18" charset="-128"/>
              </a:rPr>
              <a:t>紫外線の増加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6ECE4BA-504B-4701-BFF9-608FC7747B13}"/>
              </a:ext>
            </a:extLst>
          </p:cNvPr>
          <p:cNvSpPr txBox="1"/>
          <p:nvPr/>
        </p:nvSpPr>
        <p:spPr>
          <a:xfrm>
            <a:off x="8101782" y="5089716"/>
            <a:ext cx="6463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spc="200">
                <a:latin typeface="Yu Mincho" panose="02020400000000000000" pitchFamily="18" charset="-128"/>
                <a:ea typeface="Yu Mincho" panose="02020400000000000000" pitchFamily="18" charset="-128"/>
              </a:rPr>
              <a:t>寒暖差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32479F4-BA60-5E2B-9960-A04AE055319C}"/>
              </a:ext>
            </a:extLst>
          </p:cNvPr>
          <p:cNvSpPr txBox="1"/>
          <p:nvPr/>
        </p:nvSpPr>
        <p:spPr>
          <a:xfrm>
            <a:off x="6986642" y="5990077"/>
            <a:ext cx="2908299" cy="655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76"/>
              </a:lnSpc>
            </a:pPr>
            <a:r>
              <a:rPr kumimoji="1" lang="ja-JP" altLang="en-US" sz="1000" spc="-40">
                <a:latin typeface="Yu Mincho" panose="02020400000000000000" pitchFamily="18" charset="-128"/>
                <a:ea typeface="Yu Mincho" panose="02020400000000000000" pitchFamily="18" charset="-128"/>
              </a:rPr>
              <a:t>春の寒暖差がバリア機能を低下させます。</a:t>
            </a:r>
          </a:p>
          <a:p>
            <a:pPr algn="ctr">
              <a:lnSpc>
                <a:spcPts val="1476"/>
              </a:lnSpc>
            </a:pPr>
            <a:r>
              <a:rPr kumimoji="1" lang="ja-JP" altLang="en-US" sz="1000" spc="-40">
                <a:latin typeface="Yu Mincho" panose="02020400000000000000" pitchFamily="18" charset="-128"/>
                <a:ea typeface="Yu Mincho" panose="02020400000000000000" pitchFamily="18" charset="-128"/>
              </a:rPr>
              <a:t>さらに、ちり・ほこりや花粉が肌に付着すると、</a:t>
            </a:r>
          </a:p>
          <a:p>
            <a:pPr algn="ctr">
              <a:lnSpc>
                <a:spcPts val="1476"/>
              </a:lnSpc>
            </a:pPr>
            <a:r>
              <a:rPr kumimoji="1" lang="ja-JP" altLang="en-US" sz="1000" spc="-40">
                <a:latin typeface="Yu Mincho" panose="02020400000000000000" pitchFamily="18" charset="-128"/>
                <a:ea typeface="Yu Mincho" panose="02020400000000000000" pitchFamily="18" charset="-128"/>
              </a:rPr>
              <a:t>一時的に不安定な状態になります。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8DEA517-1C01-D588-EB0A-0B267DFB80EB}"/>
              </a:ext>
            </a:extLst>
          </p:cNvPr>
          <p:cNvSpPr txBox="1"/>
          <p:nvPr/>
        </p:nvSpPr>
        <p:spPr>
          <a:xfrm>
            <a:off x="3888785" y="5986902"/>
            <a:ext cx="2954655" cy="656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76"/>
              </a:lnSpc>
            </a:pPr>
            <a:r>
              <a:rPr kumimoji="1" lang="ja-JP" altLang="en-US" sz="1000" spc="-10">
                <a:latin typeface="Yu Mincho" panose="02020400000000000000" pitchFamily="18" charset="-128"/>
                <a:ea typeface="Yu Mincho" panose="02020400000000000000" pitchFamily="18" charset="-128"/>
              </a:rPr>
              <a:t>春は肌表面に影響を与える</a:t>
            </a:r>
            <a:r>
              <a:rPr kumimoji="1" lang="en" altLang="ja-JP" sz="1000" spc="-10" dirty="0">
                <a:latin typeface="Yu Mincho" panose="02020400000000000000" pitchFamily="18" charset="-128"/>
                <a:ea typeface="Yu Mincho" panose="02020400000000000000" pitchFamily="18" charset="-128"/>
              </a:rPr>
              <a:t>UV-B</a:t>
            </a:r>
            <a:r>
              <a:rPr kumimoji="1" lang="ja-JP" altLang="en-US" sz="1000" spc="-10">
                <a:latin typeface="Yu Mincho" panose="02020400000000000000" pitchFamily="18" charset="-128"/>
                <a:ea typeface="Yu Mincho" panose="02020400000000000000" pitchFamily="18" charset="-128"/>
              </a:rPr>
              <a:t>だけでなく</a:t>
            </a:r>
            <a:r>
              <a:rPr kumimoji="1" lang="ja-JP" altLang="en-US" sz="1000" spc="-300">
                <a:latin typeface="Yu Mincho" panose="02020400000000000000" pitchFamily="18" charset="-128"/>
                <a:ea typeface="Yu Mincho" panose="02020400000000000000" pitchFamily="18" charset="-128"/>
              </a:rPr>
              <a:t>、</a:t>
            </a:r>
          </a:p>
          <a:p>
            <a:pPr algn="ctr">
              <a:lnSpc>
                <a:spcPts val="1476"/>
              </a:lnSpc>
            </a:pPr>
            <a:r>
              <a:rPr kumimoji="1" lang="ja-JP" altLang="en-US" sz="1000" spc="-10">
                <a:latin typeface="Yu Mincho" panose="02020400000000000000" pitchFamily="18" charset="-128"/>
                <a:ea typeface="Yu Mincho" panose="02020400000000000000" pitchFamily="18" charset="-128"/>
              </a:rPr>
              <a:t>肌の奥まで届く</a:t>
            </a:r>
            <a:r>
              <a:rPr kumimoji="1" lang="en" altLang="ja-JP" sz="1000" spc="-10" dirty="0">
                <a:latin typeface="Yu Mincho" panose="02020400000000000000" pitchFamily="18" charset="-128"/>
                <a:ea typeface="Yu Mincho" panose="02020400000000000000" pitchFamily="18" charset="-128"/>
              </a:rPr>
              <a:t>UV-A</a:t>
            </a:r>
            <a:r>
              <a:rPr kumimoji="1" lang="ja-JP" altLang="en-US" sz="1000" spc="-10">
                <a:latin typeface="Yu Mincho" panose="02020400000000000000" pitchFamily="18" charset="-128"/>
                <a:ea typeface="Yu Mincho" panose="02020400000000000000" pitchFamily="18" charset="-128"/>
              </a:rPr>
              <a:t>も増えるため</a:t>
            </a:r>
          </a:p>
          <a:p>
            <a:pPr algn="ctr">
              <a:lnSpc>
                <a:spcPts val="1476"/>
              </a:lnSpc>
            </a:pPr>
            <a:r>
              <a:rPr kumimoji="1" lang="ja-JP" altLang="en-US" sz="1000" spc="-50">
                <a:latin typeface="Yu Mincho" panose="02020400000000000000" pitchFamily="18" charset="-128"/>
                <a:ea typeface="Yu Mincho" panose="02020400000000000000" pitchFamily="18" charset="-128"/>
              </a:rPr>
              <a:t>気づかないうちに紫外線ダメージを受けています</a:t>
            </a:r>
            <a:r>
              <a:rPr kumimoji="1" lang="ja-JP" altLang="en-US" sz="1000" spc="-300">
                <a:latin typeface="Yu Mincho" panose="02020400000000000000" pitchFamily="18" charset="-128"/>
                <a:ea typeface="Yu Mincho" panose="02020400000000000000" pitchFamily="18" charset="-128"/>
              </a:rPr>
              <a:t>。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5D27664-F93F-4C44-28EA-1A760488571F}"/>
              </a:ext>
            </a:extLst>
          </p:cNvPr>
          <p:cNvSpPr txBox="1"/>
          <p:nvPr/>
        </p:nvSpPr>
        <p:spPr>
          <a:xfrm>
            <a:off x="1269401" y="6059132"/>
            <a:ext cx="2108269" cy="4638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76"/>
              </a:lnSpc>
            </a:pPr>
            <a:r>
              <a:rPr kumimoji="1" lang="ja-JP" altLang="en-US" sz="1000">
                <a:latin typeface="Yu Mincho" panose="02020400000000000000" pitchFamily="18" charset="-128"/>
                <a:ea typeface="Yu Mincho" panose="02020400000000000000" pitchFamily="18" charset="-128"/>
              </a:rPr>
              <a:t>春は気温の上昇に伴い</a:t>
            </a:r>
            <a:r>
              <a:rPr kumimoji="1" lang="ja-JP" altLang="en-US" sz="1000" spc="-300">
                <a:latin typeface="Yu Mincho" panose="02020400000000000000" pitchFamily="18" charset="-128"/>
                <a:ea typeface="Yu Mincho" panose="02020400000000000000" pitchFamily="18" charset="-128"/>
              </a:rPr>
              <a:t>、</a:t>
            </a:r>
          </a:p>
          <a:p>
            <a:pPr algn="ctr">
              <a:lnSpc>
                <a:spcPts val="1476"/>
              </a:lnSpc>
            </a:pPr>
            <a:r>
              <a:rPr kumimoji="1" lang="ja-JP" altLang="en-US" sz="1000">
                <a:latin typeface="Yu Mincho" panose="02020400000000000000" pitchFamily="18" charset="-128"/>
                <a:ea typeface="Yu Mincho" panose="02020400000000000000" pitchFamily="18" charset="-128"/>
              </a:rPr>
              <a:t>汗・皮脂の分泌が多くなります</a:t>
            </a:r>
            <a:r>
              <a:rPr kumimoji="1" lang="ja-JP" altLang="en-US" sz="1000" spc="-300">
                <a:latin typeface="Yu Mincho" panose="02020400000000000000" pitchFamily="18" charset="-128"/>
                <a:ea typeface="Yu Mincho" panose="02020400000000000000" pitchFamily="18" charset="-128"/>
              </a:rPr>
              <a:t>。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2119F0C3-483E-0158-2864-155CB9AA9D09}"/>
              </a:ext>
            </a:extLst>
          </p:cNvPr>
          <p:cNvSpPr txBox="1"/>
          <p:nvPr/>
        </p:nvSpPr>
        <p:spPr>
          <a:xfrm>
            <a:off x="2492104" y="4611140"/>
            <a:ext cx="4580100" cy="3054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920"/>
              </a:lnSpc>
            </a:pPr>
            <a:r>
              <a:rPr kumimoji="1" lang="ja-JP" altLang="en-US" sz="600" spc="40">
                <a:latin typeface="Yu Gothic Pr6N R" panose="020B0400000000000000" pitchFamily="34" charset="-128"/>
                <a:ea typeface="Yu Gothic Pr6N R" panose="020B0400000000000000" pitchFamily="34" charset="-128"/>
              </a:rPr>
              <a:t>気温・湿度　出典：気象庁ホームページ　東京</a:t>
            </a:r>
            <a:r>
              <a:rPr kumimoji="1" lang="en-US" altLang="ja-JP" sz="600" spc="40" dirty="0">
                <a:latin typeface="Yu Gothic Pr6N R" panose="020B0400000000000000" pitchFamily="34" charset="-128"/>
                <a:ea typeface="Yu Gothic Pr6N R" panose="020B0400000000000000" pitchFamily="34" charset="-128"/>
              </a:rPr>
              <a:t>2023</a:t>
            </a:r>
            <a:r>
              <a:rPr kumimoji="1" lang="ja-JP" altLang="en-US" sz="600" spc="40">
                <a:latin typeface="Yu Gothic Pr6N R" panose="020B0400000000000000" pitchFamily="34" charset="-128"/>
                <a:ea typeface="Yu Gothic Pr6N R" panose="020B0400000000000000" pitchFamily="34" charset="-128"/>
              </a:rPr>
              <a:t>年</a:t>
            </a:r>
            <a:r>
              <a:rPr kumimoji="1" lang="en-US" altLang="ja-JP" sz="600" spc="40" dirty="0">
                <a:latin typeface="Yu Gothic Pr6N R" panose="020B0400000000000000" pitchFamily="34" charset="-128"/>
                <a:ea typeface="Yu Gothic Pr6N R" panose="020B0400000000000000" pitchFamily="34" charset="-128"/>
              </a:rPr>
              <a:t> (</a:t>
            </a:r>
            <a:r>
              <a:rPr kumimoji="1" lang="ja-JP" altLang="en-US" sz="600" spc="40">
                <a:latin typeface="Yu Gothic Pr6N R" panose="020B0400000000000000" pitchFamily="34" charset="-128"/>
                <a:ea typeface="Yu Gothic Pr6N R" panose="020B0400000000000000" pitchFamily="34" charset="-128"/>
              </a:rPr>
              <a:t>月ごとの値</a:t>
            </a:r>
            <a:r>
              <a:rPr kumimoji="1" lang="en-US" altLang="ja-JP" sz="600" spc="40" dirty="0">
                <a:latin typeface="Yu Gothic Pr6N R" panose="020B0400000000000000" pitchFamily="34" charset="-128"/>
                <a:ea typeface="Yu Gothic Pr6N R" panose="020B0400000000000000" pitchFamily="34" charset="-128"/>
              </a:rPr>
              <a:t>)</a:t>
            </a:r>
          </a:p>
          <a:p>
            <a:pPr>
              <a:lnSpc>
                <a:spcPts val="920"/>
              </a:lnSpc>
            </a:pPr>
            <a:r>
              <a:rPr kumimoji="1" lang="ja-JP" altLang="en-US" sz="600" spc="40">
                <a:latin typeface="Yu Gothic Pr6N R" panose="020B0400000000000000" pitchFamily="34" charset="-128"/>
                <a:ea typeface="Yu Gothic Pr6N R" panose="020B0400000000000000" pitchFamily="34" charset="-128"/>
              </a:rPr>
              <a:t>紫外線　　　出典：国立環境研究所 有害紫外線モニタリングネットワーク事務局ホームページ　</a:t>
            </a:r>
            <a:r>
              <a:rPr kumimoji="1" lang="en-US" altLang="ja-JP" sz="600" spc="40" dirty="0">
                <a:latin typeface="Yu Gothic Pr6N R" panose="020B0400000000000000" pitchFamily="34" charset="-128"/>
                <a:ea typeface="Yu Gothic Pr6N R" panose="020B0400000000000000" pitchFamily="34" charset="-128"/>
              </a:rPr>
              <a:t>2021</a:t>
            </a:r>
            <a:r>
              <a:rPr kumimoji="1" lang="ja-JP" altLang="en-US" sz="600" spc="40">
                <a:latin typeface="Yu Gothic Pr6N R" panose="020B0400000000000000" pitchFamily="34" charset="-128"/>
                <a:ea typeface="Yu Gothic Pr6N R" panose="020B0400000000000000" pitchFamily="34" charset="-128"/>
              </a:rPr>
              <a:t>年つくば観測局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713E02BA-3889-E85F-1CE2-6ACADAC7A83B}"/>
              </a:ext>
            </a:extLst>
          </p:cNvPr>
          <p:cNvSpPr txBox="1"/>
          <p:nvPr/>
        </p:nvSpPr>
        <p:spPr>
          <a:xfrm>
            <a:off x="7852993" y="2525685"/>
            <a:ext cx="277640" cy="192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50" dirty="0">
                <a:latin typeface="+mn-ea"/>
              </a:rPr>
              <a:t>40</a:t>
            </a:r>
            <a:endParaRPr kumimoji="1" lang="ja-JP" altLang="en-US" sz="650">
              <a:latin typeface="+mn-ea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FE82A33E-22B0-7654-0CCF-1F40BFDC0878}"/>
              </a:ext>
            </a:extLst>
          </p:cNvPr>
          <p:cNvSpPr txBox="1"/>
          <p:nvPr/>
        </p:nvSpPr>
        <p:spPr>
          <a:xfrm>
            <a:off x="7852993" y="2973128"/>
            <a:ext cx="277640" cy="192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50" dirty="0">
                <a:latin typeface="+mn-ea"/>
              </a:rPr>
              <a:t>30</a:t>
            </a:r>
            <a:endParaRPr kumimoji="1" lang="ja-JP" altLang="en-US" sz="650">
              <a:latin typeface="+mn-ea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D6031C01-FA5B-CB25-0698-0D32183E3A2C}"/>
              </a:ext>
            </a:extLst>
          </p:cNvPr>
          <p:cNvSpPr txBox="1"/>
          <p:nvPr/>
        </p:nvSpPr>
        <p:spPr>
          <a:xfrm>
            <a:off x="7852993" y="3412048"/>
            <a:ext cx="277640" cy="192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50" dirty="0">
                <a:latin typeface="+mn-ea"/>
              </a:rPr>
              <a:t>20</a:t>
            </a:r>
            <a:endParaRPr kumimoji="1" lang="ja-JP" altLang="en-US" sz="650">
              <a:latin typeface="+mn-ea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0EA7CF1B-CB13-C013-6217-298A15850A79}"/>
              </a:ext>
            </a:extLst>
          </p:cNvPr>
          <p:cNvSpPr txBox="1"/>
          <p:nvPr/>
        </p:nvSpPr>
        <p:spPr>
          <a:xfrm>
            <a:off x="7852993" y="3854143"/>
            <a:ext cx="277640" cy="192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50" dirty="0">
                <a:latin typeface="+mn-ea"/>
              </a:rPr>
              <a:t>10</a:t>
            </a:r>
            <a:endParaRPr kumimoji="1" lang="ja-JP" altLang="en-US" sz="650">
              <a:latin typeface="+mn-ea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74378A7C-AB2D-1CC0-FE22-797646C614BD}"/>
              </a:ext>
            </a:extLst>
          </p:cNvPr>
          <p:cNvSpPr txBox="1"/>
          <p:nvPr/>
        </p:nvSpPr>
        <p:spPr>
          <a:xfrm>
            <a:off x="7557705" y="2525685"/>
            <a:ext cx="370614" cy="192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50" dirty="0">
                <a:latin typeface="+mn-ea"/>
              </a:rPr>
              <a:t>1200</a:t>
            </a:r>
            <a:endParaRPr kumimoji="1" lang="ja-JP" altLang="en-US" sz="650">
              <a:latin typeface="+mn-ea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4950D49F-4AD2-B57F-C80D-CEDC2309A874}"/>
              </a:ext>
            </a:extLst>
          </p:cNvPr>
          <p:cNvSpPr txBox="1"/>
          <p:nvPr/>
        </p:nvSpPr>
        <p:spPr>
          <a:xfrm>
            <a:off x="7557705" y="2823857"/>
            <a:ext cx="370614" cy="192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50" dirty="0">
                <a:latin typeface="+mn-ea"/>
              </a:rPr>
              <a:t>1000</a:t>
            </a:r>
            <a:endParaRPr kumimoji="1" lang="ja-JP" altLang="en-US" sz="650">
              <a:latin typeface="+mn-ea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C6A3A2CA-7E0C-6160-8EFD-16469560920F}"/>
              </a:ext>
            </a:extLst>
          </p:cNvPr>
          <p:cNvSpPr txBox="1"/>
          <p:nvPr/>
        </p:nvSpPr>
        <p:spPr>
          <a:xfrm>
            <a:off x="7580896" y="3118718"/>
            <a:ext cx="324128" cy="192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50" dirty="0">
                <a:latin typeface="+mn-ea"/>
              </a:rPr>
              <a:t>800</a:t>
            </a:r>
            <a:endParaRPr kumimoji="1" lang="ja-JP" altLang="en-US" sz="650">
              <a:latin typeface="+mn-ea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3669DA85-AFE5-EADD-737B-1E0F8EE266B4}"/>
              </a:ext>
            </a:extLst>
          </p:cNvPr>
          <p:cNvSpPr txBox="1"/>
          <p:nvPr/>
        </p:nvSpPr>
        <p:spPr>
          <a:xfrm>
            <a:off x="7580896" y="3413579"/>
            <a:ext cx="324128" cy="192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50" dirty="0">
                <a:latin typeface="+mn-ea"/>
              </a:rPr>
              <a:t>600</a:t>
            </a:r>
            <a:endParaRPr kumimoji="1" lang="ja-JP" altLang="en-US" sz="650">
              <a:latin typeface="+mn-ea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467A02B2-030B-9C9C-F1E7-645124FCCBBB}"/>
              </a:ext>
            </a:extLst>
          </p:cNvPr>
          <p:cNvSpPr txBox="1"/>
          <p:nvPr/>
        </p:nvSpPr>
        <p:spPr>
          <a:xfrm>
            <a:off x="7580896" y="3705127"/>
            <a:ext cx="324128" cy="192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50" dirty="0">
                <a:latin typeface="+mn-ea"/>
              </a:rPr>
              <a:t>400</a:t>
            </a:r>
            <a:endParaRPr kumimoji="1" lang="ja-JP" altLang="en-US" sz="650">
              <a:latin typeface="+mn-ea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1CFADB7B-58CE-3083-D8AA-7BB668B59430}"/>
              </a:ext>
            </a:extLst>
          </p:cNvPr>
          <p:cNvSpPr txBox="1"/>
          <p:nvPr/>
        </p:nvSpPr>
        <p:spPr>
          <a:xfrm>
            <a:off x="7580896" y="3999987"/>
            <a:ext cx="324128" cy="192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50" dirty="0">
                <a:latin typeface="+mn-ea"/>
              </a:rPr>
              <a:t>200</a:t>
            </a:r>
            <a:endParaRPr kumimoji="1" lang="ja-JP" altLang="en-US" sz="650">
              <a:latin typeface="+mn-ea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931DB353-E32F-61F9-0D52-E1F339FF7C59}"/>
              </a:ext>
            </a:extLst>
          </p:cNvPr>
          <p:cNvSpPr txBox="1"/>
          <p:nvPr/>
        </p:nvSpPr>
        <p:spPr>
          <a:xfrm>
            <a:off x="7800675" y="2279125"/>
            <a:ext cx="37702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>
                <a:latin typeface="+mn-ea"/>
              </a:rPr>
              <a:t>UV-B</a:t>
            </a:r>
            <a:endParaRPr kumimoji="1" lang="ja-JP" altLang="en-US" sz="600">
              <a:latin typeface="+mn-ea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FF17CF46-AE0A-2F60-6A74-3C7859096649}"/>
              </a:ext>
            </a:extLst>
          </p:cNvPr>
          <p:cNvSpPr txBox="1"/>
          <p:nvPr/>
        </p:nvSpPr>
        <p:spPr>
          <a:xfrm>
            <a:off x="7736334" y="2388419"/>
            <a:ext cx="51328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">
                <a:latin typeface="+mn-ea"/>
              </a:rPr>
              <a:t>（</a:t>
            </a:r>
            <a:r>
              <a:rPr kumimoji="1" lang="en-US" altLang="ja-JP" sz="600" dirty="0">
                <a:latin typeface="+mn-ea"/>
              </a:rPr>
              <a:t>kl/㎡</a:t>
            </a:r>
            <a:r>
              <a:rPr kumimoji="1" lang="ja-JP" altLang="en-US" sz="600">
                <a:latin typeface="+mn-ea"/>
              </a:rPr>
              <a:t>）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4759FA03-EE05-6292-C4C6-387D4ACFA846}"/>
              </a:ext>
            </a:extLst>
          </p:cNvPr>
          <p:cNvSpPr txBox="1"/>
          <p:nvPr/>
        </p:nvSpPr>
        <p:spPr>
          <a:xfrm>
            <a:off x="7497796" y="2388419"/>
            <a:ext cx="51328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">
                <a:latin typeface="+mn-ea"/>
              </a:rPr>
              <a:t>（</a:t>
            </a:r>
            <a:r>
              <a:rPr kumimoji="1" lang="en-US" altLang="ja-JP" sz="600" dirty="0">
                <a:latin typeface="+mn-ea"/>
              </a:rPr>
              <a:t>kl/㎡</a:t>
            </a:r>
            <a:r>
              <a:rPr kumimoji="1" lang="ja-JP" altLang="en-US" sz="600">
                <a:latin typeface="+mn-ea"/>
              </a:rPr>
              <a:t>）</a:t>
            </a: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0FFCC52E-0D88-E72B-2EE9-4A19E1BEDF87}"/>
              </a:ext>
            </a:extLst>
          </p:cNvPr>
          <p:cNvSpPr txBox="1"/>
          <p:nvPr/>
        </p:nvSpPr>
        <p:spPr>
          <a:xfrm>
            <a:off x="7562136" y="2279125"/>
            <a:ext cx="37382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>
                <a:latin typeface="+mn-ea"/>
              </a:rPr>
              <a:t>UV-A</a:t>
            </a:r>
            <a:endParaRPr kumimoji="1" lang="ja-JP" altLang="en-US" sz="600">
              <a:latin typeface="+mn-ea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6BF81822-D90B-BBAF-E837-945D4D4333F1}"/>
              </a:ext>
            </a:extLst>
          </p:cNvPr>
          <p:cNvSpPr txBox="1"/>
          <p:nvPr/>
        </p:nvSpPr>
        <p:spPr>
          <a:xfrm>
            <a:off x="7797362" y="2053838"/>
            <a:ext cx="37702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>
                <a:latin typeface="+mn-ea"/>
              </a:rPr>
              <a:t>UV-B</a:t>
            </a:r>
            <a:endParaRPr kumimoji="1" lang="ja-JP" altLang="en-US" sz="600">
              <a:latin typeface="+mn-ea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B4FC3471-5147-B737-4835-CEBB969451AB}"/>
              </a:ext>
            </a:extLst>
          </p:cNvPr>
          <p:cNvSpPr txBox="1"/>
          <p:nvPr/>
        </p:nvSpPr>
        <p:spPr>
          <a:xfrm>
            <a:off x="7210953" y="2053838"/>
            <a:ext cx="37382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>
                <a:latin typeface="+mn-ea"/>
              </a:rPr>
              <a:t>UV-A</a:t>
            </a:r>
            <a:endParaRPr kumimoji="1" lang="ja-JP" altLang="en-US" sz="600">
              <a:latin typeface="+mn-ea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7C9552FC-D1FA-DF4B-B47E-5A6427ADDDF8}"/>
              </a:ext>
            </a:extLst>
          </p:cNvPr>
          <p:cNvSpPr txBox="1"/>
          <p:nvPr/>
        </p:nvSpPr>
        <p:spPr>
          <a:xfrm>
            <a:off x="6111023" y="2053838"/>
            <a:ext cx="33855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">
                <a:latin typeface="+mn-ea"/>
              </a:rPr>
              <a:t>気温</a:t>
            </a: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E9D5A1A6-E30C-E57C-9864-86A39BEF1D97}"/>
              </a:ext>
            </a:extLst>
          </p:cNvPr>
          <p:cNvSpPr txBox="1"/>
          <p:nvPr/>
        </p:nvSpPr>
        <p:spPr>
          <a:xfrm>
            <a:off x="6664302" y="2053838"/>
            <a:ext cx="33855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">
                <a:latin typeface="+mn-ea"/>
              </a:rPr>
              <a:t>湿度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F8EECE2E-EC1F-7CDB-88EF-B552487FEA9F}"/>
              </a:ext>
            </a:extLst>
          </p:cNvPr>
          <p:cNvSpPr txBox="1"/>
          <p:nvPr/>
        </p:nvSpPr>
        <p:spPr>
          <a:xfrm>
            <a:off x="7027622" y="4380712"/>
            <a:ext cx="3962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spc="200" dirty="0">
                <a:latin typeface="Yu Gothic Pr6N M" panose="020B0400000000000000" pitchFamily="34" charset="-128"/>
                <a:ea typeface="Yu Gothic Pr6N M" panose="020B0400000000000000" pitchFamily="34" charset="-128"/>
              </a:rPr>
              <a:t>5</a:t>
            </a:r>
            <a:r>
              <a:rPr kumimoji="1" lang="ja-JP" altLang="en-US" sz="800" spc="200">
                <a:latin typeface="Yu Gothic Pr6N M" panose="020B0400000000000000" pitchFamily="34" charset="-128"/>
                <a:ea typeface="Yu Gothic Pr6N M" panose="020B0400000000000000" pitchFamily="34" charset="-128"/>
              </a:rPr>
              <a:t>月</a:t>
            </a: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1257572F-5CDC-E4DD-B77D-D9DB347DA6FE}"/>
              </a:ext>
            </a:extLst>
          </p:cNvPr>
          <p:cNvSpPr txBox="1"/>
          <p:nvPr/>
        </p:nvSpPr>
        <p:spPr>
          <a:xfrm>
            <a:off x="6268935" y="4380712"/>
            <a:ext cx="3962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spc="200" dirty="0">
                <a:latin typeface="Yu Gothic Pr6N M" panose="020B0400000000000000" pitchFamily="34" charset="-128"/>
                <a:ea typeface="Yu Gothic Pr6N M" panose="020B0400000000000000" pitchFamily="34" charset="-128"/>
              </a:rPr>
              <a:t>4</a:t>
            </a:r>
            <a:r>
              <a:rPr kumimoji="1" lang="ja-JP" altLang="en-US" sz="800" spc="200">
                <a:latin typeface="Yu Gothic Pr6N M" panose="020B0400000000000000" pitchFamily="34" charset="-128"/>
                <a:ea typeface="Yu Gothic Pr6N M" panose="020B0400000000000000" pitchFamily="34" charset="-128"/>
              </a:rPr>
              <a:t>月</a:t>
            </a: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0071012B-FDFB-C7D8-6DFD-DE5BE37630A6}"/>
              </a:ext>
            </a:extLst>
          </p:cNvPr>
          <p:cNvSpPr txBox="1"/>
          <p:nvPr/>
        </p:nvSpPr>
        <p:spPr>
          <a:xfrm>
            <a:off x="5513561" y="4380712"/>
            <a:ext cx="3962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spc="200" dirty="0">
                <a:latin typeface="Yu Gothic Pr6N M" panose="020B0400000000000000" pitchFamily="34" charset="-128"/>
                <a:ea typeface="Yu Gothic Pr6N M" panose="020B0400000000000000" pitchFamily="34" charset="-128"/>
              </a:rPr>
              <a:t>3</a:t>
            </a:r>
            <a:r>
              <a:rPr kumimoji="1" lang="ja-JP" altLang="en-US" sz="800" spc="200">
                <a:latin typeface="Yu Gothic Pr6N M" panose="020B0400000000000000" pitchFamily="34" charset="-128"/>
                <a:ea typeface="Yu Gothic Pr6N M" panose="020B0400000000000000" pitchFamily="34" charset="-128"/>
              </a:rPr>
              <a:t>月</a:t>
            </a: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475B1609-BB38-CF67-1E62-741626D96645}"/>
              </a:ext>
            </a:extLst>
          </p:cNvPr>
          <p:cNvSpPr txBox="1"/>
          <p:nvPr/>
        </p:nvSpPr>
        <p:spPr>
          <a:xfrm>
            <a:off x="4754874" y="4380712"/>
            <a:ext cx="3962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spc="200" dirty="0">
                <a:latin typeface="Yu Gothic Pr6N M" panose="020B0400000000000000" pitchFamily="34" charset="-128"/>
                <a:ea typeface="Yu Gothic Pr6N M" panose="020B0400000000000000" pitchFamily="34" charset="-128"/>
              </a:rPr>
              <a:t>2</a:t>
            </a:r>
            <a:r>
              <a:rPr kumimoji="1" lang="ja-JP" altLang="en-US" sz="800" spc="200">
                <a:latin typeface="Yu Gothic Pr6N M" panose="020B0400000000000000" pitchFamily="34" charset="-128"/>
                <a:ea typeface="Yu Gothic Pr6N M" panose="020B0400000000000000" pitchFamily="34" charset="-128"/>
              </a:rPr>
              <a:t>月</a:t>
            </a: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A824AF01-E485-1A85-C7BA-0B758AA30C7C}"/>
              </a:ext>
            </a:extLst>
          </p:cNvPr>
          <p:cNvSpPr txBox="1"/>
          <p:nvPr/>
        </p:nvSpPr>
        <p:spPr>
          <a:xfrm>
            <a:off x="3999500" y="4380712"/>
            <a:ext cx="3962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spc="200" dirty="0">
                <a:latin typeface="Yu Gothic Pr6N M" panose="020B0400000000000000" pitchFamily="34" charset="-128"/>
                <a:ea typeface="Yu Gothic Pr6N M" panose="020B0400000000000000" pitchFamily="34" charset="-128"/>
              </a:rPr>
              <a:t>1</a:t>
            </a:r>
            <a:r>
              <a:rPr kumimoji="1" lang="ja-JP" altLang="en-US" sz="800" spc="200">
                <a:latin typeface="Yu Gothic Pr6N M" panose="020B0400000000000000" pitchFamily="34" charset="-128"/>
                <a:ea typeface="Yu Gothic Pr6N M" panose="020B0400000000000000" pitchFamily="34" charset="-128"/>
              </a:rPr>
              <a:t>月</a:t>
            </a: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8F46D608-B2D1-F81C-7D78-347010302358}"/>
              </a:ext>
            </a:extLst>
          </p:cNvPr>
          <p:cNvSpPr txBox="1"/>
          <p:nvPr/>
        </p:nvSpPr>
        <p:spPr>
          <a:xfrm>
            <a:off x="3233879" y="4380712"/>
            <a:ext cx="4026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dirty="0">
                <a:latin typeface="Yu Gothic Pr6N M" panose="020B0400000000000000" pitchFamily="34" charset="-128"/>
                <a:ea typeface="Yu Gothic Pr6N M" panose="020B0400000000000000" pitchFamily="34" charset="-128"/>
              </a:rPr>
              <a:t>12</a:t>
            </a:r>
            <a:r>
              <a:rPr kumimoji="1" lang="ja-JP" altLang="en-US" sz="800">
                <a:latin typeface="Yu Gothic Pr6N M" panose="020B0400000000000000" pitchFamily="34" charset="-128"/>
                <a:ea typeface="Yu Gothic Pr6N M" panose="020B0400000000000000" pitchFamily="34" charset="-128"/>
              </a:rPr>
              <a:t>月</a:t>
            </a: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9CC1670D-BB64-4B22-D261-5FEDE633652C}"/>
              </a:ext>
            </a:extLst>
          </p:cNvPr>
          <p:cNvSpPr txBox="1"/>
          <p:nvPr/>
        </p:nvSpPr>
        <p:spPr>
          <a:xfrm>
            <a:off x="2501905" y="2279125"/>
            <a:ext cx="33855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">
                <a:latin typeface="+mn-ea"/>
              </a:rPr>
              <a:t>気温</a:t>
            </a: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8D346505-A659-956F-5809-EBF567DB0D90}"/>
              </a:ext>
            </a:extLst>
          </p:cNvPr>
          <p:cNvSpPr txBox="1"/>
          <p:nvPr/>
        </p:nvSpPr>
        <p:spPr>
          <a:xfrm>
            <a:off x="2746307" y="2279125"/>
            <a:ext cx="33855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">
                <a:latin typeface="+mn-ea"/>
              </a:rPr>
              <a:t>湿度</a:t>
            </a: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7E0A3672-39EA-BCF5-5236-68F977A665E5}"/>
              </a:ext>
            </a:extLst>
          </p:cNvPr>
          <p:cNvSpPr txBox="1"/>
          <p:nvPr/>
        </p:nvSpPr>
        <p:spPr>
          <a:xfrm>
            <a:off x="2465780" y="2388419"/>
            <a:ext cx="41549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">
                <a:latin typeface="+mn-ea"/>
              </a:rPr>
              <a:t>（℃）</a:t>
            </a: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DB5AAB68-A503-B3EF-1F8D-CF3C4379620C}"/>
              </a:ext>
            </a:extLst>
          </p:cNvPr>
          <p:cNvSpPr txBox="1"/>
          <p:nvPr/>
        </p:nvSpPr>
        <p:spPr>
          <a:xfrm>
            <a:off x="2727013" y="2388419"/>
            <a:ext cx="39946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">
                <a:latin typeface="+mn-ea"/>
              </a:rPr>
              <a:t>（</a:t>
            </a:r>
            <a:r>
              <a:rPr kumimoji="1" lang="en-US" altLang="ja-JP" sz="600" dirty="0">
                <a:latin typeface="+mn-ea"/>
              </a:rPr>
              <a:t>%</a:t>
            </a:r>
            <a:r>
              <a:rPr kumimoji="1" lang="ja-JP" altLang="en-US" sz="600">
                <a:latin typeface="+mn-ea"/>
              </a:rPr>
              <a:t>）</a:t>
            </a: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2C49C49F-7815-B89D-1308-62B3AC0B82E4}"/>
              </a:ext>
            </a:extLst>
          </p:cNvPr>
          <p:cNvSpPr txBox="1"/>
          <p:nvPr/>
        </p:nvSpPr>
        <p:spPr>
          <a:xfrm>
            <a:off x="2781149" y="2525685"/>
            <a:ext cx="277640" cy="192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50" dirty="0">
                <a:latin typeface="+mn-ea"/>
              </a:rPr>
              <a:t>90</a:t>
            </a:r>
            <a:endParaRPr kumimoji="1" lang="ja-JP" altLang="en-US" sz="650">
              <a:latin typeface="+mn-ea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DCE4E6C9-F98D-0423-5C93-1FEA737D97E9}"/>
              </a:ext>
            </a:extLst>
          </p:cNvPr>
          <p:cNvSpPr txBox="1"/>
          <p:nvPr/>
        </p:nvSpPr>
        <p:spPr>
          <a:xfrm>
            <a:off x="2781149" y="2866926"/>
            <a:ext cx="277640" cy="192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50" dirty="0">
                <a:latin typeface="+mn-ea"/>
              </a:rPr>
              <a:t>80</a:t>
            </a:r>
            <a:endParaRPr kumimoji="1" lang="ja-JP" altLang="en-US" sz="650">
              <a:latin typeface="+mn-ea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3A99AC6F-EE0E-E052-74AE-F62CBAC2CE37}"/>
              </a:ext>
            </a:extLst>
          </p:cNvPr>
          <p:cNvSpPr txBox="1"/>
          <p:nvPr/>
        </p:nvSpPr>
        <p:spPr>
          <a:xfrm>
            <a:off x="2781149" y="3194917"/>
            <a:ext cx="277640" cy="192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50" dirty="0">
                <a:latin typeface="+mn-ea"/>
              </a:rPr>
              <a:t>70</a:t>
            </a:r>
            <a:endParaRPr kumimoji="1" lang="ja-JP" altLang="en-US" sz="650">
              <a:latin typeface="+mn-ea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CA491661-AD11-1A78-A005-261E33DD1AA3}"/>
              </a:ext>
            </a:extLst>
          </p:cNvPr>
          <p:cNvSpPr txBox="1"/>
          <p:nvPr/>
        </p:nvSpPr>
        <p:spPr>
          <a:xfrm>
            <a:off x="2781149" y="3529535"/>
            <a:ext cx="277640" cy="192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50" dirty="0">
                <a:latin typeface="+mn-ea"/>
              </a:rPr>
              <a:t>60</a:t>
            </a:r>
            <a:endParaRPr kumimoji="1" lang="ja-JP" altLang="en-US" sz="650">
              <a:latin typeface="+mn-ea"/>
            </a:endParaRP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85320B50-8430-DFA6-A117-6D238248D232}"/>
              </a:ext>
            </a:extLst>
          </p:cNvPr>
          <p:cNvSpPr txBox="1"/>
          <p:nvPr/>
        </p:nvSpPr>
        <p:spPr>
          <a:xfrm>
            <a:off x="2781149" y="3864153"/>
            <a:ext cx="277640" cy="192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50" dirty="0">
                <a:latin typeface="+mn-ea"/>
              </a:rPr>
              <a:t>50</a:t>
            </a:r>
            <a:endParaRPr kumimoji="1" lang="ja-JP" altLang="en-US" sz="650">
              <a:latin typeface="+mn-ea"/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1C52807E-49B8-CCCA-CA74-2A45D03573FC}"/>
              </a:ext>
            </a:extLst>
          </p:cNvPr>
          <p:cNvSpPr txBox="1"/>
          <p:nvPr/>
        </p:nvSpPr>
        <p:spPr>
          <a:xfrm>
            <a:off x="2781149" y="4198770"/>
            <a:ext cx="277640" cy="192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50" dirty="0">
                <a:latin typeface="+mn-ea"/>
              </a:rPr>
              <a:t>40</a:t>
            </a:r>
            <a:endParaRPr kumimoji="1" lang="ja-JP" altLang="en-US" sz="650">
              <a:latin typeface="+mn-ea"/>
            </a:endParaRP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8A0E20A9-B122-9615-1192-512FA13041AE}"/>
              </a:ext>
            </a:extLst>
          </p:cNvPr>
          <p:cNvSpPr txBox="1"/>
          <p:nvPr/>
        </p:nvSpPr>
        <p:spPr>
          <a:xfrm>
            <a:off x="2498103" y="2525685"/>
            <a:ext cx="344966" cy="192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50" dirty="0">
                <a:latin typeface="+mn-ea"/>
              </a:rPr>
              <a:t>30.0</a:t>
            </a:r>
            <a:endParaRPr kumimoji="1" lang="ja-JP" altLang="en-US" sz="650">
              <a:latin typeface="+mn-ea"/>
            </a:endParaRP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9C9B971F-6884-53EE-16DA-B02465509695}"/>
              </a:ext>
            </a:extLst>
          </p:cNvPr>
          <p:cNvSpPr txBox="1"/>
          <p:nvPr/>
        </p:nvSpPr>
        <p:spPr>
          <a:xfrm>
            <a:off x="2498103" y="2823857"/>
            <a:ext cx="344966" cy="192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50" dirty="0">
                <a:latin typeface="+mn-ea"/>
              </a:rPr>
              <a:t>25.0</a:t>
            </a:r>
            <a:endParaRPr kumimoji="1" lang="ja-JP" altLang="en-US" sz="650">
              <a:latin typeface="+mn-ea"/>
            </a:endParaRP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9FDE4C88-E8ED-F972-750B-0D7D53FC8ACD}"/>
              </a:ext>
            </a:extLst>
          </p:cNvPr>
          <p:cNvSpPr txBox="1"/>
          <p:nvPr/>
        </p:nvSpPr>
        <p:spPr>
          <a:xfrm>
            <a:off x="2498103" y="3118718"/>
            <a:ext cx="344966" cy="192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50" dirty="0">
                <a:latin typeface="+mn-ea"/>
              </a:rPr>
              <a:t>20.0</a:t>
            </a:r>
            <a:endParaRPr kumimoji="1" lang="ja-JP" altLang="en-US" sz="650">
              <a:latin typeface="+mn-ea"/>
            </a:endParaRPr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319E085A-BB96-CD2C-B06A-12B04C041BC9}"/>
              </a:ext>
            </a:extLst>
          </p:cNvPr>
          <p:cNvSpPr txBox="1"/>
          <p:nvPr/>
        </p:nvSpPr>
        <p:spPr>
          <a:xfrm>
            <a:off x="2498103" y="3413579"/>
            <a:ext cx="344966" cy="192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50" dirty="0">
                <a:latin typeface="+mn-ea"/>
              </a:rPr>
              <a:t>15.0</a:t>
            </a:r>
            <a:endParaRPr kumimoji="1" lang="ja-JP" altLang="en-US" sz="650">
              <a:latin typeface="+mn-ea"/>
            </a:endParaRP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C5F557C4-6E7D-B71C-89B9-A35C7A9BB453}"/>
              </a:ext>
            </a:extLst>
          </p:cNvPr>
          <p:cNvSpPr txBox="1"/>
          <p:nvPr/>
        </p:nvSpPr>
        <p:spPr>
          <a:xfrm>
            <a:off x="2498103" y="3705127"/>
            <a:ext cx="344966" cy="192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50" dirty="0">
                <a:latin typeface="+mn-ea"/>
              </a:rPr>
              <a:t>10.0</a:t>
            </a:r>
            <a:endParaRPr kumimoji="1" lang="ja-JP" altLang="en-US" sz="650">
              <a:latin typeface="+mn-ea"/>
            </a:endParaRPr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18EC4BBE-3A9C-90CC-5267-F03DAD4C85F5}"/>
              </a:ext>
            </a:extLst>
          </p:cNvPr>
          <p:cNvSpPr txBox="1"/>
          <p:nvPr/>
        </p:nvSpPr>
        <p:spPr>
          <a:xfrm>
            <a:off x="2547798" y="3999987"/>
            <a:ext cx="298480" cy="192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50" dirty="0">
                <a:latin typeface="+mn-ea"/>
              </a:rPr>
              <a:t>5.0</a:t>
            </a:r>
            <a:endParaRPr kumimoji="1" lang="ja-JP" altLang="en-US" sz="650">
              <a:latin typeface="+mn-ea"/>
            </a:endParaRPr>
          </a:p>
        </p:txBody>
      </p:sp>
      <p:cxnSp>
        <p:nvCxnSpPr>
          <p:cNvPr id="74" name="直線コネクタ 73">
            <a:extLst>
              <a:ext uri="{FF2B5EF4-FFF2-40B4-BE49-F238E27FC236}">
                <a16:creationId xmlns:a16="http://schemas.microsoft.com/office/drawing/2014/main" id="{BC498F92-E421-8C0F-13BC-915CD34BEF90}"/>
              </a:ext>
            </a:extLst>
          </p:cNvPr>
          <p:cNvCxnSpPr/>
          <p:nvPr/>
        </p:nvCxnSpPr>
        <p:spPr>
          <a:xfrm>
            <a:off x="3058789" y="2873414"/>
            <a:ext cx="4498916" cy="0"/>
          </a:xfrm>
          <a:prstGeom prst="line">
            <a:avLst/>
          </a:prstGeom>
          <a:ln w="317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5" name="直線コネクタ 74">
            <a:extLst>
              <a:ext uri="{FF2B5EF4-FFF2-40B4-BE49-F238E27FC236}">
                <a16:creationId xmlns:a16="http://schemas.microsoft.com/office/drawing/2014/main" id="{11B80889-01C1-3CD9-126D-542CD31B91C7}"/>
              </a:ext>
            </a:extLst>
          </p:cNvPr>
          <p:cNvCxnSpPr/>
          <p:nvPr/>
        </p:nvCxnSpPr>
        <p:spPr>
          <a:xfrm>
            <a:off x="3058789" y="3373822"/>
            <a:ext cx="4498916" cy="0"/>
          </a:xfrm>
          <a:prstGeom prst="line">
            <a:avLst/>
          </a:prstGeom>
          <a:ln w="317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6" name="直線コネクタ 75">
            <a:extLst>
              <a:ext uri="{FF2B5EF4-FFF2-40B4-BE49-F238E27FC236}">
                <a16:creationId xmlns:a16="http://schemas.microsoft.com/office/drawing/2014/main" id="{286BD235-9CEC-A6BE-A0C6-D1D90DAF04CA}"/>
              </a:ext>
            </a:extLst>
          </p:cNvPr>
          <p:cNvCxnSpPr/>
          <p:nvPr/>
        </p:nvCxnSpPr>
        <p:spPr>
          <a:xfrm>
            <a:off x="3058789" y="3874091"/>
            <a:ext cx="4498916" cy="0"/>
          </a:xfrm>
          <a:prstGeom prst="line">
            <a:avLst/>
          </a:prstGeom>
          <a:ln w="317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7" name="直線コネクタ 76">
            <a:extLst>
              <a:ext uri="{FF2B5EF4-FFF2-40B4-BE49-F238E27FC236}">
                <a16:creationId xmlns:a16="http://schemas.microsoft.com/office/drawing/2014/main" id="{717910F9-46EE-E543-0537-46B0643EA916}"/>
              </a:ext>
            </a:extLst>
          </p:cNvPr>
          <p:cNvCxnSpPr/>
          <p:nvPr/>
        </p:nvCxnSpPr>
        <p:spPr>
          <a:xfrm>
            <a:off x="3058789" y="4122570"/>
            <a:ext cx="4498916" cy="0"/>
          </a:xfrm>
          <a:prstGeom prst="line">
            <a:avLst/>
          </a:prstGeom>
          <a:ln w="317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2" name="直線コネクタ 81">
            <a:extLst>
              <a:ext uri="{FF2B5EF4-FFF2-40B4-BE49-F238E27FC236}">
                <a16:creationId xmlns:a16="http://schemas.microsoft.com/office/drawing/2014/main" id="{F2DFE99B-EDA5-18B9-BA83-6A3B08440F31}"/>
              </a:ext>
            </a:extLst>
          </p:cNvPr>
          <p:cNvCxnSpPr/>
          <p:nvPr/>
        </p:nvCxnSpPr>
        <p:spPr>
          <a:xfrm>
            <a:off x="3058789" y="3124763"/>
            <a:ext cx="4498916" cy="0"/>
          </a:xfrm>
          <a:prstGeom prst="line">
            <a:avLst/>
          </a:prstGeom>
          <a:ln w="317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3" name="直線コネクタ 82">
            <a:extLst>
              <a:ext uri="{FF2B5EF4-FFF2-40B4-BE49-F238E27FC236}">
                <a16:creationId xmlns:a16="http://schemas.microsoft.com/office/drawing/2014/main" id="{E3ED7C43-49C2-C6D1-A34F-8253FE51FD61}"/>
              </a:ext>
            </a:extLst>
          </p:cNvPr>
          <p:cNvCxnSpPr/>
          <p:nvPr/>
        </p:nvCxnSpPr>
        <p:spPr>
          <a:xfrm>
            <a:off x="3058789" y="3628207"/>
            <a:ext cx="4498916" cy="0"/>
          </a:xfrm>
          <a:prstGeom prst="line">
            <a:avLst/>
          </a:prstGeom>
          <a:ln w="317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4" name="正方形/長方形 83">
            <a:extLst>
              <a:ext uri="{FF2B5EF4-FFF2-40B4-BE49-F238E27FC236}">
                <a16:creationId xmlns:a16="http://schemas.microsoft.com/office/drawing/2014/main" id="{ACA90B80-E650-9417-8417-2B1B88D17C85}"/>
              </a:ext>
            </a:extLst>
          </p:cNvPr>
          <p:cNvSpPr/>
          <p:nvPr/>
        </p:nvSpPr>
        <p:spPr>
          <a:xfrm>
            <a:off x="5959228" y="2101710"/>
            <a:ext cx="202805" cy="76809"/>
          </a:xfrm>
          <a:prstGeom prst="rect">
            <a:avLst/>
          </a:prstGeom>
          <a:solidFill>
            <a:srgbClr val="E892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highlight>
                <a:srgbClr val="FFFCDB"/>
              </a:highlight>
            </a:endParaRPr>
          </a:p>
        </p:txBody>
      </p:sp>
      <p:sp>
        <p:nvSpPr>
          <p:cNvPr id="85" name="正方形/長方形 84">
            <a:extLst>
              <a:ext uri="{FF2B5EF4-FFF2-40B4-BE49-F238E27FC236}">
                <a16:creationId xmlns:a16="http://schemas.microsoft.com/office/drawing/2014/main" id="{68D98B91-A1F9-FDF9-8D09-CEBE05830200}"/>
              </a:ext>
            </a:extLst>
          </p:cNvPr>
          <p:cNvSpPr/>
          <p:nvPr/>
        </p:nvSpPr>
        <p:spPr>
          <a:xfrm>
            <a:off x="6510331" y="2101710"/>
            <a:ext cx="202805" cy="76809"/>
          </a:xfrm>
          <a:prstGeom prst="rect">
            <a:avLst/>
          </a:prstGeom>
          <a:solidFill>
            <a:srgbClr val="74B7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highlight>
                <a:srgbClr val="FFFCDB"/>
              </a:highlight>
            </a:endParaRPr>
          </a:p>
        </p:txBody>
      </p:sp>
      <p:cxnSp>
        <p:nvCxnSpPr>
          <p:cNvPr id="78" name="直線コネクタ 77">
            <a:extLst>
              <a:ext uri="{FF2B5EF4-FFF2-40B4-BE49-F238E27FC236}">
                <a16:creationId xmlns:a16="http://schemas.microsoft.com/office/drawing/2014/main" id="{1BBFE674-8F5C-EE13-6164-BBB412528180}"/>
              </a:ext>
            </a:extLst>
          </p:cNvPr>
          <p:cNvCxnSpPr/>
          <p:nvPr/>
        </p:nvCxnSpPr>
        <p:spPr>
          <a:xfrm>
            <a:off x="3058789" y="4384024"/>
            <a:ext cx="4498916" cy="0"/>
          </a:xfrm>
          <a:prstGeom prst="line">
            <a:avLst/>
          </a:prstGeom>
          <a:ln w="317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1" name="直線コネクタ 80">
            <a:extLst>
              <a:ext uri="{FF2B5EF4-FFF2-40B4-BE49-F238E27FC236}">
                <a16:creationId xmlns:a16="http://schemas.microsoft.com/office/drawing/2014/main" id="{4A055494-6B8A-AFB0-2885-3496AA36D2D0}"/>
              </a:ext>
            </a:extLst>
          </p:cNvPr>
          <p:cNvCxnSpPr/>
          <p:nvPr/>
        </p:nvCxnSpPr>
        <p:spPr>
          <a:xfrm>
            <a:off x="3058789" y="2621180"/>
            <a:ext cx="4498916" cy="0"/>
          </a:xfrm>
          <a:prstGeom prst="line">
            <a:avLst/>
          </a:prstGeom>
          <a:ln w="317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0" name="円/楕円 99">
            <a:extLst>
              <a:ext uri="{FF2B5EF4-FFF2-40B4-BE49-F238E27FC236}">
                <a16:creationId xmlns:a16="http://schemas.microsoft.com/office/drawing/2014/main" id="{9C70E77B-ABD2-A8E9-6BD6-6B56845D1552}"/>
              </a:ext>
            </a:extLst>
          </p:cNvPr>
          <p:cNvSpPr>
            <a:spLocks noChangeAspect="1"/>
          </p:cNvSpPr>
          <p:nvPr/>
        </p:nvSpPr>
        <p:spPr>
          <a:xfrm>
            <a:off x="7136325" y="2124693"/>
            <a:ext cx="36000" cy="36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1" name="円/楕円 100">
            <a:extLst>
              <a:ext uri="{FF2B5EF4-FFF2-40B4-BE49-F238E27FC236}">
                <a16:creationId xmlns:a16="http://schemas.microsoft.com/office/drawing/2014/main" id="{C13F6D6A-544C-F396-2FA2-FFDFE8147E5C}"/>
              </a:ext>
            </a:extLst>
          </p:cNvPr>
          <p:cNvSpPr>
            <a:spLocks noChangeAspect="1"/>
          </p:cNvSpPr>
          <p:nvPr/>
        </p:nvSpPr>
        <p:spPr>
          <a:xfrm>
            <a:off x="7723700" y="2122114"/>
            <a:ext cx="36000" cy="36000"/>
          </a:xfrm>
          <a:prstGeom prst="ellipse">
            <a:avLst/>
          </a:prstGeom>
          <a:solidFill>
            <a:srgbClr val="005B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" name="円/楕円 101">
            <a:extLst>
              <a:ext uri="{FF2B5EF4-FFF2-40B4-BE49-F238E27FC236}">
                <a16:creationId xmlns:a16="http://schemas.microsoft.com/office/drawing/2014/main" id="{76EBB65A-09C1-565D-254C-413AA3777169}"/>
              </a:ext>
            </a:extLst>
          </p:cNvPr>
          <p:cNvSpPr>
            <a:spLocks noChangeAspect="1"/>
          </p:cNvSpPr>
          <p:nvPr/>
        </p:nvSpPr>
        <p:spPr>
          <a:xfrm>
            <a:off x="7186972" y="3314778"/>
            <a:ext cx="36000" cy="36000"/>
          </a:xfrm>
          <a:prstGeom prst="ellipse">
            <a:avLst/>
          </a:prstGeom>
          <a:solidFill>
            <a:srgbClr val="005B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" name="円/楕円 102">
            <a:extLst>
              <a:ext uri="{FF2B5EF4-FFF2-40B4-BE49-F238E27FC236}">
                <a16:creationId xmlns:a16="http://schemas.microsoft.com/office/drawing/2014/main" id="{42483258-27F2-205D-2552-99CCB8EE5778}"/>
              </a:ext>
            </a:extLst>
          </p:cNvPr>
          <p:cNvSpPr>
            <a:spLocks noChangeAspect="1"/>
          </p:cNvSpPr>
          <p:nvPr/>
        </p:nvSpPr>
        <p:spPr>
          <a:xfrm>
            <a:off x="6432659" y="3333531"/>
            <a:ext cx="36000" cy="36000"/>
          </a:xfrm>
          <a:prstGeom prst="ellipse">
            <a:avLst/>
          </a:prstGeom>
          <a:solidFill>
            <a:srgbClr val="005B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" name="円/楕円 103">
            <a:extLst>
              <a:ext uri="{FF2B5EF4-FFF2-40B4-BE49-F238E27FC236}">
                <a16:creationId xmlns:a16="http://schemas.microsoft.com/office/drawing/2014/main" id="{2F79731E-820E-C2E8-C9D7-5AAF20F0437A}"/>
              </a:ext>
            </a:extLst>
          </p:cNvPr>
          <p:cNvSpPr>
            <a:spLocks noChangeAspect="1"/>
          </p:cNvSpPr>
          <p:nvPr/>
        </p:nvSpPr>
        <p:spPr>
          <a:xfrm>
            <a:off x="5664066" y="3701598"/>
            <a:ext cx="36000" cy="36000"/>
          </a:xfrm>
          <a:prstGeom prst="ellipse">
            <a:avLst/>
          </a:prstGeom>
          <a:solidFill>
            <a:srgbClr val="005B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" name="円/楕円 104">
            <a:extLst>
              <a:ext uri="{FF2B5EF4-FFF2-40B4-BE49-F238E27FC236}">
                <a16:creationId xmlns:a16="http://schemas.microsoft.com/office/drawing/2014/main" id="{746951D0-DED2-8EF7-4C5B-FE3753E2ADCF}"/>
              </a:ext>
            </a:extLst>
          </p:cNvPr>
          <p:cNvSpPr>
            <a:spLocks noChangeAspect="1"/>
          </p:cNvSpPr>
          <p:nvPr/>
        </p:nvSpPr>
        <p:spPr>
          <a:xfrm>
            <a:off x="4914892" y="3843764"/>
            <a:ext cx="36000" cy="36000"/>
          </a:xfrm>
          <a:prstGeom prst="ellipse">
            <a:avLst/>
          </a:prstGeom>
          <a:solidFill>
            <a:srgbClr val="005B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" name="円/楕円 105">
            <a:extLst>
              <a:ext uri="{FF2B5EF4-FFF2-40B4-BE49-F238E27FC236}">
                <a16:creationId xmlns:a16="http://schemas.microsoft.com/office/drawing/2014/main" id="{E34CB0CB-637F-9A14-82E1-96DAFCA843D5}"/>
              </a:ext>
            </a:extLst>
          </p:cNvPr>
          <p:cNvSpPr>
            <a:spLocks noChangeAspect="1"/>
          </p:cNvSpPr>
          <p:nvPr/>
        </p:nvSpPr>
        <p:spPr>
          <a:xfrm>
            <a:off x="4159652" y="4117637"/>
            <a:ext cx="36000" cy="36000"/>
          </a:xfrm>
          <a:prstGeom prst="ellipse">
            <a:avLst/>
          </a:prstGeom>
          <a:solidFill>
            <a:srgbClr val="005B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" name="円/楕円 106">
            <a:extLst>
              <a:ext uri="{FF2B5EF4-FFF2-40B4-BE49-F238E27FC236}">
                <a16:creationId xmlns:a16="http://schemas.microsoft.com/office/drawing/2014/main" id="{5EA5BFAA-B3C3-915E-7586-DC4CE2FB4BD3}"/>
              </a:ext>
            </a:extLst>
          </p:cNvPr>
          <p:cNvSpPr>
            <a:spLocks noChangeAspect="1"/>
          </p:cNvSpPr>
          <p:nvPr/>
        </p:nvSpPr>
        <p:spPr>
          <a:xfrm>
            <a:off x="3395588" y="4190500"/>
            <a:ext cx="36000" cy="36000"/>
          </a:xfrm>
          <a:prstGeom prst="ellipse">
            <a:avLst/>
          </a:prstGeom>
          <a:solidFill>
            <a:srgbClr val="005B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" name="円/楕円 107">
            <a:extLst>
              <a:ext uri="{FF2B5EF4-FFF2-40B4-BE49-F238E27FC236}">
                <a16:creationId xmlns:a16="http://schemas.microsoft.com/office/drawing/2014/main" id="{C7E7CD8B-1DD6-37F9-C8F5-BD9291EED899}"/>
              </a:ext>
            </a:extLst>
          </p:cNvPr>
          <p:cNvSpPr>
            <a:spLocks noChangeAspect="1"/>
          </p:cNvSpPr>
          <p:nvPr/>
        </p:nvSpPr>
        <p:spPr>
          <a:xfrm>
            <a:off x="3395588" y="3863475"/>
            <a:ext cx="36000" cy="36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" name="円/楕円 108">
            <a:extLst>
              <a:ext uri="{FF2B5EF4-FFF2-40B4-BE49-F238E27FC236}">
                <a16:creationId xmlns:a16="http://schemas.microsoft.com/office/drawing/2014/main" id="{09EC88B3-004A-D3F6-A4F1-FF22BAF919FA}"/>
              </a:ext>
            </a:extLst>
          </p:cNvPr>
          <p:cNvSpPr>
            <a:spLocks noChangeAspect="1"/>
          </p:cNvSpPr>
          <p:nvPr/>
        </p:nvSpPr>
        <p:spPr>
          <a:xfrm>
            <a:off x="4155984" y="3727549"/>
            <a:ext cx="36000" cy="36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" name="円/楕円 109">
            <a:extLst>
              <a:ext uri="{FF2B5EF4-FFF2-40B4-BE49-F238E27FC236}">
                <a16:creationId xmlns:a16="http://schemas.microsoft.com/office/drawing/2014/main" id="{3426FDE7-AA05-D42F-9232-6EDE6CFEDCD7}"/>
              </a:ext>
            </a:extLst>
          </p:cNvPr>
          <p:cNvSpPr>
            <a:spLocks noChangeAspect="1"/>
          </p:cNvSpPr>
          <p:nvPr/>
        </p:nvSpPr>
        <p:spPr>
          <a:xfrm>
            <a:off x="4912180" y="3400598"/>
            <a:ext cx="36000" cy="36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" name="円/楕円 110">
            <a:extLst>
              <a:ext uri="{FF2B5EF4-FFF2-40B4-BE49-F238E27FC236}">
                <a16:creationId xmlns:a16="http://schemas.microsoft.com/office/drawing/2014/main" id="{E0A84657-A7C0-58EF-2A7F-09CB0AC48720}"/>
              </a:ext>
            </a:extLst>
          </p:cNvPr>
          <p:cNvSpPr>
            <a:spLocks noChangeAspect="1"/>
          </p:cNvSpPr>
          <p:nvPr/>
        </p:nvSpPr>
        <p:spPr>
          <a:xfrm>
            <a:off x="5673591" y="3312611"/>
            <a:ext cx="36000" cy="36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" name="円/楕円 111">
            <a:extLst>
              <a:ext uri="{FF2B5EF4-FFF2-40B4-BE49-F238E27FC236}">
                <a16:creationId xmlns:a16="http://schemas.microsoft.com/office/drawing/2014/main" id="{2B3D0C60-9BE9-9911-7907-6D078CAF6C24}"/>
              </a:ext>
            </a:extLst>
          </p:cNvPr>
          <p:cNvSpPr>
            <a:spLocks noChangeAspect="1"/>
          </p:cNvSpPr>
          <p:nvPr/>
        </p:nvSpPr>
        <p:spPr>
          <a:xfrm>
            <a:off x="6427705" y="2968351"/>
            <a:ext cx="36000" cy="36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" name="円/楕円 112">
            <a:extLst>
              <a:ext uri="{FF2B5EF4-FFF2-40B4-BE49-F238E27FC236}">
                <a16:creationId xmlns:a16="http://schemas.microsoft.com/office/drawing/2014/main" id="{43960B6E-DC12-268D-73FE-CB095667040F}"/>
              </a:ext>
            </a:extLst>
          </p:cNvPr>
          <p:cNvSpPr>
            <a:spLocks noChangeAspect="1"/>
          </p:cNvSpPr>
          <p:nvPr/>
        </p:nvSpPr>
        <p:spPr>
          <a:xfrm>
            <a:off x="7188502" y="2978136"/>
            <a:ext cx="36000" cy="36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7" name="直線コネクタ 116">
            <a:extLst>
              <a:ext uri="{FF2B5EF4-FFF2-40B4-BE49-F238E27FC236}">
                <a16:creationId xmlns:a16="http://schemas.microsoft.com/office/drawing/2014/main" id="{8CE77BE4-98EB-809C-762F-4CB702D55E05}"/>
              </a:ext>
            </a:extLst>
          </p:cNvPr>
          <p:cNvCxnSpPr>
            <a:cxnSpLocks/>
          </p:cNvCxnSpPr>
          <p:nvPr/>
        </p:nvCxnSpPr>
        <p:spPr>
          <a:xfrm flipV="1">
            <a:off x="4173984" y="3418570"/>
            <a:ext cx="768924" cy="321679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直線コネクタ 121">
            <a:extLst>
              <a:ext uri="{FF2B5EF4-FFF2-40B4-BE49-F238E27FC236}">
                <a16:creationId xmlns:a16="http://schemas.microsoft.com/office/drawing/2014/main" id="{05EB3D27-441B-2E6E-E284-4A02A0474EBB}"/>
              </a:ext>
            </a:extLst>
          </p:cNvPr>
          <p:cNvCxnSpPr>
            <a:cxnSpLocks/>
          </p:cNvCxnSpPr>
          <p:nvPr/>
        </p:nvCxnSpPr>
        <p:spPr>
          <a:xfrm>
            <a:off x="7054114" y="2140114"/>
            <a:ext cx="216000" cy="6057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線コネクタ 122">
            <a:extLst>
              <a:ext uri="{FF2B5EF4-FFF2-40B4-BE49-F238E27FC236}">
                <a16:creationId xmlns:a16="http://schemas.microsoft.com/office/drawing/2014/main" id="{8ECEFAC3-D16A-5F3B-1A8F-70F917B09E96}"/>
              </a:ext>
            </a:extLst>
          </p:cNvPr>
          <p:cNvCxnSpPr>
            <a:cxnSpLocks/>
          </p:cNvCxnSpPr>
          <p:nvPr/>
        </p:nvCxnSpPr>
        <p:spPr>
          <a:xfrm>
            <a:off x="7635139" y="2140114"/>
            <a:ext cx="216000" cy="6057"/>
          </a:xfrm>
          <a:prstGeom prst="line">
            <a:avLst/>
          </a:prstGeom>
          <a:ln w="9525">
            <a:solidFill>
              <a:srgbClr val="005B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直線コネクタ 124">
            <a:extLst>
              <a:ext uri="{FF2B5EF4-FFF2-40B4-BE49-F238E27FC236}">
                <a16:creationId xmlns:a16="http://schemas.microsoft.com/office/drawing/2014/main" id="{51BEC659-C853-1891-8AB9-1F7340A1763C}"/>
              </a:ext>
            </a:extLst>
          </p:cNvPr>
          <p:cNvCxnSpPr>
            <a:cxnSpLocks/>
          </p:cNvCxnSpPr>
          <p:nvPr/>
        </p:nvCxnSpPr>
        <p:spPr>
          <a:xfrm flipV="1">
            <a:off x="4930180" y="3333303"/>
            <a:ext cx="751886" cy="8952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直線コネクタ 128">
            <a:extLst>
              <a:ext uri="{FF2B5EF4-FFF2-40B4-BE49-F238E27FC236}">
                <a16:creationId xmlns:a16="http://schemas.microsoft.com/office/drawing/2014/main" id="{D7F61C9C-7F88-3479-BA2B-9A26C80FD4C8}"/>
              </a:ext>
            </a:extLst>
          </p:cNvPr>
          <p:cNvCxnSpPr>
            <a:cxnSpLocks/>
          </p:cNvCxnSpPr>
          <p:nvPr/>
        </p:nvCxnSpPr>
        <p:spPr>
          <a:xfrm>
            <a:off x="6451005" y="2976826"/>
            <a:ext cx="755525" cy="22513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BF1558B-3987-20C9-B5C6-2C385B7C66DA}"/>
              </a:ext>
            </a:extLst>
          </p:cNvPr>
          <p:cNvSpPr txBox="1"/>
          <p:nvPr/>
        </p:nvSpPr>
        <p:spPr>
          <a:xfrm>
            <a:off x="5134527" y="1285509"/>
            <a:ext cx="3960058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50" spc="70" dirty="0">
                <a:latin typeface="HannariMincho" pitchFamily="2" charset="-128"/>
                <a:ea typeface="HannariMincho" pitchFamily="2" charset="-128"/>
              </a:rPr>
              <a:t>※</a:t>
            </a:r>
            <a:r>
              <a:rPr kumimoji="1" lang="ja-JP" altLang="en-US" sz="850" spc="70">
                <a:latin typeface="HannariMincho" pitchFamily="2" charset="-128"/>
                <a:ea typeface="HannariMincho" pitchFamily="2" charset="-128"/>
              </a:rPr>
              <a:t>ゆらぎとは、外的要因や内的要因により日ごとに変化する状態のこと</a:t>
            </a:r>
          </a:p>
        </p:txBody>
      </p:sp>
      <p:sp>
        <p:nvSpPr>
          <p:cNvPr id="79" name="正方形/長方形 78">
            <a:extLst>
              <a:ext uri="{FF2B5EF4-FFF2-40B4-BE49-F238E27FC236}">
                <a16:creationId xmlns:a16="http://schemas.microsoft.com/office/drawing/2014/main" id="{66C04F57-4FBE-9D6B-E483-9837E3255943}"/>
              </a:ext>
            </a:extLst>
          </p:cNvPr>
          <p:cNvSpPr/>
          <p:nvPr/>
        </p:nvSpPr>
        <p:spPr>
          <a:xfrm>
            <a:off x="3233027" y="3932810"/>
            <a:ext cx="144643" cy="447313"/>
          </a:xfrm>
          <a:prstGeom prst="rect">
            <a:avLst/>
          </a:prstGeom>
          <a:solidFill>
            <a:srgbClr val="E892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highlight>
                <a:srgbClr val="FFFCDB"/>
              </a:highlight>
            </a:endParaRPr>
          </a:p>
        </p:txBody>
      </p:sp>
      <p:sp>
        <p:nvSpPr>
          <p:cNvPr id="98" name="正方形/長方形 97">
            <a:extLst>
              <a:ext uri="{FF2B5EF4-FFF2-40B4-BE49-F238E27FC236}">
                <a16:creationId xmlns:a16="http://schemas.microsoft.com/office/drawing/2014/main" id="{F88F54D5-18D2-BB2B-F5F6-00DE5D2E749D}"/>
              </a:ext>
            </a:extLst>
          </p:cNvPr>
          <p:cNvSpPr/>
          <p:nvPr/>
        </p:nvSpPr>
        <p:spPr>
          <a:xfrm>
            <a:off x="3988677" y="4056514"/>
            <a:ext cx="144643" cy="323610"/>
          </a:xfrm>
          <a:prstGeom prst="rect">
            <a:avLst/>
          </a:prstGeom>
          <a:solidFill>
            <a:srgbClr val="E892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highlight>
                <a:srgbClr val="FFFCDB"/>
              </a:highlight>
            </a:endParaRPr>
          </a:p>
        </p:txBody>
      </p:sp>
      <p:sp>
        <p:nvSpPr>
          <p:cNvPr id="99" name="正方形/長方形 98">
            <a:extLst>
              <a:ext uri="{FF2B5EF4-FFF2-40B4-BE49-F238E27FC236}">
                <a16:creationId xmlns:a16="http://schemas.microsoft.com/office/drawing/2014/main" id="{038545B4-A3F5-3DFC-474A-C26135BCE17B}"/>
              </a:ext>
            </a:extLst>
          </p:cNvPr>
          <p:cNvSpPr/>
          <p:nvPr/>
        </p:nvSpPr>
        <p:spPr>
          <a:xfrm>
            <a:off x="4209580" y="3755234"/>
            <a:ext cx="144643" cy="624890"/>
          </a:xfrm>
          <a:prstGeom prst="rect">
            <a:avLst/>
          </a:prstGeom>
          <a:solidFill>
            <a:srgbClr val="74B7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highlight>
                <a:srgbClr val="FFFCDB"/>
              </a:highlight>
            </a:endParaRPr>
          </a:p>
        </p:txBody>
      </p:sp>
      <p:sp>
        <p:nvSpPr>
          <p:cNvPr id="114" name="正方形/長方形 113">
            <a:extLst>
              <a:ext uri="{FF2B5EF4-FFF2-40B4-BE49-F238E27FC236}">
                <a16:creationId xmlns:a16="http://schemas.microsoft.com/office/drawing/2014/main" id="{235488E6-B947-794D-D704-E479AEEE9497}"/>
              </a:ext>
            </a:extLst>
          </p:cNvPr>
          <p:cNvSpPr/>
          <p:nvPr/>
        </p:nvSpPr>
        <p:spPr>
          <a:xfrm>
            <a:off x="4750677" y="3925504"/>
            <a:ext cx="144643" cy="454620"/>
          </a:xfrm>
          <a:prstGeom prst="rect">
            <a:avLst/>
          </a:prstGeom>
          <a:solidFill>
            <a:srgbClr val="E892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highlight>
                <a:srgbClr val="FFFCDB"/>
              </a:highlight>
            </a:endParaRPr>
          </a:p>
        </p:txBody>
      </p:sp>
      <p:sp>
        <p:nvSpPr>
          <p:cNvPr id="116" name="正方形/長方形 115">
            <a:extLst>
              <a:ext uri="{FF2B5EF4-FFF2-40B4-BE49-F238E27FC236}">
                <a16:creationId xmlns:a16="http://schemas.microsoft.com/office/drawing/2014/main" id="{0675039D-6367-479F-BE33-8129094F5711}"/>
              </a:ext>
            </a:extLst>
          </p:cNvPr>
          <p:cNvSpPr/>
          <p:nvPr/>
        </p:nvSpPr>
        <p:spPr>
          <a:xfrm>
            <a:off x="4971580" y="3779838"/>
            <a:ext cx="144643" cy="600286"/>
          </a:xfrm>
          <a:prstGeom prst="rect">
            <a:avLst/>
          </a:prstGeom>
          <a:solidFill>
            <a:srgbClr val="74B7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highlight>
                <a:srgbClr val="FFFCDB"/>
              </a:highlight>
            </a:endParaRPr>
          </a:p>
        </p:txBody>
      </p:sp>
      <p:sp>
        <p:nvSpPr>
          <p:cNvPr id="118" name="正方形/長方形 117">
            <a:extLst>
              <a:ext uri="{FF2B5EF4-FFF2-40B4-BE49-F238E27FC236}">
                <a16:creationId xmlns:a16="http://schemas.microsoft.com/office/drawing/2014/main" id="{397F26F2-681D-6395-A72C-26AEB51CDDFE}"/>
              </a:ext>
            </a:extLst>
          </p:cNvPr>
          <p:cNvSpPr/>
          <p:nvPr/>
        </p:nvSpPr>
        <p:spPr>
          <a:xfrm>
            <a:off x="5509502" y="3737598"/>
            <a:ext cx="144643" cy="642525"/>
          </a:xfrm>
          <a:prstGeom prst="rect">
            <a:avLst/>
          </a:prstGeom>
          <a:solidFill>
            <a:srgbClr val="E892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highlight>
                <a:srgbClr val="FFFCDB"/>
              </a:highlight>
            </a:endParaRPr>
          </a:p>
        </p:txBody>
      </p:sp>
      <p:sp>
        <p:nvSpPr>
          <p:cNvPr id="119" name="正方形/長方形 118">
            <a:extLst>
              <a:ext uri="{FF2B5EF4-FFF2-40B4-BE49-F238E27FC236}">
                <a16:creationId xmlns:a16="http://schemas.microsoft.com/office/drawing/2014/main" id="{8AECFF4F-623B-FF0F-FB77-33026EA4D3A5}"/>
              </a:ext>
            </a:extLst>
          </p:cNvPr>
          <p:cNvSpPr/>
          <p:nvPr/>
        </p:nvSpPr>
        <p:spPr>
          <a:xfrm>
            <a:off x="5730405" y="3302414"/>
            <a:ext cx="144643" cy="1077710"/>
          </a:xfrm>
          <a:prstGeom prst="rect">
            <a:avLst/>
          </a:prstGeom>
          <a:solidFill>
            <a:srgbClr val="74B7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highlight>
                <a:srgbClr val="FFFCDB"/>
              </a:highlight>
            </a:endParaRPr>
          </a:p>
        </p:txBody>
      </p:sp>
      <p:sp>
        <p:nvSpPr>
          <p:cNvPr id="120" name="正方形/長方形 119">
            <a:extLst>
              <a:ext uri="{FF2B5EF4-FFF2-40B4-BE49-F238E27FC236}">
                <a16:creationId xmlns:a16="http://schemas.microsoft.com/office/drawing/2014/main" id="{7EAB67FE-60A5-8F93-71F0-543BDB3EC183}"/>
              </a:ext>
            </a:extLst>
          </p:cNvPr>
          <p:cNvSpPr/>
          <p:nvPr/>
        </p:nvSpPr>
        <p:spPr>
          <a:xfrm>
            <a:off x="6268327" y="3433136"/>
            <a:ext cx="144643" cy="946988"/>
          </a:xfrm>
          <a:prstGeom prst="rect">
            <a:avLst/>
          </a:prstGeom>
          <a:solidFill>
            <a:srgbClr val="E892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highlight>
                <a:srgbClr val="FFFCDB"/>
              </a:highlight>
            </a:endParaRPr>
          </a:p>
        </p:txBody>
      </p:sp>
      <p:sp>
        <p:nvSpPr>
          <p:cNvPr id="121" name="正方形/長方形 120">
            <a:extLst>
              <a:ext uri="{FF2B5EF4-FFF2-40B4-BE49-F238E27FC236}">
                <a16:creationId xmlns:a16="http://schemas.microsoft.com/office/drawing/2014/main" id="{5B55BC74-2B04-3E3E-EAAD-21B4F1B48757}"/>
              </a:ext>
            </a:extLst>
          </p:cNvPr>
          <p:cNvSpPr/>
          <p:nvPr/>
        </p:nvSpPr>
        <p:spPr>
          <a:xfrm>
            <a:off x="6489230" y="3344456"/>
            <a:ext cx="144643" cy="1035667"/>
          </a:xfrm>
          <a:prstGeom prst="rect">
            <a:avLst/>
          </a:prstGeom>
          <a:solidFill>
            <a:srgbClr val="74B7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highlight>
                <a:srgbClr val="FFFCDB"/>
              </a:highlight>
            </a:endParaRPr>
          </a:p>
        </p:txBody>
      </p:sp>
      <p:sp>
        <p:nvSpPr>
          <p:cNvPr id="124" name="正方形/長方形 123">
            <a:extLst>
              <a:ext uri="{FF2B5EF4-FFF2-40B4-BE49-F238E27FC236}">
                <a16:creationId xmlns:a16="http://schemas.microsoft.com/office/drawing/2014/main" id="{2EA86C86-75E9-2100-1031-47B75D3131EA}"/>
              </a:ext>
            </a:extLst>
          </p:cNvPr>
          <p:cNvSpPr/>
          <p:nvPr/>
        </p:nvSpPr>
        <p:spPr>
          <a:xfrm>
            <a:off x="7027152" y="3242426"/>
            <a:ext cx="144643" cy="1137697"/>
          </a:xfrm>
          <a:prstGeom prst="rect">
            <a:avLst/>
          </a:prstGeom>
          <a:solidFill>
            <a:srgbClr val="E892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highlight>
                <a:srgbClr val="FFFCDB"/>
              </a:highlight>
            </a:endParaRPr>
          </a:p>
        </p:txBody>
      </p:sp>
      <p:sp>
        <p:nvSpPr>
          <p:cNvPr id="126" name="正方形/長方形 125">
            <a:extLst>
              <a:ext uri="{FF2B5EF4-FFF2-40B4-BE49-F238E27FC236}">
                <a16:creationId xmlns:a16="http://schemas.microsoft.com/office/drawing/2014/main" id="{230F0624-7299-05A6-2681-EF3AC778CA1C}"/>
              </a:ext>
            </a:extLst>
          </p:cNvPr>
          <p:cNvSpPr/>
          <p:nvPr/>
        </p:nvSpPr>
        <p:spPr>
          <a:xfrm>
            <a:off x="7248055" y="3271298"/>
            <a:ext cx="144643" cy="1108826"/>
          </a:xfrm>
          <a:prstGeom prst="rect">
            <a:avLst/>
          </a:prstGeom>
          <a:solidFill>
            <a:srgbClr val="74B7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highlight>
                <a:srgbClr val="FFFCDB"/>
              </a:highlight>
            </a:endParaRPr>
          </a:p>
        </p:txBody>
      </p:sp>
      <p:cxnSp>
        <p:nvCxnSpPr>
          <p:cNvPr id="115" name="直線コネクタ 114">
            <a:extLst>
              <a:ext uri="{FF2B5EF4-FFF2-40B4-BE49-F238E27FC236}">
                <a16:creationId xmlns:a16="http://schemas.microsoft.com/office/drawing/2014/main" id="{C724C195-8DBA-C9DC-A4E8-116710274F82}"/>
              </a:ext>
            </a:extLst>
          </p:cNvPr>
          <p:cNvCxnSpPr>
            <a:cxnSpLocks/>
          </p:cNvCxnSpPr>
          <p:nvPr/>
        </p:nvCxnSpPr>
        <p:spPr>
          <a:xfrm flipV="1">
            <a:off x="3413588" y="3741823"/>
            <a:ext cx="760396" cy="143877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直線コネクタ 126">
            <a:extLst>
              <a:ext uri="{FF2B5EF4-FFF2-40B4-BE49-F238E27FC236}">
                <a16:creationId xmlns:a16="http://schemas.microsoft.com/office/drawing/2014/main" id="{DA9EEF07-E2E3-B2D6-032C-D65BCE28B4CE}"/>
              </a:ext>
            </a:extLst>
          </p:cNvPr>
          <p:cNvCxnSpPr>
            <a:cxnSpLocks/>
          </p:cNvCxnSpPr>
          <p:nvPr/>
        </p:nvCxnSpPr>
        <p:spPr>
          <a:xfrm flipV="1">
            <a:off x="5709591" y="2986351"/>
            <a:ext cx="718114" cy="34426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線コネクタ 132">
            <a:extLst>
              <a:ext uri="{FF2B5EF4-FFF2-40B4-BE49-F238E27FC236}">
                <a16:creationId xmlns:a16="http://schemas.microsoft.com/office/drawing/2014/main" id="{C7161887-1731-5908-C04A-AD67F7F6D96F}"/>
              </a:ext>
            </a:extLst>
          </p:cNvPr>
          <p:cNvCxnSpPr>
            <a:cxnSpLocks/>
          </p:cNvCxnSpPr>
          <p:nvPr/>
        </p:nvCxnSpPr>
        <p:spPr>
          <a:xfrm flipV="1">
            <a:off x="3413588" y="4133512"/>
            <a:ext cx="764064" cy="72863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直線コネクタ 134">
            <a:extLst>
              <a:ext uri="{FF2B5EF4-FFF2-40B4-BE49-F238E27FC236}">
                <a16:creationId xmlns:a16="http://schemas.microsoft.com/office/drawing/2014/main" id="{606191F5-D664-9DAC-9B66-832BF0C1ED44}"/>
              </a:ext>
            </a:extLst>
          </p:cNvPr>
          <p:cNvCxnSpPr>
            <a:cxnSpLocks/>
          </p:cNvCxnSpPr>
          <p:nvPr/>
        </p:nvCxnSpPr>
        <p:spPr>
          <a:xfrm flipV="1">
            <a:off x="4171302" y="3849064"/>
            <a:ext cx="773240" cy="291873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直線コネクタ 136">
            <a:extLst>
              <a:ext uri="{FF2B5EF4-FFF2-40B4-BE49-F238E27FC236}">
                <a16:creationId xmlns:a16="http://schemas.microsoft.com/office/drawing/2014/main" id="{C5818E5C-72B9-01A6-BFFC-3BAAEF07073A}"/>
              </a:ext>
            </a:extLst>
          </p:cNvPr>
          <p:cNvCxnSpPr>
            <a:cxnSpLocks/>
          </p:cNvCxnSpPr>
          <p:nvPr/>
        </p:nvCxnSpPr>
        <p:spPr>
          <a:xfrm flipV="1">
            <a:off x="4929745" y="3719626"/>
            <a:ext cx="749174" cy="142166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線コネクタ 138">
            <a:extLst>
              <a:ext uri="{FF2B5EF4-FFF2-40B4-BE49-F238E27FC236}">
                <a16:creationId xmlns:a16="http://schemas.microsoft.com/office/drawing/2014/main" id="{4203D7B7-0DB8-E36A-CF65-4AA3BB674DD7}"/>
              </a:ext>
            </a:extLst>
          </p:cNvPr>
          <p:cNvCxnSpPr>
            <a:cxnSpLocks/>
          </p:cNvCxnSpPr>
          <p:nvPr/>
        </p:nvCxnSpPr>
        <p:spPr>
          <a:xfrm flipV="1">
            <a:off x="5685241" y="3357881"/>
            <a:ext cx="750593" cy="362767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直線コネクタ 142">
            <a:extLst>
              <a:ext uri="{FF2B5EF4-FFF2-40B4-BE49-F238E27FC236}">
                <a16:creationId xmlns:a16="http://schemas.microsoft.com/office/drawing/2014/main" id="{62C36C45-0128-3E2A-20F9-51BA9F572626}"/>
              </a:ext>
            </a:extLst>
          </p:cNvPr>
          <p:cNvCxnSpPr>
            <a:stCxn id="103" idx="6"/>
            <a:endCxn id="102" idx="6"/>
          </p:cNvCxnSpPr>
          <p:nvPr/>
        </p:nvCxnSpPr>
        <p:spPr>
          <a:xfrm flipV="1">
            <a:off x="6468659" y="3332778"/>
            <a:ext cx="754313" cy="18753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2166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図 118" descr="図形&#10;&#10;自動的に生成された説明">
            <a:extLst>
              <a:ext uri="{FF2B5EF4-FFF2-40B4-BE49-F238E27FC236}">
                <a16:creationId xmlns:a16="http://schemas.microsoft.com/office/drawing/2014/main" id="{E9DB342C-41FB-C567-A9C5-0F3E2068D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999" y="535029"/>
            <a:ext cx="9618372" cy="6492718"/>
          </a:xfrm>
          <a:prstGeom prst="rect">
            <a:avLst/>
          </a:prstGeom>
        </p:spPr>
      </p:pic>
      <p:pic>
        <p:nvPicPr>
          <p:cNvPr id="49" name="図 48" descr="図形, 四角形&#10;&#10;自動的に生成された説明">
            <a:extLst>
              <a:ext uri="{FF2B5EF4-FFF2-40B4-BE49-F238E27FC236}">
                <a16:creationId xmlns:a16="http://schemas.microsoft.com/office/drawing/2014/main" id="{18A1C360-882B-90A8-B972-14EDB6615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209" y="4949043"/>
            <a:ext cx="9248284" cy="1830921"/>
          </a:xfrm>
          <a:prstGeom prst="rect">
            <a:avLst/>
          </a:prstGeom>
        </p:spPr>
      </p:pic>
      <p:pic>
        <p:nvPicPr>
          <p:cNvPr id="13" name="図 12" descr="上を見上げている&#10;&#10;低い精度で自動的に生成された説明">
            <a:extLst>
              <a:ext uri="{FF2B5EF4-FFF2-40B4-BE49-F238E27FC236}">
                <a16:creationId xmlns:a16="http://schemas.microsoft.com/office/drawing/2014/main" id="{9D200A8B-C819-C8F9-28CB-00DE7C16AD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591" y="1687898"/>
            <a:ext cx="3276600" cy="635000"/>
          </a:xfrm>
          <a:prstGeom prst="rect">
            <a:avLst/>
          </a:prstGeom>
        </p:spPr>
      </p:pic>
      <p:pic>
        <p:nvPicPr>
          <p:cNvPr id="21" name="図 20" descr="ぼやけた写真&#10;&#10;自動的に生成された説明">
            <a:extLst>
              <a:ext uri="{FF2B5EF4-FFF2-40B4-BE49-F238E27FC236}">
                <a16:creationId xmlns:a16="http://schemas.microsoft.com/office/drawing/2014/main" id="{4A5734B8-DEE4-E434-DEF7-444BD63466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9853" y="1690840"/>
            <a:ext cx="3022600" cy="635000"/>
          </a:xfrm>
          <a:prstGeom prst="rect">
            <a:avLst/>
          </a:prstGeom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2EEE51B5-A681-903A-B9E7-BF8F3DBEF905}"/>
              </a:ext>
            </a:extLst>
          </p:cNvPr>
          <p:cNvGrpSpPr/>
          <p:nvPr/>
        </p:nvGrpSpPr>
        <p:grpSpPr>
          <a:xfrm>
            <a:off x="1815433" y="882083"/>
            <a:ext cx="7358425" cy="446276"/>
            <a:chOff x="1750640" y="882083"/>
            <a:chExt cx="7358425" cy="446276"/>
          </a:xfrm>
        </p:grpSpPr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8FC9D2B5-468C-1AB9-C6A8-75CE16FDAAC9}"/>
                </a:ext>
              </a:extLst>
            </p:cNvPr>
            <p:cNvSpPr txBox="1"/>
            <p:nvPr/>
          </p:nvSpPr>
          <p:spPr>
            <a:xfrm>
              <a:off x="1750640" y="882083"/>
              <a:ext cx="7358425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300" spc="70">
                  <a:latin typeface="HannariMincho" pitchFamily="2" charset="-128"/>
                  <a:ea typeface="HannariMincho" pitchFamily="2" charset="-128"/>
                </a:rPr>
                <a:t>春は髪・肌のゆら</a:t>
              </a:r>
              <a:r>
                <a:rPr kumimoji="1" lang="ja-JP" altLang="en-US" sz="2300" spc="1500">
                  <a:latin typeface="HannariMincho" pitchFamily="2" charset="-128"/>
                  <a:ea typeface="HannariMincho" pitchFamily="2" charset="-128"/>
                </a:rPr>
                <a:t>ぎ</a:t>
              </a:r>
              <a:r>
                <a:rPr kumimoji="1" lang="ja-JP" altLang="en-US" sz="2300" spc="70">
                  <a:latin typeface="HannariMincho" pitchFamily="2" charset="-128"/>
                  <a:ea typeface="HannariMincho" pitchFamily="2" charset="-128"/>
                </a:rPr>
                <a:t>による乾燥ケアがマストです</a:t>
              </a:r>
              <a:r>
                <a:rPr kumimoji="1" lang="ja-JP" altLang="en-US" sz="2300" spc="-300">
                  <a:latin typeface="HannariMincho" pitchFamily="2" charset="-128"/>
                  <a:ea typeface="HannariMincho" pitchFamily="2" charset="-128"/>
                </a:rPr>
                <a:t>。</a:t>
              </a:r>
            </a:p>
          </p:txBody>
        </p:sp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DBFF423F-FE4F-458E-22DF-66B9D200A17F}"/>
                </a:ext>
              </a:extLst>
            </p:cNvPr>
            <p:cNvSpPr txBox="1"/>
            <p:nvPr/>
          </p:nvSpPr>
          <p:spPr>
            <a:xfrm>
              <a:off x="4496780" y="937888"/>
              <a:ext cx="32573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800" spc="300" dirty="0">
                  <a:latin typeface="HannariMincho" pitchFamily="2" charset="-128"/>
                  <a:ea typeface="HannariMincho" pitchFamily="2" charset="-128"/>
                </a:rPr>
                <a:t>※</a:t>
              </a:r>
              <a:endParaRPr kumimoji="1" lang="ja-JP" altLang="en-US" sz="800" spc="300">
                <a:latin typeface="HannariMincho" pitchFamily="2" charset="-128"/>
                <a:ea typeface="HannariMincho" pitchFamily="2" charset="-128"/>
              </a:endParaRPr>
            </a:p>
          </p:txBody>
        </p:sp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B7D54F5-7575-F381-21FF-041B1BBC7A94}"/>
              </a:ext>
            </a:extLst>
          </p:cNvPr>
          <p:cNvSpPr txBox="1"/>
          <p:nvPr/>
        </p:nvSpPr>
        <p:spPr>
          <a:xfrm>
            <a:off x="4976845" y="1285509"/>
            <a:ext cx="3960058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50" spc="70" dirty="0">
                <a:latin typeface="HannariMincho" pitchFamily="2" charset="-128"/>
                <a:ea typeface="HannariMincho" pitchFamily="2" charset="-128"/>
              </a:rPr>
              <a:t>※</a:t>
            </a:r>
            <a:r>
              <a:rPr kumimoji="1" lang="ja-JP" altLang="en-US" sz="850" spc="70">
                <a:latin typeface="HannariMincho" pitchFamily="2" charset="-128"/>
                <a:ea typeface="HannariMincho" pitchFamily="2" charset="-128"/>
              </a:rPr>
              <a:t>ゆらぎとは、外的要因や内的要因により日ごとに変化する状態のこと</a:t>
            </a:r>
          </a:p>
        </p:txBody>
      </p:sp>
      <p:pic>
        <p:nvPicPr>
          <p:cNvPr id="42" name="図 41" descr="黒い背景に白い文字がある&#10;&#10;低い精度で自動的に生成された説明">
            <a:extLst>
              <a:ext uri="{FF2B5EF4-FFF2-40B4-BE49-F238E27FC236}">
                <a16:creationId xmlns:a16="http://schemas.microsoft.com/office/drawing/2014/main" id="{E7A79878-1D86-2620-7B7B-042E93C1BF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2071" y="2437569"/>
            <a:ext cx="431800" cy="431800"/>
          </a:xfrm>
          <a:prstGeom prst="rect">
            <a:avLst/>
          </a:prstGeom>
        </p:spPr>
      </p:pic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117EEE26-E263-EFE1-D98E-E7B14E488A8B}"/>
              </a:ext>
            </a:extLst>
          </p:cNvPr>
          <p:cNvSpPr txBox="1"/>
          <p:nvPr/>
        </p:nvSpPr>
        <p:spPr>
          <a:xfrm>
            <a:off x="1417683" y="2899815"/>
            <a:ext cx="2864887" cy="4656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60"/>
              </a:lnSpc>
            </a:pPr>
            <a:r>
              <a:rPr kumimoji="1" lang="ja-JP" altLang="en-US" sz="1050" spc="20">
                <a:latin typeface="Yu Mincho" panose="02020400000000000000" pitchFamily="18" charset="-128"/>
                <a:ea typeface="Yu Mincho" panose="02020400000000000000" pitchFamily="18" charset="-128"/>
              </a:rPr>
              <a:t>紫外線の影響でキューティクルが損傷し、</a:t>
            </a:r>
          </a:p>
          <a:p>
            <a:pPr algn="ctr">
              <a:lnSpc>
                <a:spcPts val="1460"/>
              </a:lnSpc>
            </a:pPr>
            <a:r>
              <a:rPr kumimoji="1" lang="ja-JP" altLang="en-US" sz="1050" spc="20">
                <a:latin typeface="Yu Mincho" panose="02020400000000000000" pitchFamily="18" charset="-128"/>
                <a:ea typeface="Yu Mincho" panose="02020400000000000000" pitchFamily="18" charset="-128"/>
              </a:rPr>
              <a:t>気温や湿度の変化でパサつきを感じやすい</a:t>
            </a: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C42F445A-4DEB-DB35-EA85-D6EF1A2CB0E3}"/>
              </a:ext>
            </a:extLst>
          </p:cNvPr>
          <p:cNvSpPr txBox="1"/>
          <p:nvPr/>
        </p:nvSpPr>
        <p:spPr>
          <a:xfrm>
            <a:off x="6198106" y="2899815"/>
            <a:ext cx="3066225" cy="4656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60"/>
              </a:lnSpc>
            </a:pPr>
            <a:r>
              <a:rPr kumimoji="1" lang="ja-JP" altLang="en-US" sz="1050" spc="30">
                <a:latin typeface="Yu Mincho" panose="02020400000000000000" pitchFamily="18" charset="-128"/>
                <a:ea typeface="Yu Mincho" panose="02020400000000000000" pitchFamily="18" charset="-128"/>
              </a:rPr>
              <a:t>油水分バランスが乱れ、バリア機能が低下。</a:t>
            </a:r>
          </a:p>
          <a:p>
            <a:pPr algn="ctr">
              <a:lnSpc>
                <a:spcPts val="1460"/>
              </a:lnSpc>
            </a:pPr>
            <a:r>
              <a:rPr kumimoji="1" lang="ja-JP" altLang="en-US" sz="1050" spc="30">
                <a:latin typeface="Yu Mincho" panose="02020400000000000000" pitchFamily="18" charset="-128"/>
                <a:ea typeface="Yu Mincho" panose="02020400000000000000" pitchFamily="18" charset="-128"/>
              </a:rPr>
              <a:t>外部刺激を受け、ターンオーバーが乱れます。</a:t>
            </a: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E21798EC-443D-5DC5-BF7A-D8BD9E36C662}"/>
              </a:ext>
            </a:extLst>
          </p:cNvPr>
          <p:cNvSpPr txBox="1"/>
          <p:nvPr/>
        </p:nvSpPr>
        <p:spPr>
          <a:xfrm>
            <a:off x="6830937" y="1876955"/>
            <a:ext cx="187743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500" b="1" spc="80">
                <a:solidFill>
                  <a:srgbClr val="E46D9F"/>
                </a:solidFill>
                <a:effectLst>
                  <a:glow rad="254000">
                    <a:schemeClr val="bg1">
                      <a:alpha val="70000"/>
                    </a:schemeClr>
                  </a:glow>
                </a:effectLst>
                <a:latin typeface="Yu Mincho Demibold" panose="02020400000000000000" pitchFamily="18" charset="-128"/>
                <a:ea typeface="Yu Mincho Demibold" panose="02020400000000000000" pitchFamily="18" charset="-128"/>
              </a:rPr>
              <a:t>乾燥によるゆらぎ</a:t>
            </a: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B9B93EBA-7523-06A0-0934-C25D7BAC7F63}"/>
              </a:ext>
            </a:extLst>
          </p:cNvPr>
          <p:cNvSpPr txBox="1"/>
          <p:nvPr/>
        </p:nvSpPr>
        <p:spPr>
          <a:xfrm>
            <a:off x="1241743" y="1968235"/>
            <a:ext cx="320087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500" b="1" spc="-30">
                <a:solidFill>
                  <a:srgbClr val="E46D9F"/>
                </a:solidFill>
                <a:effectLst>
                  <a:glow rad="254000">
                    <a:schemeClr val="bg1">
                      <a:alpha val="70000"/>
                    </a:schemeClr>
                  </a:glow>
                </a:effectLst>
                <a:latin typeface="Yu Mincho Demibold" panose="02020400000000000000" pitchFamily="18" charset="-128"/>
                <a:ea typeface="Yu Mincho Demibold" panose="02020400000000000000" pitchFamily="18" charset="-128"/>
              </a:rPr>
              <a:t>気温の上昇・紫外線の増加・寒暖差</a:t>
            </a: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23C86CDD-BB79-311A-8EE2-DB5B77EDC984}"/>
              </a:ext>
            </a:extLst>
          </p:cNvPr>
          <p:cNvSpPr txBox="1"/>
          <p:nvPr/>
        </p:nvSpPr>
        <p:spPr>
          <a:xfrm>
            <a:off x="2432435" y="1766332"/>
            <a:ext cx="838691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80" spc="150">
                <a:effectLst>
                  <a:glow rad="254000">
                    <a:schemeClr val="bg1">
                      <a:alpha val="70000"/>
                    </a:schemeClr>
                  </a:glow>
                </a:effectLst>
                <a:latin typeface="Yu Mincho" panose="02020400000000000000" pitchFamily="18" charset="-128"/>
                <a:ea typeface="Yu Mincho" panose="02020400000000000000" pitchFamily="18" charset="-128"/>
              </a:rPr>
              <a:t>春の環境</a:t>
            </a:r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2E6CB2D9-7336-05A6-9F8A-667B3520F55D}"/>
              </a:ext>
            </a:extLst>
          </p:cNvPr>
          <p:cNvSpPr txBox="1"/>
          <p:nvPr/>
        </p:nvSpPr>
        <p:spPr>
          <a:xfrm>
            <a:off x="7156113" y="6784424"/>
            <a:ext cx="296747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600" spc="20">
                <a:latin typeface="Yu Gothic Pr6N M" panose="020B0400000000000000" pitchFamily="34" charset="-128"/>
                <a:ea typeface="Yu Gothic Pr6N M" panose="020B0400000000000000" pitchFamily="34" charset="-128"/>
              </a:rPr>
              <a:t>●イラストは全てイメージです。　●価格は全て希望小売価格（税込）です。</a:t>
            </a:r>
          </a:p>
        </p:txBody>
      </p:sp>
      <p:sp>
        <p:nvSpPr>
          <p:cNvPr id="96" name="テキスト ボックス 95">
            <a:extLst>
              <a:ext uri="{FF2B5EF4-FFF2-40B4-BE49-F238E27FC236}">
                <a16:creationId xmlns:a16="http://schemas.microsoft.com/office/drawing/2014/main" id="{8C72B3AD-608A-1696-B136-78BFF34E2849}"/>
              </a:ext>
            </a:extLst>
          </p:cNvPr>
          <p:cNvSpPr txBox="1"/>
          <p:nvPr/>
        </p:nvSpPr>
        <p:spPr>
          <a:xfrm>
            <a:off x="9194961" y="6128260"/>
            <a:ext cx="317716" cy="192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ja-JP" sz="650" dirty="0">
                <a:latin typeface="Yu Mincho" panose="02020400000000000000" pitchFamily="18" charset="-128"/>
                <a:ea typeface="Yu Mincho" panose="02020400000000000000" pitchFamily="18" charset="-128"/>
              </a:rPr>
              <a:t>35g</a:t>
            </a:r>
          </a:p>
        </p:txBody>
      </p:sp>
      <p:sp>
        <p:nvSpPr>
          <p:cNvPr id="97" name="テキスト ボックス 96">
            <a:extLst>
              <a:ext uri="{FF2B5EF4-FFF2-40B4-BE49-F238E27FC236}">
                <a16:creationId xmlns:a16="http://schemas.microsoft.com/office/drawing/2014/main" id="{667E8B17-5BB8-38DB-6B29-B85C0FF5482E}"/>
              </a:ext>
            </a:extLst>
          </p:cNvPr>
          <p:cNvSpPr txBox="1"/>
          <p:nvPr/>
        </p:nvSpPr>
        <p:spPr>
          <a:xfrm>
            <a:off x="9181717" y="5820754"/>
            <a:ext cx="786113" cy="3429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kumimoji="1" lang="ja-JP" altLang="en-US" sz="750" spc="-80">
                <a:latin typeface="Yu Mincho" panose="02020400000000000000" pitchFamily="18" charset="-128"/>
                <a:ea typeface="Yu Mincho" panose="02020400000000000000" pitchFamily="18" charset="-128"/>
              </a:rPr>
              <a:t>ミルキースフレ</a:t>
            </a:r>
          </a:p>
          <a:p>
            <a:pPr>
              <a:lnSpc>
                <a:spcPts val="1000"/>
              </a:lnSpc>
            </a:pPr>
            <a:r>
              <a:rPr kumimoji="1" lang="en" altLang="ja-JP" sz="750" dirty="0">
                <a:latin typeface="Yu Mincho" panose="02020400000000000000" pitchFamily="18" charset="-128"/>
                <a:ea typeface="Yu Mincho" panose="02020400000000000000" pitchFamily="18" charset="-128"/>
              </a:rPr>
              <a:t> UV</a:t>
            </a:r>
            <a:endParaRPr kumimoji="1" lang="ja-JP" altLang="en-US" sz="750"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sp>
        <p:nvSpPr>
          <p:cNvPr id="98" name="テキスト ボックス 97">
            <a:extLst>
              <a:ext uri="{FF2B5EF4-FFF2-40B4-BE49-F238E27FC236}">
                <a16:creationId xmlns:a16="http://schemas.microsoft.com/office/drawing/2014/main" id="{AF1B53DE-1936-ABB0-B43D-80C8F61DE351}"/>
              </a:ext>
            </a:extLst>
          </p:cNvPr>
          <p:cNvSpPr txBox="1"/>
          <p:nvPr/>
        </p:nvSpPr>
        <p:spPr>
          <a:xfrm>
            <a:off x="9374193" y="6127684"/>
            <a:ext cx="470000" cy="192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650">
                <a:latin typeface="Yu Mincho" panose="02020400000000000000" pitchFamily="18" charset="-128"/>
                <a:ea typeface="Yu Mincho" panose="02020400000000000000" pitchFamily="18" charset="-128"/>
              </a:rPr>
              <a:t>￥</a:t>
            </a:r>
            <a:r>
              <a:rPr kumimoji="1" lang="en-US" altLang="ja-JP" sz="650" dirty="0">
                <a:latin typeface="Yu Mincho" panose="02020400000000000000" pitchFamily="18" charset="-128"/>
                <a:ea typeface="Yu Mincho" panose="02020400000000000000" pitchFamily="18" charset="-128"/>
              </a:rPr>
              <a:t>3,300</a:t>
            </a:r>
            <a:endParaRPr kumimoji="1" lang="ja-JP" altLang="en-US" sz="650"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480B10B9-F754-7A7E-4BF6-0B3706694BD5}"/>
              </a:ext>
            </a:extLst>
          </p:cNvPr>
          <p:cNvSpPr txBox="1"/>
          <p:nvPr/>
        </p:nvSpPr>
        <p:spPr>
          <a:xfrm>
            <a:off x="8402500" y="6287817"/>
            <a:ext cx="60785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" spc="-50">
                <a:latin typeface="Yu Mincho" panose="02020400000000000000" pitchFamily="18" charset="-128"/>
                <a:ea typeface="Yu Mincho" panose="02020400000000000000" pitchFamily="18" charset="-128"/>
              </a:rPr>
              <a:t>（詰替え用）</a:t>
            </a:r>
            <a:endParaRPr kumimoji="1" lang="en" altLang="ja-JP" sz="600" spc="-50" dirty="0"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pic>
        <p:nvPicPr>
          <p:cNvPr id="7" name="図 6" descr="黒い背景に白い文字がある&#10;&#10;低い精度で自動的に生成された説明">
            <a:extLst>
              <a:ext uri="{FF2B5EF4-FFF2-40B4-BE49-F238E27FC236}">
                <a16:creationId xmlns:a16="http://schemas.microsoft.com/office/drawing/2014/main" id="{C4337403-044D-27BF-D49F-BC05C11363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5845" y="2438919"/>
            <a:ext cx="431801" cy="431801"/>
          </a:xfrm>
          <a:prstGeom prst="rect">
            <a:avLst/>
          </a:prstGeom>
        </p:spPr>
      </p:pic>
      <p:pic>
        <p:nvPicPr>
          <p:cNvPr id="17" name="図 16" descr="アイコン&#10;&#10;中程度の精度で自動的に生成された説明">
            <a:extLst>
              <a:ext uri="{FF2B5EF4-FFF2-40B4-BE49-F238E27FC236}">
                <a16:creationId xmlns:a16="http://schemas.microsoft.com/office/drawing/2014/main" id="{CEBC6767-25D9-4A7F-92E2-E86054A9F0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1514" y="1891411"/>
            <a:ext cx="889000" cy="228600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73E284B8-EE7A-C59E-AE05-99066FFB15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0547" y="5572121"/>
            <a:ext cx="1879600" cy="177800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3B2BEE65-6B3D-83FE-C3E7-C25EE12B84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9657" y="5566581"/>
            <a:ext cx="3911600" cy="177800"/>
          </a:xfrm>
          <a:prstGeom prst="rect">
            <a:avLst/>
          </a:prstGeom>
        </p:spPr>
      </p:pic>
      <p:pic>
        <p:nvPicPr>
          <p:cNvPr id="43" name="図 42" descr="アイコン&#10;&#10;自動的に生成された説明">
            <a:extLst>
              <a:ext uri="{FF2B5EF4-FFF2-40B4-BE49-F238E27FC236}">
                <a16:creationId xmlns:a16="http://schemas.microsoft.com/office/drawing/2014/main" id="{B1F0F301-8883-F335-DD2A-6221ED40B0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79107" y="5572121"/>
            <a:ext cx="977900" cy="177800"/>
          </a:xfrm>
          <a:prstGeom prst="rect">
            <a:avLst/>
          </a:prstGeom>
        </p:spPr>
      </p:pic>
      <p:pic>
        <p:nvPicPr>
          <p:cNvPr id="46" name="図 45" descr="テキスト, アイコン&#10;&#10;自動的に生成された説明">
            <a:extLst>
              <a:ext uri="{FF2B5EF4-FFF2-40B4-BE49-F238E27FC236}">
                <a16:creationId xmlns:a16="http://schemas.microsoft.com/office/drawing/2014/main" id="{E277CF55-4082-3EC1-3C6F-0CFC11423B1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17902" y="5569605"/>
            <a:ext cx="1993900" cy="177800"/>
          </a:xfrm>
          <a:prstGeom prst="rect">
            <a:avLst/>
          </a:prstGeom>
        </p:spPr>
      </p:pic>
      <p:pic>
        <p:nvPicPr>
          <p:cNvPr id="53" name="図 52" descr="黒い背景に白い文字がある&#10;&#10;低い精度で自動的に生成された説明">
            <a:extLst>
              <a:ext uri="{FF2B5EF4-FFF2-40B4-BE49-F238E27FC236}">
                <a16:creationId xmlns:a16="http://schemas.microsoft.com/office/drawing/2014/main" id="{93AB00BB-DE5C-AA15-EB31-AF664E37835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665" y="5994598"/>
            <a:ext cx="203200" cy="660400"/>
          </a:xfrm>
          <a:prstGeom prst="rect">
            <a:avLst/>
          </a:prstGeom>
        </p:spPr>
      </p:pic>
      <p:pic>
        <p:nvPicPr>
          <p:cNvPr id="57" name="図 56" descr="文字の書かれた紙&#10;&#10;自動的に生成された説明">
            <a:extLst>
              <a:ext uri="{FF2B5EF4-FFF2-40B4-BE49-F238E27FC236}">
                <a16:creationId xmlns:a16="http://schemas.microsoft.com/office/drawing/2014/main" id="{139DE8D1-1D74-CA67-12CD-A7291BC0289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34208" y="6057607"/>
            <a:ext cx="215900" cy="596900"/>
          </a:xfrm>
          <a:prstGeom prst="rect">
            <a:avLst/>
          </a:prstGeom>
        </p:spPr>
      </p:pic>
      <p:pic>
        <p:nvPicPr>
          <p:cNvPr id="60" name="図 59" descr="グラフィカル ユーザー インターフェイス, テキスト, アプリケーション, チャットまたはテキスト メッセージ&#10;&#10;自動的に生成された説明">
            <a:extLst>
              <a:ext uri="{FF2B5EF4-FFF2-40B4-BE49-F238E27FC236}">
                <a16:creationId xmlns:a16="http://schemas.microsoft.com/office/drawing/2014/main" id="{4F3F65EC-2962-63AF-A4AB-11D33703F9B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4348484" y="5602780"/>
            <a:ext cx="203200" cy="609600"/>
          </a:xfrm>
          <a:prstGeom prst="rect">
            <a:avLst/>
          </a:prstGeom>
        </p:spPr>
      </p:pic>
      <p:pic>
        <p:nvPicPr>
          <p:cNvPr id="69" name="図 68" descr="瓶に入った飲み物&#10;&#10;中程度の精度で自動的に生成された説明">
            <a:extLst>
              <a:ext uri="{FF2B5EF4-FFF2-40B4-BE49-F238E27FC236}">
                <a16:creationId xmlns:a16="http://schemas.microsoft.com/office/drawing/2014/main" id="{99FBB049-3C28-0AC2-AE9B-7BEBAF16FDF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99509" y="6051662"/>
            <a:ext cx="241300" cy="609600"/>
          </a:xfrm>
          <a:prstGeom prst="rect">
            <a:avLst/>
          </a:prstGeom>
        </p:spPr>
      </p:pic>
      <p:pic>
        <p:nvPicPr>
          <p:cNvPr id="75" name="図 74" descr="文字の書かれた紙&#10;&#10;自動的に生成された説明">
            <a:extLst>
              <a:ext uri="{FF2B5EF4-FFF2-40B4-BE49-F238E27FC236}">
                <a16:creationId xmlns:a16="http://schemas.microsoft.com/office/drawing/2014/main" id="{178EB7E4-A1FA-7F7D-0A3B-99B4EBDF4D4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53915" y="6051662"/>
            <a:ext cx="215900" cy="609600"/>
          </a:xfrm>
          <a:prstGeom prst="rect">
            <a:avLst/>
          </a:prstGeom>
        </p:spPr>
      </p:pic>
      <p:pic>
        <p:nvPicPr>
          <p:cNvPr id="103" name="図 102" descr="グラフィカル ユーザー インターフェイス&#10;&#10;中程度の精度で自動的に生成された説明">
            <a:extLst>
              <a:ext uri="{FF2B5EF4-FFF2-40B4-BE49-F238E27FC236}">
                <a16:creationId xmlns:a16="http://schemas.microsoft.com/office/drawing/2014/main" id="{BFD44819-F703-81E5-8A62-96C12DDF447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786171" y="6211830"/>
            <a:ext cx="304800" cy="444500"/>
          </a:xfrm>
          <a:prstGeom prst="rect">
            <a:avLst/>
          </a:prstGeom>
        </p:spPr>
      </p:pic>
      <p:pic>
        <p:nvPicPr>
          <p:cNvPr id="105" name="図 104" descr="カップに入った飲み物&#10;&#10;低い精度で自動的に生成された説明">
            <a:extLst>
              <a:ext uri="{FF2B5EF4-FFF2-40B4-BE49-F238E27FC236}">
                <a16:creationId xmlns:a16="http://schemas.microsoft.com/office/drawing/2014/main" id="{2A114543-40F5-503D-39BA-871AD822CC3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950459" y="5941837"/>
            <a:ext cx="241300" cy="723900"/>
          </a:xfrm>
          <a:prstGeom prst="rect">
            <a:avLst/>
          </a:prstGeom>
        </p:spPr>
      </p:pic>
      <p:pic>
        <p:nvPicPr>
          <p:cNvPr id="107" name="図 106" descr="カップに入った飲み物&#10;&#10;自動的に生成された説明">
            <a:extLst>
              <a:ext uri="{FF2B5EF4-FFF2-40B4-BE49-F238E27FC236}">
                <a16:creationId xmlns:a16="http://schemas.microsoft.com/office/drawing/2014/main" id="{B78B3F2E-6C95-A5E2-6A39-9B1EF5D6848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95895" y="6155136"/>
            <a:ext cx="228600" cy="520700"/>
          </a:xfrm>
          <a:prstGeom prst="rect">
            <a:avLst/>
          </a:prstGeom>
        </p:spPr>
      </p:pic>
      <p:pic>
        <p:nvPicPr>
          <p:cNvPr id="109" name="図 108">
            <a:extLst>
              <a:ext uri="{FF2B5EF4-FFF2-40B4-BE49-F238E27FC236}">
                <a16:creationId xmlns:a16="http://schemas.microsoft.com/office/drawing/2014/main" id="{7347EAB4-D9CD-D822-4E4B-2B14C68E1C2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03693" y="5857566"/>
            <a:ext cx="647700" cy="76200"/>
          </a:xfrm>
          <a:prstGeom prst="rect">
            <a:avLst/>
          </a:prstGeom>
        </p:spPr>
      </p:pic>
      <p:pic>
        <p:nvPicPr>
          <p:cNvPr id="111" name="図 110">
            <a:extLst>
              <a:ext uri="{FF2B5EF4-FFF2-40B4-BE49-F238E27FC236}">
                <a16:creationId xmlns:a16="http://schemas.microsoft.com/office/drawing/2014/main" id="{4A76EF03-9D28-278C-AB14-38DCDC9684E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017871" y="5861328"/>
            <a:ext cx="673100" cy="76200"/>
          </a:xfrm>
          <a:prstGeom prst="rect">
            <a:avLst/>
          </a:prstGeom>
        </p:spPr>
      </p:pic>
      <p:pic>
        <p:nvPicPr>
          <p:cNvPr id="113" name="図 112">
            <a:extLst>
              <a:ext uri="{FF2B5EF4-FFF2-40B4-BE49-F238E27FC236}">
                <a16:creationId xmlns:a16="http://schemas.microsoft.com/office/drawing/2014/main" id="{46FEC481-EC85-1495-034E-46D5549DA60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034334" y="5861013"/>
            <a:ext cx="711200" cy="76200"/>
          </a:xfrm>
          <a:prstGeom prst="rect">
            <a:avLst/>
          </a:prstGeom>
        </p:spPr>
      </p:pic>
      <p:pic>
        <p:nvPicPr>
          <p:cNvPr id="115" name="図 114">
            <a:extLst>
              <a:ext uri="{FF2B5EF4-FFF2-40B4-BE49-F238E27FC236}">
                <a16:creationId xmlns:a16="http://schemas.microsoft.com/office/drawing/2014/main" id="{7830DBC9-DB5C-BE65-BD85-C642733094E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133066" y="5860741"/>
            <a:ext cx="546100" cy="76200"/>
          </a:xfrm>
          <a:prstGeom prst="rect">
            <a:avLst/>
          </a:prstGeom>
        </p:spPr>
      </p:pic>
      <p:pic>
        <p:nvPicPr>
          <p:cNvPr id="117" name="図 116" descr="記号, 座る, 食品, ポール が含まれている画像&#10;&#10;自動的に生成された説明">
            <a:extLst>
              <a:ext uri="{FF2B5EF4-FFF2-40B4-BE49-F238E27FC236}">
                <a16:creationId xmlns:a16="http://schemas.microsoft.com/office/drawing/2014/main" id="{95FC1495-D84A-EF2D-FBB2-255E4EA31A3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137882" y="5865291"/>
            <a:ext cx="609600" cy="165100"/>
          </a:xfrm>
          <a:prstGeom prst="rect">
            <a:avLst/>
          </a:prstGeom>
        </p:spPr>
      </p:pic>
      <p:pic>
        <p:nvPicPr>
          <p:cNvPr id="120" name="図 119">
            <a:extLst>
              <a:ext uri="{FF2B5EF4-FFF2-40B4-BE49-F238E27FC236}">
                <a16:creationId xmlns:a16="http://schemas.microsoft.com/office/drawing/2014/main" id="{A7D908B3-8D17-7B3B-BC16-9706C435A45E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83033" y="280179"/>
            <a:ext cx="2028600" cy="100800"/>
          </a:xfrm>
          <a:prstGeom prst="rect">
            <a:avLst/>
          </a:prstGeom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C0C4ED83-C45F-C82E-003D-AEC942D7CAA3}"/>
              </a:ext>
            </a:extLst>
          </p:cNvPr>
          <p:cNvGrpSpPr/>
          <p:nvPr/>
        </p:nvGrpSpPr>
        <p:grpSpPr>
          <a:xfrm>
            <a:off x="6371636" y="3430787"/>
            <a:ext cx="2720637" cy="1349508"/>
            <a:chOff x="6683724" y="3430787"/>
            <a:chExt cx="2720637" cy="1349508"/>
          </a:xfrm>
        </p:grpSpPr>
        <p:pic>
          <p:nvPicPr>
            <p:cNvPr id="25" name="図 24" descr="光, 時計 が含まれている画像&#10;&#10;自動的に生成された説明">
              <a:extLst>
                <a:ext uri="{FF2B5EF4-FFF2-40B4-BE49-F238E27FC236}">
                  <a16:creationId xmlns:a16="http://schemas.microsoft.com/office/drawing/2014/main" id="{E12A904F-9101-0F65-2ECD-1BC19EC4D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7944370" y="4065472"/>
              <a:ext cx="711200" cy="711200"/>
            </a:xfrm>
            <a:prstGeom prst="rect">
              <a:avLst/>
            </a:prstGeom>
          </p:spPr>
        </p:pic>
        <p:pic>
          <p:nvPicPr>
            <p:cNvPr id="29" name="図 28" descr="スポーツゲーム が含まれている画像&#10;&#10;自動的に生成された説明">
              <a:extLst>
                <a:ext uri="{FF2B5EF4-FFF2-40B4-BE49-F238E27FC236}">
                  <a16:creationId xmlns:a16="http://schemas.microsoft.com/office/drawing/2014/main" id="{60BA983C-5A2C-D3E5-9FF4-E9849D58A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8306320" y="3430787"/>
              <a:ext cx="723900" cy="711200"/>
            </a:xfrm>
            <a:prstGeom prst="rect">
              <a:avLst/>
            </a:prstGeom>
          </p:spPr>
        </p:pic>
        <p:pic>
          <p:nvPicPr>
            <p:cNvPr id="33" name="図 32" descr="スポーツゲーム, 光 が含まれている画像&#10;&#10;自動的に生成された説明">
              <a:extLst>
                <a:ext uri="{FF2B5EF4-FFF2-40B4-BE49-F238E27FC236}">
                  <a16:creationId xmlns:a16="http://schemas.microsoft.com/office/drawing/2014/main" id="{37413D02-E23F-4FEF-56E3-D92449F49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8693161" y="4056395"/>
              <a:ext cx="711200" cy="723900"/>
            </a:xfrm>
            <a:prstGeom prst="rect">
              <a:avLst/>
            </a:prstGeom>
          </p:spPr>
        </p:pic>
        <p:pic>
          <p:nvPicPr>
            <p:cNvPr id="122" name="図 121" descr="図形, 矢印&#10;&#10;自動的に生成された説明">
              <a:extLst>
                <a:ext uri="{FF2B5EF4-FFF2-40B4-BE49-F238E27FC236}">
                  <a16:creationId xmlns:a16="http://schemas.microsoft.com/office/drawing/2014/main" id="{597775BD-B2B8-3D9D-7AA4-E0F4DA61A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6683724" y="3469131"/>
              <a:ext cx="1168400" cy="1270000"/>
            </a:xfrm>
            <a:prstGeom prst="rect">
              <a:avLst/>
            </a:prstGeom>
          </p:spPr>
        </p:pic>
      </p:grpSp>
      <p:pic>
        <p:nvPicPr>
          <p:cNvPr id="124" name="図 123" descr="アイコン&#10;&#10;低い精度で自動的に生成された説明">
            <a:extLst>
              <a:ext uri="{FF2B5EF4-FFF2-40B4-BE49-F238E27FC236}">
                <a16:creationId xmlns:a16="http://schemas.microsoft.com/office/drawing/2014/main" id="{C26748BD-95D8-592C-C9E9-B539B07D092E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507922" y="3789959"/>
            <a:ext cx="685800" cy="685800"/>
          </a:xfrm>
          <a:prstGeom prst="rect">
            <a:avLst/>
          </a:prstGeom>
        </p:spPr>
      </p:pic>
      <p:pic>
        <p:nvPicPr>
          <p:cNvPr id="126" name="図 125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47EF0081-958D-77BB-3D33-CE39A53E9E3B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343229" y="3460067"/>
            <a:ext cx="990600" cy="1282700"/>
          </a:xfrm>
          <a:prstGeom prst="rect">
            <a:avLst/>
          </a:prstGeom>
        </p:spPr>
      </p:pic>
      <p:pic>
        <p:nvPicPr>
          <p:cNvPr id="128" name="図 127" descr="光 が含まれている画像&#10;&#10;自動的に生成された説明">
            <a:extLst>
              <a:ext uri="{FF2B5EF4-FFF2-40B4-BE49-F238E27FC236}">
                <a16:creationId xmlns:a16="http://schemas.microsoft.com/office/drawing/2014/main" id="{0FD13AD9-4AC0-C6AF-8392-FA6653A26179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3427396" y="3794133"/>
            <a:ext cx="685800" cy="685800"/>
          </a:xfrm>
          <a:prstGeom prst="rect">
            <a:avLst/>
          </a:prstGeom>
        </p:spPr>
      </p:pic>
      <p:grpSp>
        <p:nvGrpSpPr>
          <p:cNvPr id="134" name="グループ化 133">
            <a:extLst>
              <a:ext uri="{FF2B5EF4-FFF2-40B4-BE49-F238E27FC236}">
                <a16:creationId xmlns:a16="http://schemas.microsoft.com/office/drawing/2014/main" id="{B97A2595-AB65-2F19-841F-734641225BF2}"/>
              </a:ext>
            </a:extLst>
          </p:cNvPr>
          <p:cNvGrpSpPr/>
          <p:nvPr/>
        </p:nvGrpSpPr>
        <p:grpSpPr>
          <a:xfrm>
            <a:off x="3214164" y="4908611"/>
            <a:ext cx="2304724" cy="368300"/>
            <a:chOff x="3214164" y="4908611"/>
            <a:chExt cx="2304724" cy="368300"/>
          </a:xfrm>
        </p:grpSpPr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id="{08AA2E82-3476-FD00-7330-F3EF7C8E8858}"/>
                </a:ext>
              </a:extLst>
            </p:cNvPr>
            <p:cNvSpPr txBox="1"/>
            <p:nvPr/>
          </p:nvSpPr>
          <p:spPr>
            <a:xfrm>
              <a:off x="3537506" y="4997381"/>
              <a:ext cx="1981382" cy="223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850" spc="-90">
                  <a:latin typeface="Yu Mincho" panose="02020400000000000000" pitchFamily="18" charset="-128"/>
                  <a:ea typeface="Yu Mincho" panose="02020400000000000000" pitchFamily="18" charset="-128"/>
                </a:rPr>
                <a:t>のトラブ</a:t>
              </a:r>
              <a:r>
                <a:rPr kumimoji="1" lang="ja-JP" altLang="en-US" sz="850" spc="-300">
                  <a:latin typeface="Yu Mincho" panose="02020400000000000000" pitchFamily="18" charset="-128"/>
                  <a:ea typeface="Yu Mincho" panose="02020400000000000000" pitchFamily="18" charset="-128"/>
                </a:rPr>
                <a:t>ル</a:t>
              </a:r>
              <a:r>
                <a:rPr kumimoji="1" lang="en-US" altLang="ja-JP" sz="850" spc="-20" dirty="0">
                  <a:latin typeface="Yu Mincho" panose="02020400000000000000" pitchFamily="18" charset="-128"/>
                  <a:ea typeface="Yu Mincho" panose="02020400000000000000" pitchFamily="18" charset="-128"/>
                </a:rPr>
                <a:t>〈 </a:t>
              </a:r>
              <a:r>
                <a:rPr kumimoji="1" lang="ja-JP" altLang="en-US" sz="850" spc="-20">
                  <a:latin typeface="Yu Mincho" panose="02020400000000000000" pitchFamily="18" charset="-128"/>
                  <a:ea typeface="Yu Mincho" panose="02020400000000000000" pitchFamily="18" charset="-128"/>
                </a:rPr>
                <a:t>ツヤの低下・パサつき</a:t>
              </a:r>
              <a:r>
                <a:rPr kumimoji="1" lang="en-US" altLang="ja-JP" sz="850" spc="-20" dirty="0">
                  <a:latin typeface="Yu Mincho" panose="02020400000000000000" pitchFamily="18" charset="-128"/>
                  <a:ea typeface="Yu Mincho" panose="02020400000000000000" pitchFamily="18" charset="-128"/>
                </a:rPr>
                <a:t> </a:t>
              </a:r>
              <a:r>
                <a:rPr kumimoji="1" lang="en-US" altLang="ja-JP" sz="850" spc="-300" dirty="0">
                  <a:latin typeface="Yu Mincho" panose="02020400000000000000" pitchFamily="18" charset="-128"/>
                  <a:ea typeface="Yu Mincho" panose="02020400000000000000" pitchFamily="18" charset="-128"/>
                </a:rPr>
                <a:t>〉</a:t>
              </a:r>
              <a:endParaRPr kumimoji="1" lang="ja-JP" altLang="en-US" sz="850" spc="-300">
                <a:latin typeface="Yu Mincho" panose="02020400000000000000" pitchFamily="18" charset="-128"/>
                <a:ea typeface="Yu Mincho" panose="02020400000000000000" pitchFamily="18" charset="-128"/>
              </a:endParaRPr>
            </a:p>
          </p:txBody>
        </p:sp>
        <p:pic>
          <p:nvPicPr>
            <p:cNvPr id="130" name="図 129" descr="黒い背景に白い文字がある&#10;&#10;低い精度で自動的に生成された説明">
              <a:extLst>
                <a:ext uri="{FF2B5EF4-FFF2-40B4-BE49-F238E27FC236}">
                  <a16:creationId xmlns:a16="http://schemas.microsoft.com/office/drawing/2014/main" id="{4013F7A3-D2FA-50C1-586A-C26EA8A27F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3214164" y="4908611"/>
              <a:ext cx="368300" cy="368300"/>
            </a:xfrm>
            <a:prstGeom prst="rect">
              <a:avLst/>
            </a:prstGeom>
          </p:spPr>
        </p:pic>
      </p:grpSp>
      <p:grpSp>
        <p:nvGrpSpPr>
          <p:cNvPr id="133" name="グループ化 132">
            <a:extLst>
              <a:ext uri="{FF2B5EF4-FFF2-40B4-BE49-F238E27FC236}">
                <a16:creationId xmlns:a16="http://schemas.microsoft.com/office/drawing/2014/main" id="{C523A556-4FFB-3F37-221C-39BE90C305F9}"/>
              </a:ext>
            </a:extLst>
          </p:cNvPr>
          <p:cNvGrpSpPr/>
          <p:nvPr/>
        </p:nvGrpSpPr>
        <p:grpSpPr>
          <a:xfrm>
            <a:off x="7917646" y="4908611"/>
            <a:ext cx="2127374" cy="368300"/>
            <a:chOff x="7917646" y="4908611"/>
            <a:chExt cx="2127374" cy="368300"/>
          </a:xfrm>
        </p:grpSpPr>
        <p:sp>
          <p:nvSpPr>
            <p:cNvPr id="70" name="テキスト ボックス 69">
              <a:extLst>
                <a:ext uri="{FF2B5EF4-FFF2-40B4-BE49-F238E27FC236}">
                  <a16:creationId xmlns:a16="http://schemas.microsoft.com/office/drawing/2014/main" id="{E7111336-E96F-4E8D-7DE9-539011CDF8BB}"/>
                </a:ext>
              </a:extLst>
            </p:cNvPr>
            <p:cNvSpPr txBox="1"/>
            <p:nvPr/>
          </p:nvSpPr>
          <p:spPr>
            <a:xfrm>
              <a:off x="8225570" y="4998825"/>
              <a:ext cx="1819450" cy="223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850" spc="-100">
                  <a:latin typeface="Yu Mincho" panose="02020400000000000000" pitchFamily="18" charset="-128"/>
                  <a:ea typeface="Yu Mincho" panose="02020400000000000000" pitchFamily="18" charset="-128"/>
                </a:rPr>
                <a:t>のトラブ</a:t>
              </a:r>
              <a:r>
                <a:rPr kumimoji="1" lang="ja-JP" altLang="en-US" sz="850" spc="-300">
                  <a:latin typeface="Yu Mincho" panose="02020400000000000000" pitchFamily="18" charset="-128"/>
                  <a:ea typeface="Yu Mincho" panose="02020400000000000000" pitchFamily="18" charset="-128"/>
                </a:rPr>
                <a:t>ル</a:t>
              </a:r>
              <a:r>
                <a:rPr kumimoji="1" lang="en-US" altLang="ja-JP" sz="850" spc="-80" dirty="0">
                  <a:latin typeface="Yu Mincho" panose="02020400000000000000" pitchFamily="18" charset="-128"/>
                  <a:ea typeface="Yu Mincho" panose="02020400000000000000" pitchFamily="18" charset="-128"/>
                </a:rPr>
                <a:t>〈</a:t>
              </a:r>
              <a:r>
                <a:rPr kumimoji="1" lang="ja-JP" altLang="en-US" sz="850" spc="-80">
                  <a:latin typeface="Yu Mincho" panose="02020400000000000000" pitchFamily="18" charset="-128"/>
                  <a:ea typeface="Yu Mincho" panose="02020400000000000000" pitchFamily="18" charset="-128"/>
                </a:rPr>
                <a:t>くすみ・乾燥・肌荒れ</a:t>
              </a:r>
              <a:r>
                <a:rPr kumimoji="1" lang="en-US" altLang="ja-JP" sz="850" spc="-80" dirty="0">
                  <a:latin typeface="Yu Mincho" panose="02020400000000000000" pitchFamily="18" charset="-128"/>
                  <a:ea typeface="Yu Mincho" panose="02020400000000000000" pitchFamily="18" charset="-128"/>
                </a:rPr>
                <a:t> </a:t>
              </a:r>
              <a:r>
                <a:rPr kumimoji="1" lang="en-US" altLang="ja-JP" sz="850" spc="-300" dirty="0">
                  <a:latin typeface="Yu Mincho" panose="02020400000000000000" pitchFamily="18" charset="-128"/>
                  <a:ea typeface="Yu Mincho" panose="02020400000000000000" pitchFamily="18" charset="-128"/>
                </a:rPr>
                <a:t>〉</a:t>
              </a:r>
              <a:endParaRPr kumimoji="1" lang="ja-JP" altLang="en-US" sz="850" spc="-300">
                <a:latin typeface="Yu Mincho" panose="02020400000000000000" pitchFamily="18" charset="-128"/>
                <a:ea typeface="Yu Mincho" panose="02020400000000000000" pitchFamily="18" charset="-128"/>
              </a:endParaRPr>
            </a:p>
          </p:txBody>
        </p:sp>
        <p:pic>
          <p:nvPicPr>
            <p:cNvPr id="132" name="図 131" descr="アイコン&#10;&#10;自動的に生成された説明">
              <a:extLst>
                <a:ext uri="{FF2B5EF4-FFF2-40B4-BE49-F238E27FC236}">
                  <a16:creationId xmlns:a16="http://schemas.microsoft.com/office/drawing/2014/main" id="{4EBAC6DF-3328-423E-0215-465E54924D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7917646" y="4908611"/>
              <a:ext cx="368300" cy="368300"/>
            </a:xfrm>
            <a:prstGeom prst="rect">
              <a:avLst/>
            </a:prstGeom>
          </p:spPr>
        </p:pic>
      </p:grpSp>
      <p:sp>
        <p:nvSpPr>
          <p:cNvPr id="135" name="テキスト ボックス 134">
            <a:extLst>
              <a:ext uri="{FF2B5EF4-FFF2-40B4-BE49-F238E27FC236}">
                <a16:creationId xmlns:a16="http://schemas.microsoft.com/office/drawing/2014/main" id="{AFD2DE55-FF93-BC2B-ECC9-AC70D8E152D5}"/>
              </a:ext>
            </a:extLst>
          </p:cNvPr>
          <p:cNvSpPr txBox="1"/>
          <p:nvPr/>
        </p:nvSpPr>
        <p:spPr>
          <a:xfrm>
            <a:off x="8211059" y="5253731"/>
            <a:ext cx="1393330" cy="2680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60"/>
              </a:lnSpc>
            </a:pPr>
            <a:r>
              <a:rPr kumimoji="1" lang="ja-JP" altLang="en-US" sz="900" b="1" spc="30">
                <a:solidFill>
                  <a:srgbClr val="E46D9F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肌のおすすめアイテム</a:t>
            </a:r>
          </a:p>
        </p:txBody>
      </p:sp>
      <p:sp>
        <p:nvSpPr>
          <p:cNvPr id="136" name="テキスト ボックス 135">
            <a:extLst>
              <a:ext uri="{FF2B5EF4-FFF2-40B4-BE49-F238E27FC236}">
                <a16:creationId xmlns:a16="http://schemas.microsoft.com/office/drawing/2014/main" id="{13CE49AC-47A5-7D0C-DF18-6FDB478182DA}"/>
              </a:ext>
            </a:extLst>
          </p:cNvPr>
          <p:cNvSpPr txBox="1"/>
          <p:nvPr/>
        </p:nvSpPr>
        <p:spPr>
          <a:xfrm>
            <a:off x="3590468" y="5253731"/>
            <a:ext cx="1393330" cy="2680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60"/>
              </a:lnSpc>
            </a:pPr>
            <a:r>
              <a:rPr kumimoji="1" lang="ja-JP" altLang="en-US" sz="900" b="1" spc="30">
                <a:solidFill>
                  <a:srgbClr val="E46D9F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髪のおすすめアイテム</a:t>
            </a:r>
          </a:p>
        </p:txBody>
      </p:sp>
      <p:pic>
        <p:nvPicPr>
          <p:cNvPr id="138" name="図 137" descr="グラフィカル ユーザー インターフェイス, テキスト, アプリケーション, チャットまたはテキスト メッセージ&#10;&#10;自動的に生成された説明">
            <a:extLst>
              <a:ext uri="{FF2B5EF4-FFF2-40B4-BE49-F238E27FC236}">
                <a16:creationId xmlns:a16="http://schemas.microsoft.com/office/drawing/2014/main" id="{358FADE9-A0D0-821A-FDCD-2B1C580EF81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68525" y="6052414"/>
            <a:ext cx="203200" cy="609600"/>
          </a:xfrm>
          <a:prstGeom prst="rect">
            <a:avLst/>
          </a:prstGeom>
        </p:spPr>
      </p:pic>
      <p:pic>
        <p:nvPicPr>
          <p:cNvPr id="140" name="図 139" descr="白黒の写真に文字が入っている瓶&#10;&#10;中程度の精度で自動的に生成された説明">
            <a:extLst>
              <a:ext uri="{FF2B5EF4-FFF2-40B4-BE49-F238E27FC236}">
                <a16:creationId xmlns:a16="http://schemas.microsoft.com/office/drawing/2014/main" id="{B81AFF83-58C5-92C5-58E6-69892DA91837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5785766" y="6052962"/>
            <a:ext cx="241300" cy="609600"/>
          </a:xfrm>
          <a:prstGeom prst="rect">
            <a:avLst/>
          </a:prstGeom>
        </p:spPr>
      </p:pic>
      <p:pic>
        <p:nvPicPr>
          <p:cNvPr id="141" name="図 140">
            <a:extLst>
              <a:ext uri="{FF2B5EF4-FFF2-40B4-BE49-F238E27FC236}">
                <a16:creationId xmlns:a16="http://schemas.microsoft.com/office/drawing/2014/main" id="{86988245-A3D9-C752-EDEE-757115659B4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101134" y="5861013"/>
            <a:ext cx="711200" cy="76200"/>
          </a:xfrm>
          <a:prstGeom prst="rect">
            <a:avLst/>
          </a:prstGeom>
        </p:spPr>
      </p:pic>
      <p:pic>
        <p:nvPicPr>
          <p:cNvPr id="142" name="図 141">
            <a:extLst>
              <a:ext uri="{FF2B5EF4-FFF2-40B4-BE49-F238E27FC236}">
                <a16:creationId xmlns:a16="http://schemas.microsoft.com/office/drawing/2014/main" id="{3516AA52-125B-5FA2-4859-AED39CBD389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082391" y="5860741"/>
            <a:ext cx="546100" cy="76200"/>
          </a:xfrm>
          <a:prstGeom prst="rect">
            <a:avLst/>
          </a:prstGeom>
        </p:spPr>
      </p:pic>
      <p:sp>
        <p:nvSpPr>
          <p:cNvPr id="143" name="テキスト ボックス 142">
            <a:extLst>
              <a:ext uri="{FF2B5EF4-FFF2-40B4-BE49-F238E27FC236}">
                <a16:creationId xmlns:a16="http://schemas.microsoft.com/office/drawing/2014/main" id="{C4652125-29DD-B74E-C311-EE94BEE6AAE7}"/>
              </a:ext>
            </a:extLst>
          </p:cNvPr>
          <p:cNvSpPr txBox="1"/>
          <p:nvPr/>
        </p:nvSpPr>
        <p:spPr>
          <a:xfrm>
            <a:off x="8182052" y="5820754"/>
            <a:ext cx="700192" cy="3429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kumimoji="1" lang="ja-JP" altLang="en-US" sz="750" spc="-80">
                <a:latin typeface="Yu Mincho" panose="02020400000000000000" pitchFamily="18" charset="-128"/>
                <a:ea typeface="Yu Mincho" panose="02020400000000000000" pitchFamily="18" charset="-128"/>
              </a:rPr>
              <a:t>クレンジング</a:t>
            </a:r>
            <a:endParaRPr kumimoji="1" lang="en-US" altLang="ja-JP" sz="750" spc="-80" dirty="0">
              <a:latin typeface="Yu Mincho" panose="02020400000000000000" pitchFamily="18" charset="-128"/>
              <a:ea typeface="Yu Mincho" panose="02020400000000000000" pitchFamily="18" charset="-128"/>
            </a:endParaRPr>
          </a:p>
          <a:p>
            <a:pPr>
              <a:lnSpc>
                <a:spcPts val="1000"/>
              </a:lnSpc>
            </a:pPr>
            <a:r>
              <a:rPr kumimoji="1" lang="ja-JP" altLang="en-US" sz="750" spc="-80">
                <a:latin typeface="Yu Mincho" panose="02020400000000000000" pitchFamily="18" charset="-128"/>
                <a:ea typeface="Yu Mincho" panose="02020400000000000000" pitchFamily="18" charset="-128"/>
              </a:rPr>
              <a:t>オイル</a:t>
            </a:r>
            <a:endParaRPr kumimoji="1" lang="ja-JP" altLang="en-US" sz="750"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sp>
        <p:nvSpPr>
          <p:cNvPr id="144" name="テキスト ボックス 143">
            <a:extLst>
              <a:ext uri="{FF2B5EF4-FFF2-40B4-BE49-F238E27FC236}">
                <a16:creationId xmlns:a16="http://schemas.microsoft.com/office/drawing/2014/main" id="{1C8344CD-363A-12FB-1B3B-3A52C52B0C22}"/>
              </a:ext>
            </a:extLst>
          </p:cNvPr>
          <p:cNvSpPr txBox="1"/>
          <p:nvPr/>
        </p:nvSpPr>
        <p:spPr>
          <a:xfrm>
            <a:off x="8183832" y="6090160"/>
            <a:ext cx="442750" cy="3843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180"/>
              </a:lnSpc>
            </a:pPr>
            <a:r>
              <a:rPr kumimoji="1" lang="en-US" altLang="ja-JP" sz="650" dirty="0">
                <a:latin typeface="Yu Mincho" panose="02020400000000000000" pitchFamily="18" charset="-128"/>
                <a:ea typeface="Yu Mincho" panose="02020400000000000000" pitchFamily="18" charset="-128"/>
              </a:rPr>
              <a:t>200mL</a:t>
            </a:r>
          </a:p>
          <a:p>
            <a:pPr>
              <a:lnSpc>
                <a:spcPts val="1180"/>
              </a:lnSpc>
            </a:pPr>
            <a:r>
              <a:rPr kumimoji="1" lang="en-US" altLang="ja-JP" sz="650" dirty="0">
                <a:latin typeface="Yu Mincho" panose="02020400000000000000" pitchFamily="18" charset="-128"/>
                <a:ea typeface="Yu Mincho" panose="02020400000000000000" pitchFamily="18" charset="-128"/>
              </a:rPr>
              <a:t>190mL</a:t>
            </a:r>
            <a:endParaRPr kumimoji="1" lang="en" altLang="ja-JP" sz="650" dirty="0"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sp>
        <p:nvSpPr>
          <p:cNvPr id="145" name="テキスト ボックス 144">
            <a:extLst>
              <a:ext uri="{FF2B5EF4-FFF2-40B4-BE49-F238E27FC236}">
                <a16:creationId xmlns:a16="http://schemas.microsoft.com/office/drawing/2014/main" id="{2BE7856A-BCAF-AB6E-E421-5E56A5FEDABE}"/>
              </a:ext>
            </a:extLst>
          </p:cNvPr>
          <p:cNvSpPr txBox="1"/>
          <p:nvPr/>
        </p:nvSpPr>
        <p:spPr>
          <a:xfrm>
            <a:off x="8492534" y="6003859"/>
            <a:ext cx="470000" cy="586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2080"/>
              </a:lnSpc>
            </a:pPr>
            <a:r>
              <a:rPr kumimoji="1" lang="ja-JP" altLang="en-US" sz="650">
                <a:latin typeface="Yu Mincho" panose="02020400000000000000" pitchFamily="18" charset="-128"/>
                <a:ea typeface="Yu Mincho" panose="02020400000000000000" pitchFamily="18" charset="-128"/>
              </a:rPr>
              <a:t>￥</a:t>
            </a:r>
            <a:r>
              <a:rPr kumimoji="1" lang="en-US" altLang="ja-JP" sz="650" dirty="0">
                <a:latin typeface="Yu Mincho" panose="02020400000000000000" pitchFamily="18" charset="-128"/>
                <a:ea typeface="Yu Mincho" panose="02020400000000000000" pitchFamily="18" charset="-128"/>
              </a:rPr>
              <a:t>4,400</a:t>
            </a:r>
          </a:p>
          <a:p>
            <a:pPr algn="r">
              <a:lnSpc>
                <a:spcPts val="2080"/>
              </a:lnSpc>
            </a:pPr>
            <a:r>
              <a:rPr kumimoji="1" lang="ja-JP" altLang="en-US" sz="650">
                <a:latin typeface="Yu Mincho" panose="02020400000000000000" pitchFamily="18" charset="-128"/>
                <a:ea typeface="Yu Mincho" panose="02020400000000000000" pitchFamily="18" charset="-128"/>
              </a:rPr>
              <a:t>￥</a:t>
            </a:r>
            <a:r>
              <a:rPr kumimoji="1" lang="en-US" altLang="ja-JP" sz="650" dirty="0">
                <a:latin typeface="Yu Mincho" panose="02020400000000000000" pitchFamily="18" charset="-128"/>
                <a:ea typeface="Yu Mincho" panose="02020400000000000000" pitchFamily="18" charset="-128"/>
              </a:rPr>
              <a:t>3,960</a:t>
            </a:r>
            <a:endParaRPr kumimoji="1" lang="ja-JP" altLang="en-US" sz="650"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sp>
        <p:nvSpPr>
          <p:cNvPr id="146" name="テキスト ボックス 145">
            <a:extLst>
              <a:ext uri="{FF2B5EF4-FFF2-40B4-BE49-F238E27FC236}">
                <a16:creationId xmlns:a16="http://schemas.microsoft.com/office/drawing/2014/main" id="{078D42B5-B2CB-B8AD-CB45-1E8E2D9908D3}"/>
              </a:ext>
            </a:extLst>
          </p:cNvPr>
          <p:cNvSpPr txBox="1"/>
          <p:nvPr/>
        </p:nvSpPr>
        <p:spPr>
          <a:xfrm>
            <a:off x="7036899" y="6046388"/>
            <a:ext cx="646331" cy="3429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kumimoji="1" lang="ja-JP" altLang="en-US" sz="750" spc="-150">
                <a:latin typeface="Yu Mincho" panose="02020400000000000000" pitchFamily="18" charset="-128"/>
                <a:ea typeface="Yu Mincho" panose="02020400000000000000" pitchFamily="18" charset="-128"/>
              </a:rPr>
              <a:t>ウィークリー</a:t>
            </a:r>
          </a:p>
          <a:p>
            <a:pPr>
              <a:lnSpc>
                <a:spcPts val="1000"/>
              </a:lnSpc>
            </a:pPr>
            <a:r>
              <a:rPr kumimoji="1" lang="ja-JP" altLang="en-US" sz="750" spc="-150">
                <a:latin typeface="Yu Mincho" panose="02020400000000000000" pitchFamily="18" charset="-128"/>
                <a:ea typeface="Yu Mincho" panose="02020400000000000000" pitchFamily="18" charset="-128"/>
              </a:rPr>
              <a:t>ブースター</a:t>
            </a:r>
          </a:p>
        </p:txBody>
      </p:sp>
      <p:sp>
        <p:nvSpPr>
          <p:cNvPr id="147" name="テキスト ボックス 146">
            <a:extLst>
              <a:ext uri="{FF2B5EF4-FFF2-40B4-BE49-F238E27FC236}">
                <a16:creationId xmlns:a16="http://schemas.microsoft.com/office/drawing/2014/main" id="{9C666A66-10A0-AB59-1D33-BA018122C152}"/>
              </a:ext>
            </a:extLst>
          </p:cNvPr>
          <p:cNvSpPr txBox="1"/>
          <p:nvPr/>
        </p:nvSpPr>
        <p:spPr>
          <a:xfrm>
            <a:off x="7041740" y="6347335"/>
            <a:ext cx="452368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50" dirty="0">
                <a:latin typeface="Yu Mincho" panose="02020400000000000000" pitchFamily="18" charset="-128"/>
                <a:ea typeface="Yu Mincho" panose="02020400000000000000" pitchFamily="18" charset="-128"/>
              </a:rPr>
              <a:t>4</a:t>
            </a:r>
            <a:r>
              <a:rPr kumimoji="1" lang="ja-JP" altLang="en-US" sz="650">
                <a:latin typeface="Yu Mincho" panose="02020400000000000000" pitchFamily="18" charset="-128"/>
                <a:ea typeface="Yu Mincho" panose="02020400000000000000" pitchFamily="18" charset="-128"/>
              </a:rPr>
              <a:t>回分</a:t>
            </a:r>
          </a:p>
          <a:p>
            <a:r>
              <a:rPr kumimoji="1" lang="en-US" altLang="ja-JP" sz="600" dirty="0">
                <a:latin typeface="Yu Mincho" panose="02020400000000000000" pitchFamily="18" charset="-128"/>
                <a:ea typeface="Yu Mincho" panose="02020400000000000000" pitchFamily="18" charset="-128"/>
              </a:rPr>
              <a:t>(9</a:t>
            </a:r>
            <a:r>
              <a:rPr kumimoji="1" lang="en" altLang="ja-JP" sz="600" dirty="0">
                <a:latin typeface="Yu Mincho" panose="02020400000000000000" pitchFamily="18" charset="-128"/>
                <a:ea typeface="Yu Mincho" panose="02020400000000000000" pitchFamily="18" charset="-128"/>
              </a:rPr>
              <a:t>g×4)</a:t>
            </a:r>
          </a:p>
        </p:txBody>
      </p:sp>
      <p:sp>
        <p:nvSpPr>
          <p:cNvPr id="148" name="テキスト ボックス 147">
            <a:extLst>
              <a:ext uri="{FF2B5EF4-FFF2-40B4-BE49-F238E27FC236}">
                <a16:creationId xmlns:a16="http://schemas.microsoft.com/office/drawing/2014/main" id="{CBC98457-89EB-722C-A0B7-179E47EF723F}"/>
              </a:ext>
            </a:extLst>
          </p:cNvPr>
          <p:cNvSpPr txBox="1"/>
          <p:nvPr/>
        </p:nvSpPr>
        <p:spPr>
          <a:xfrm>
            <a:off x="7294568" y="6343584"/>
            <a:ext cx="470000" cy="192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650">
                <a:latin typeface="Yu Mincho" panose="02020400000000000000" pitchFamily="18" charset="-128"/>
                <a:ea typeface="Yu Mincho" panose="02020400000000000000" pitchFamily="18" charset="-128"/>
              </a:rPr>
              <a:t>￥</a:t>
            </a:r>
            <a:r>
              <a:rPr kumimoji="1" lang="en-US" altLang="ja-JP" sz="650" dirty="0">
                <a:latin typeface="Yu Mincho" panose="02020400000000000000" pitchFamily="18" charset="-128"/>
                <a:ea typeface="Yu Mincho" panose="02020400000000000000" pitchFamily="18" charset="-128"/>
              </a:rPr>
              <a:t>1,650</a:t>
            </a:r>
            <a:endParaRPr kumimoji="1" lang="ja-JP" altLang="en-US" sz="650"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sp>
        <p:nvSpPr>
          <p:cNvPr id="149" name="テキスト ボックス 148">
            <a:extLst>
              <a:ext uri="{FF2B5EF4-FFF2-40B4-BE49-F238E27FC236}">
                <a16:creationId xmlns:a16="http://schemas.microsoft.com/office/drawing/2014/main" id="{8C1F0C13-AE7B-7316-2509-17805295722E}"/>
              </a:ext>
            </a:extLst>
          </p:cNvPr>
          <p:cNvSpPr txBox="1"/>
          <p:nvPr/>
        </p:nvSpPr>
        <p:spPr>
          <a:xfrm>
            <a:off x="5970099" y="5944788"/>
            <a:ext cx="768159" cy="3429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kumimoji="1" lang="ja-JP" altLang="en-US" sz="750" spc="-100">
                <a:latin typeface="Yu Mincho" panose="02020400000000000000" pitchFamily="18" charset="-128"/>
                <a:ea typeface="Yu Mincho" panose="02020400000000000000" pitchFamily="18" charset="-128"/>
              </a:rPr>
              <a:t>リニューイング</a:t>
            </a:r>
          </a:p>
          <a:p>
            <a:pPr>
              <a:lnSpc>
                <a:spcPts val="1000"/>
              </a:lnSpc>
            </a:pPr>
            <a:r>
              <a:rPr kumimoji="1" lang="ja-JP" altLang="en-US" sz="750" spc="-100">
                <a:latin typeface="Yu Mincho" panose="02020400000000000000" pitchFamily="18" charset="-128"/>
                <a:ea typeface="Yu Mincho" panose="02020400000000000000" pitchFamily="18" charset="-128"/>
              </a:rPr>
              <a:t>トリートメント</a:t>
            </a:r>
          </a:p>
        </p:txBody>
      </p:sp>
      <p:sp>
        <p:nvSpPr>
          <p:cNvPr id="150" name="テキスト ボックス 149">
            <a:extLst>
              <a:ext uri="{FF2B5EF4-FFF2-40B4-BE49-F238E27FC236}">
                <a16:creationId xmlns:a16="http://schemas.microsoft.com/office/drawing/2014/main" id="{1DBA7CEE-9ADB-15E6-4AFC-1B4DAA641BF7}"/>
              </a:ext>
            </a:extLst>
          </p:cNvPr>
          <p:cNvSpPr txBox="1"/>
          <p:nvPr/>
        </p:nvSpPr>
        <p:spPr>
          <a:xfrm>
            <a:off x="5972336" y="6245735"/>
            <a:ext cx="506870" cy="432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880"/>
              </a:lnSpc>
            </a:pPr>
            <a:r>
              <a:rPr kumimoji="1" lang="en" altLang="ja-JP" sz="650" dirty="0">
                <a:latin typeface="Yu Mincho" panose="02020400000000000000" pitchFamily="18" charset="-128"/>
                <a:ea typeface="Yu Mincho" panose="02020400000000000000" pitchFamily="18" charset="-128"/>
              </a:rPr>
              <a:t>200g</a:t>
            </a:r>
          </a:p>
          <a:p>
            <a:pPr>
              <a:lnSpc>
                <a:spcPts val="880"/>
              </a:lnSpc>
            </a:pPr>
            <a:r>
              <a:rPr kumimoji="1" lang="en" altLang="ja-JP" sz="650" dirty="0">
                <a:latin typeface="Yu Mincho" panose="02020400000000000000" pitchFamily="18" charset="-128"/>
                <a:ea typeface="Yu Mincho" panose="02020400000000000000" pitchFamily="18" charset="-128"/>
              </a:rPr>
              <a:t>500g</a:t>
            </a:r>
          </a:p>
          <a:p>
            <a:pPr>
              <a:lnSpc>
                <a:spcPts val="880"/>
              </a:lnSpc>
            </a:pPr>
            <a:r>
              <a:rPr kumimoji="1" lang="en" altLang="ja-JP" sz="650" dirty="0">
                <a:latin typeface="Yu Mincho" panose="02020400000000000000" pitchFamily="18" charset="-128"/>
                <a:ea typeface="Yu Mincho" panose="02020400000000000000" pitchFamily="18" charset="-128"/>
              </a:rPr>
              <a:t>1kg</a:t>
            </a:r>
            <a:r>
              <a:rPr kumimoji="1" lang="ja-JP" altLang="en-US" sz="650" spc="-150">
                <a:latin typeface="Yu Mincho" panose="02020400000000000000" pitchFamily="18" charset="-128"/>
                <a:ea typeface="Yu Mincho" panose="02020400000000000000" pitchFamily="18" charset="-128"/>
              </a:rPr>
              <a:t>パック</a:t>
            </a:r>
            <a:endParaRPr kumimoji="1" lang="en" altLang="ja-JP" sz="650" spc="-150" dirty="0"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sp>
        <p:nvSpPr>
          <p:cNvPr id="151" name="テキスト ボックス 150">
            <a:extLst>
              <a:ext uri="{FF2B5EF4-FFF2-40B4-BE49-F238E27FC236}">
                <a16:creationId xmlns:a16="http://schemas.microsoft.com/office/drawing/2014/main" id="{C188D63E-208A-936A-4A72-4BB97CE8BCF6}"/>
              </a:ext>
            </a:extLst>
          </p:cNvPr>
          <p:cNvSpPr txBox="1"/>
          <p:nvPr/>
        </p:nvSpPr>
        <p:spPr>
          <a:xfrm>
            <a:off x="6326193" y="6245159"/>
            <a:ext cx="470000" cy="432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880"/>
              </a:lnSpc>
            </a:pPr>
            <a:r>
              <a:rPr kumimoji="1" lang="ja-JP" altLang="en-US" sz="650">
                <a:latin typeface="Yu Mincho" panose="02020400000000000000" pitchFamily="18" charset="-128"/>
                <a:ea typeface="Yu Mincho" panose="02020400000000000000" pitchFamily="18" charset="-128"/>
              </a:rPr>
              <a:t>￥</a:t>
            </a:r>
            <a:r>
              <a:rPr kumimoji="1" lang="en-US" altLang="ja-JP" sz="650" dirty="0">
                <a:latin typeface="Yu Mincho" panose="02020400000000000000" pitchFamily="18" charset="-128"/>
                <a:ea typeface="Yu Mincho" panose="02020400000000000000" pitchFamily="18" charset="-128"/>
              </a:rPr>
              <a:t>3,520</a:t>
            </a:r>
          </a:p>
          <a:p>
            <a:pPr algn="r">
              <a:lnSpc>
                <a:spcPts val="880"/>
              </a:lnSpc>
            </a:pPr>
            <a:r>
              <a:rPr kumimoji="1" lang="ja-JP" altLang="en-US" sz="650">
                <a:latin typeface="Yu Mincho" panose="02020400000000000000" pitchFamily="18" charset="-128"/>
                <a:ea typeface="Yu Mincho" panose="02020400000000000000" pitchFamily="18" charset="-128"/>
              </a:rPr>
              <a:t>￥</a:t>
            </a:r>
            <a:r>
              <a:rPr kumimoji="1" lang="en-US" altLang="ja-JP" sz="650" dirty="0">
                <a:latin typeface="Yu Mincho" panose="02020400000000000000" pitchFamily="18" charset="-128"/>
                <a:ea typeface="Yu Mincho" panose="02020400000000000000" pitchFamily="18" charset="-128"/>
              </a:rPr>
              <a:t>6,710</a:t>
            </a:r>
          </a:p>
          <a:p>
            <a:pPr algn="r">
              <a:lnSpc>
                <a:spcPts val="880"/>
              </a:lnSpc>
            </a:pPr>
            <a:r>
              <a:rPr kumimoji="1" lang="ja-JP" altLang="en-US" sz="650">
                <a:latin typeface="Yu Mincho" panose="02020400000000000000" pitchFamily="18" charset="-128"/>
                <a:ea typeface="Yu Mincho" panose="02020400000000000000" pitchFamily="18" charset="-128"/>
              </a:rPr>
              <a:t>￥</a:t>
            </a:r>
            <a:r>
              <a:rPr kumimoji="1" lang="en-US" altLang="ja-JP" sz="650" dirty="0">
                <a:latin typeface="Yu Mincho" panose="02020400000000000000" pitchFamily="18" charset="-128"/>
                <a:ea typeface="Yu Mincho" panose="02020400000000000000" pitchFamily="18" charset="-128"/>
              </a:rPr>
              <a:t>9,900</a:t>
            </a:r>
            <a:endParaRPr kumimoji="1" lang="ja-JP" altLang="en-US" sz="650"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sp>
        <p:nvSpPr>
          <p:cNvPr id="154" name="テキスト ボックス 153">
            <a:extLst>
              <a:ext uri="{FF2B5EF4-FFF2-40B4-BE49-F238E27FC236}">
                <a16:creationId xmlns:a16="http://schemas.microsoft.com/office/drawing/2014/main" id="{E30ED0F9-C6B9-6BFB-7C50-0035269A628C}"/>
              </a:ext>
            </a:extLst>
          </p:cNvPr>
          <p:cNvSpPr txBox="1"/>
          <p:nvPr/>
        </p:nvSpPr>
        <p:spPr>
          <a:xfrm>
            <a:off x="5019836" y="6245735"/>
            <a:ext cx="474810" cy="432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880"/>
              </a:lnSpc>
            </a:pPr>
            <a:r>
              <a:rPr kumimoji="1" lang="en" altLang="ja-JP" sz="650" dirty="0">
                <a:latin typeface="Yu Mincho" panose="02020400000000000000" pitchFamily="18" charset="-128"/>
                <a:ea typeface="Yu Mincho" panose="02020400000000000000" pitchFamily="18" charset="-128"/>
              </a:rPr>
              <a:t>200g</a:t>
            </a:r>
          </a:p>
          <a:p>
            <a:pPr>
              <a:lnSpc>
                <a:spcPts val="880"/>
              </a:lnSpc>
            </a:pPr>
            <a:r>
              <a:rPr kumimoji="1" lang="en" altLang="ja-JP" sz="650" dirty="0">
                <a:latin typeface="Yu Mincho" panose="02020400000000000000" pitchFamily="18" charset="-128"/>
                <a:ea typeface="Yu Mincho" panose="02020400000000000000" pitchFamily="18" charset="-128"/>
              </a:rPr>
              <a:t>500g</a:t>
            </a:r>
          </a:p>
          <a:p>
            <a:pPr>
              <a:lnSpc>
                <a:spcPts val="880"/>
              </a:lnSpc>
            </a:pPr>
            <a:r>
              <a:rPr kumimoji="1" lang="en" altLang="ja-JP" sz="650" dirty="0">
                <a:latin typeface="Yu Mincho" panose="02020400000000000000" pitchFamily="18" charset="-128"/>
                <a:ea typeface="Yu Mincho" panose="02020400000000000000" pitchFamily="18" charset="-128"/>
              </a:rPr>
              <a:t>1L</a:t>
            </a:r>
            <a:r>
              <a:rPr kumimoji="1" lang="ja-JP" altLang="en-US" sz="650" spc="-150">
                <a:latin typeface="Yu Mincho" panose="02020400000000000000" pitchFamily="18" charset="-128"/>
                <a:ea typeface="Yu Mincho" panose="02020400000000000000" pitchFamily="18" charset="-128"/>
              </a:rPr>
              <a:t>パック</a:t>
            </a:r>
            <a:endParaRPr kumimoji="1" lang="en" altLang="ja-JP" sz="650" spc="-150" dirty="0"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sp>
        <p:nvSpPr>
          <p:cNvPr id="155" name="テキスト ボックス 154">
            <a:extLst>
              <a:ext uri="{FF2B5EF4-FFF2-40B4-BE49-F238E27FC236}">
                <a16:creationId xmlns:a16="http://schemas.microsoft.com/office/drawing/2014/main" id="{64B4E4DF-0562-A86C-DF4D-9B21D67F8823}"/>
              </a:ext>
            </a:extLst>
          </p:cNvPr>
          <p:cNvSpPr txBox="1"/>
          <p:nvPr/>
        </p:nvSpPr>
        <p:spPr>
          <a:xfrm>
            <a:off x="5313368" y="6245159"/>
            <a:ext cx="470000" cy="432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880"/>
              </a:lnSpc>
            </a:pPr>
            <a:r>
              <a:rPr kumimoji="1" lang="ja-JP" altLang="en-US" sz="650">
                <a:latin typeface="Yu Mincho" panose="02020400000000000000" pitchFamily="18" charset="-128"/>
                <a:ea typeface="Yu Mincho" panose="02020400000000000000" pitchFamily="18" charset="-128"/>
              </a:rPr>
              <a:t>￥</a:t>
            </a:r>
            <a:r>
              <a:rPr kumimoji="1" lang="en-US" altLang="ja-JP" sz="650" dirty="0">
                <a:latin typeface="Yu Mincho" panose="02020400000000000000" pitchFamily="18" charset="-128"/>
                <a:ea typeface="Yu Mincho" panose="02020400000000000000" pitchFamily="18" charset="-128"/>
              </a:rPr>
              <a:t>2,640</a:t>
            </a:r>
          </a:p>
          <a:p>
            <a:pPr algn="r">
              <a:lnSpc>
                <a:spcPts val="880"/>
              </a:lnSpc>
            </a:pPr>
            <a:r>
              <a:rPr kumimoji="1" lang="ja-JP" altLang="en-US" sz="650">
                <a:latin typeface="Yu Mincho" panose="02020400000000000000" pitchFamily="18" charset="-128"/>
                <a:ea typeface="Yu Mincho" panose="02020400000000000000" pitchFamily="18" charset="-128"/>
              </a:rPr>
              <a:t>￥</a:t>
            </a:r>
            <a:r>
              <a:rPr kumimoji="1" lang="en-US" altLang="ja-JP" sz="650" dirty="0">
                <a:latin typeface="Yu Mincho" panose="02020400000000000000" pitchFamily="18" charset="-128"/>
                <a:ea typeface="Yu Mincho" panose="02020400000000000000" pitchFamily="18" charset="-128"/>
              </a:rPr>
              <a:t>4,950</a:t>
            </a:r>
          </a:p>
          <a:p>
            <a:pPr algn="r">
              <a:lnSpc>
                <a:spcPts val="880"/>
              </a:lnSpc>
            </a:pPr>
            <a:r>
              <a:rPr kumimoji="1" lang="ja-JP" altLang="en-US" sz="650">
                <a:latin typeface="Yu Mincho" panose="02020400000000000000" pitchFamily="18" charset="-128"/>
                <a:ea typeface="Yu Mincho" panose="02020400000000000000" pitchFamily="18" charset="-128"/>
              </a:rPr>
              <a:t>￥</a:t>
            </a:r>
            <a:r>
              <a:rPr kumimoji="1" lang="en-US" altLang="ja-JP" sz="650" dirty="0">
                <a:latin typeface="Yu Mincho" panose="02020400000000000000" pitchFamily="18" charset="-128"/>
                <a:ea typeface="Yu Mincho" panose="02020400000000000000" pitchFamily="18" charset="-128"/>
              </a:rPr>
              <a:t>7,260</a:t>
            </a:r>
            <a:endParaRPr kumimoji="1" lang="ja-JP" altLang="en-US" sz="650"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sp>
        <p:nvSpPr>
          <p:cNvPr id="156" name="テキスト ボックス 155">
            <a:extLst>
              <a:ext uri="{FF2B5EF4-FFF2-40B4-BE49-F238E27FC236}">
                <a16:creationId xmlns:a16="http://schemas.microsoft.com/office/drawing/2014/main" id="{4228DD9C-178C-00B7-7CD3-1748E61A7469}"/>
              </a:ext>
            </a:extLst>
          </p:cNvPr>
          <p:cNvSpPr txBox="1"/>
          <p:nvPr/>
        </p:nvSpPr>
        <p:spPr>
          <a:xfrm>
            <a:off x="5020019" y="5944788"/>
            <a:ext cx="768159" cy="3429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kumimoji="1" lang="ja-JP" altLang="en-US" sz="750" spc="-100">
                <a:latin typeface="Yu Mincho" panose="02020400000000000000" pitchFamily="18" charset="-128"/>
                <a:ea typeface="Yu Mincho" panose="02020400000000000000" pitchFamily="18" charset="-128"/>
              </a:rPr>
              <a:t>リニューイング</a:t>
            </a:r>
          </a:p>
          <a:p>
            <a:pPr>
              <a:lnSpc>
                <a:spcPts val="1000"/>
              </a:lnSpc>
            </a:pPr>
            <a:r>
              <a:rPr kumimoji="1" lang="ja-JP" altLang="en-US" sz="750" spc="-100">
                <a:latin typeface="Yu Mincho" panose="02020400000000000000" pitchFamily="18" charset="-128"/>
                <a:ea typeface="Yu Mincho" panose="02020400000000000000" pitchFamily="18" charset="-128"/>
              </a:rPr>
              <a:t>シャンプー</a:t>
            </a:r>
          </a:p>
        </p:txBody>
      </p:sp>
      <p:sp>
        <p:nvSpPr>
          <p:cNvPr id="157" name="テキスト ボックス 156">
            <a:extLst>
              <a:ext uri="{FF2B5EF4-FFF2-40B4-BE49-F238E27FC236}">
                <a16:creationId xmlns:a16="http://schemas.microsoft.com/office/drawing/2014/main" id="{9222BDB9-6E80-B53D-ACC3-99499573E080}"/>
              </a:ext>
            </a:extLst>
          </p:cNvPr>
          <p:cNvSpPr txBox="1"/>
          <p:nvPr/>
        </p:nvSpPr>
        <p:spPr>
          <a:xfrm>
            <a:off x="3985358" y="5944788"/>
            <a:ext cx="768159" cy="3429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kumimoji="1" lang="ja-JP" altLang="en-US" sz="750" spc="-100">
                <a:latin typeface="Yu Mincho" panose="02020400000000000000" pitchFamily="18" charset="-128"/>
                <a:ea typeface="Yu Mincho" panose="02020400000000000000" pitchFamily="18" charset="-128"/>
              </a:rPr>
              <a:t>ナリッシング</a:t>
            </a:r>
          </a:p>
          <a:p>
            <a:pPr>
              <a:lnSpc>
                <a:spcPts val="1000"/>
              </a:lnSpc>
            </a:pPr>
            <a:r>
              <a:rPr kumimoji="1" lang="ja-JP" altLang="en-US" sz="750" spc="-100">
                <a:latin typeface="Yu Mincho" panose="02020400000000000000" pitchFamily="18" charset="-128"/>
                <a:ea typeface="Yu Mincho" panose="02020400000000000000" pitchFamily="18" charset="-128"/>
              </a:rPr>
              <a:t>トリートメント</a:t>
            </a:r>
          </a:p>
        </p:txBody>
      </p:sp>
      <p:sp>
        <p:nvSpPr>
          <p:cNvPr id="158" name="テキスト ボックス 157">
            <a:extLst>
              <a:ext uri="{FF2B5EF4-FFF2-40B4-BE49-F238E27FC236}">
                <a16:creationId xmlns:a16="http://schemas.microsoft.com/office/drawing/2014/main" id="{E205E145-C3BB-28E2-03E0-150B7CC16DB2}"/>
              </a:ext>
            </a:extLst>
          </p:cNvPr>
          <p:cNvSpPr txBox="1"/>
          <p:nvPr/>
        </p:nvSpPr>
        <p:spPr>
          <a:xfrm>
            <a:off x="2922930" y="5944788"/>
            <a:ext cx="684803" cy="3429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kumimoji="1" lang="ja-JP" altLang="en-US" sz="750" spc="-100">
                <a:latin typeface="Yu Mincho" panose="02020400000000000000" pitchFamily="18" charset="-128"/>
                <a:ea typeface="Yu Mincho" panose="02020400000000000000" pitchFamily="18" charset="-128"/>
              </a:rPr>
              <a:t>ナリッシング</a:t>
            </a:r>
          </a:p>
          <a:p>
            <a:pPr>
              <a:lnSpc>
                <a:spcPts val="1000"/>
              </a:lnSpc>
            </a:pPr>
            <a:r>
              <a:rPr kumimoji="1" lang="ja-JP" altLang="en-US" sz="750" spc="-100">
                <a:latin typeface="Yu Mincho" panose="02020400000000000000" pitchFamily="18" charset="-128"/>
                <a:ea typeface="Yu Mincho" panose="02020400000000000000" pitchFamily="18" charset="-128"/>
              </a:rPr>
              <a:t>シャンプー</a:t>
            </a:r>
          </a:p>
        </p:txBody>
      </p:sp>
      <p:sp>
        <p:nvSpPr>
          <p:cNvPr id="159" name="テキスト ボックス 158">
            <a:extLst>
              <a:ext uri="{FF2B5EF4-FFF2-40B4-BE49-F238E27FC236}">
                <a16:creationId xmlns:a16="http://schemas.microsoft.com/office/drawing/2014/main" id="{B271C990-F1B2-331B-085C-C5604758D5F1}"/>
              </a:ext>
            </a:extLst>
          </p:cNvPr>
          <p:cNvSpPr txBox="1"/>
          <p:nvPr/>
        </p:nvSpPr>
        <p:spPr>
          <a:xfrm>
            <a:off x="1913280" y="5951138"/>
            <a:ext cx="601447" cy="2146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kumimoji="1" lang="ja-JP" altLang="en-US" sz="750" spc="-100">
                <a:latin typeface="Yu Mincho" panose="02020400000000000000" pitchFamily="18" charset="-128"/>
                <a:ea typeface="Yu Mincho" panose="02020400000000000000" pitchFamily="18" charset="-128"/>
              </a:rPr>
              <a:t>シャンプー</a:t>
            </a:r>
          </a:p>
        </p:txBody>
      </p:sp>
      <p:sp>
        <p:nvSpPr>
          <p:cNvPr id="160" name="テキスト ボックス 159">
            <a:extLst>
              <a:ext uri="{FF2B5EF4-FFF2-40B4-BE49-F238E27FC236}">
                <a16:creationId xmlns:a16="http://schemas.microsoft.com/office/drawing/2014/main" id="{38B16572-6CC1-1A18-AED4-5809B0DF96F5}"/>
              </a:ext>
            </a:extLst>
          </p:cNvPr>
          <p:cNvSpPr txBox="1"/>
          <p:nvPr/>
        </p:nvSpPr>
        <p:spPr>
          <a:xfrm>
            <a:off x="992530" y="5944788"/>
            <a:ext cx="684803" cy="3429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kumimoji="1" lang="ja-JP" altLang="en-US" sz="750" spc="-100">
                <a:latin typeface="Yu Mincho" panose="02020400000000000000" pitchFamily="18" charset="-128"/>
                <a:ea typeface="Yu Mincho" panose="02020400000000000000" pitchFamily="18" charset="-128"/>
              </a:rPr>
              <a:t>コントロール</a:t>
            </a:r>
            <a:endParaRPr kumimoji="1" lang="en-US" altLang="ja-JP" sz="750" spc="-100" dirty="0">
              <a:latin typeface="Yu Mincho" panose="02020400000000000000" pitchFamily="18" charset="-128"/>
              <a:ea typeface="Yu Mincho" panose="02020400000000000000" pitchFamily="18" charset="-128"/>
            </a:endParaRPr>
          </a:p>
          <a:p>
            <a:pPr>
              <a:lnSpc>
                <a:spcPts val="1000"/>
              </a:lnSpc>
            </a:pPr>
            <a:r>
              <a:rPr kumimoji="1" lang="ja-JP" altLang="en-US" sz="750" spc="-100">
                <a:latin typeface="Yu Mincho" panose="02020400000000000000" pitchFamily="18" charset="-128"/>
                <a:ea typeface="Yu Mincho" panose="02020400000000000000" pitchFamily="18" charset="-128"/>
              </a:rPr>
              <a:t>クリーム</a:t>
            </a:r>
          </a:p>
        </p:txBody>
      </p:sp>
      <p:sp>
        <p:nvSpPr>
          <p:cNvPr id="161" name="テキスト ボックス 160">
            <a:extLst>
              <a:ext uri="{FF2B5EF4-FFF2-40B4-BE49-F238E27FC236}">
                <a16:creationId xmlns:a16="http://schemas.microsoft.com/office/drawing/2014/main" id="{3152D3CB-C4C2-ACF3-597B-99932AF89D97}"/>
              </a:ext>
            </a:extLst>
          </p:cNvPr>
          <p:cNvSpPr txBox="1"/>
          <p:nvPr/>
        </p:nvSpPr>
        <p:spPr>
          <a:xfrm>
            <a:off x="3987961" y="6245735"/>
            <a:ext cx="506870" cy="432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880"/>
              </a:lnSpc>
            </a:pPr>
            <a:r>
              <a:rPr kumimoji="1" lang="en" altLang="ja-JP" sz="650" dirty="0">
                <a:latin typeface="Yu Mincho" panose="02020400000000000000" pitchFamily="18" charset="-128"/>
                <a:ea typeface="Yu Mincho" panose="02020400000000000000" pitchFamily="18" charset="-128"/>
              </a:rPr>
              <a:t>200g</a:t>
            </a:r>
          </a:p>
          <a:p>
            <a:pPr>
              <a:lnSpc>
                <a:spcPts val="880"/>
              </a:lnSpc>
            </a:pPr>
            <a:r>
              <a:rPr kumimoji="1" lang="en" altLang="ja-JP" sz="650" dirty="0">
                <a:latin typeface="Yu Mincho" panose="02020400000000000000" pitchFamily="18" charset="-128"/>
                <a:ea typeface="Yu Mincho" panose="02020400000000000000" pitchFamily="18" charset="-128"/>
              </a:rPr>
              <a:t>500g</a:t>
            </a:r>
          </a:p>
          <a:p>
            <a:pPr>
              <a:lnSpc>
                <a:spcPts val="880"/>
              </a:lnSpc>
            </a:pPr>
            <a:r>
              <a:rPr kumimoji="1" lang="en" altLang="ja-JP" sz="650" dirty="0">
                <a:latin typeface="Yu Mincho" panose="02020400000000000000" pitchFamily="18" charset="-128"/>
                <a:ea typeface="Yu Mincho" panose="02020400000000000000" pitchFamily="18" charset="-128"/>
              </a:rPr>
              <a:t>1kg</a:t>
            </a:r>
            <a:r>
              <a:rPr kumimoji="1" lang="ja-JP" altLang="en-US" sz="650" spc="-150">
                <a:latin typeface="Yu Mincho" panose="02020400000000000000" pitchFamily="18" charset="-128"/>
                <a:ea typeface="Yu Mincho" panose="02020400000000000000" pitchFamily="18" charset="-128"/>
              </a:rPr>
              <a:t>パック</a:t>
            </a:r>
            <a:endParaRPr kumimoji="1" lang="en" altLang="ja-JP" sz="650" spc="-150" dirty="0"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sp>
        <p:nvSpPr>
          <p:cNvPr id="162" name="テキスト ボックス 161">
            <a:extLst>
              <a:ext uri="{FF2B5EF4-FFF2-40B4-BE49-F238E27FC236}">
                <a16:creationId xmlns:a16="http://schemas.microsoft.com/office/drawing/2014/main" id="{0FC2216C-FF9B-F49A-8E13-ACA422CF168A}"/>
              </a:ext>
            </a:extLst>
          </p:cNvPr>
          <p:cNvSpPr txBox="1"/>
          <p:nvPr/>
        </p:nvSpPr>
        <p:spPr>
          <a:xfrm>
            <a:off x="2921161" y="6245735"/>
            <a:ext cx="474810" cy="432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880"/>
              </a:lnSpc>
            </a:pPr>
            <a:r>
              <a:rPr kumimoji="1" lang="en" altLang="ja-JP" sz="650" dirty="0">
                <a:latin typeface="Yu Mincho" panose="02020400000000000000" pitchFamily="18" charset="-128"/>
                <a:ea typeface="Yu Mincho" panose="02020400000000000000" pitchFamily="18" charset="-128"/>
              </a:rPr>
              <a:t>200mL</a:t>
            </a:r>
          </a:p>
          <a:p>
            <a:pPr>
              <a:lnSpc>
                <a:spcPts val="880"/>
              </a:lnSpc>
            </a:pPr>
            <a:r>
              <a:rPr kumimoji="1" lang="en" altLang="ja-JP" sz="650" dirty="0">
                <a:latin typeface="Yu Mincho" panose="02020400000000000000" pitchFamily="18" charset="-128"/>
                <a:ea typeface="Yu Mincho" panose="02020400000000000000" pitchFamily="18" charset="-128"/>
              </a:rPr>
              <a:t>500mL</a:t>
            </a:r>
          </a:p>
          <a:p>
            <a:pPr>
              <a:lnSpc>
                <a:spcPts val="880"/>
              </a:lnSpc>
            </a:pPr>
            <a:r>
              <a:rPr kumimoji="1" lang="en" altLang="ja-JP" sz="650" dirty="0">
                <a:latin typeface="Yu Mincho" panose="02020400000000000000" pitchFamily="18" charset="-128"/>
                <a:ea typeface="Yu Mincho" panose="02020400000000000000" pitchFamily="18" charset="-128"/>
              </a:rPr>
              <a:t>1L</a:t>
            </a:r>
            <a:r>
              <a:rPr kumimoji="1" lang="ja-JP" altLang="en-US" sz="650" spc="-150">
                <a:latin typeface="Yu Mincho" panose="02020400000000000000" pitchFamily="18" charset="-128"/>
                <a:ea typeface="Yu Mincho" panose="02020400000000000000" pitchFamily="18" charset="-128"/>
              </a:rPr>
              <a:t>パック</a:t>
            </a:r>
            <a:endParaRPr kumimoji="1" lang="en" altLang="ja-JP" sz="650" spc="-150" dirty="0"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sp>
        <p:nvSpPr>
          <p:cNvPr id="163" name="テキスト ボックス 162">
            <a:extLst>
              <a:ext uri="{FF2B5EF4-FFF2-40B4-BE49-F238E27FC236}">
                <a16:creationId xmlns:a16="http://schemas.microsoft.com/office/drawing/2014/main" id="{B06532E8-BD26-3465-7240-E0BC79FD34C0}"/>
              </a:ext>
            </a:extLst>
          </p:cNvPr>
          <p:cNvSpPr txBox="1"/>
          <p:nvPr/>
        </p:nvSpPr>
        <p:spPr>
          <a:xfrm>
            <a:off x="1908336" y="6128260"/>
            <a:ext cx="474810" cy="432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880"/>
              </a:lnSpc>
            </a:pPr>
            <a:r>
              <a:rPr kumimoji="1" lang="en" altLang="ja-JP" sz="650" dirty="0">
                <a:latin typeface="Yu Mincho" panose="02020400000000000000" pitchFamily="18" charset="-128"/>
                <a:ea typeface="Yu Mincho" panose="02020400000000000000" pitchFamily="18" charset="-128"/>
              </a:rPr>
              <a:t>250mL</a:t>
            </a:r>
          </a:p>
          <a:p>
            <a:pPr>
              <a:lnSpc>
                <a:spcPts val="880"/>
              </a:lnSpc>
            </a:pPr>
            <a:r>
              <a:rPr kumimoji="1" lang="en" altLang="ja-JP" sz="650" dirty="0">
                <a:latin typeface="Yu Mincho" panose="02020400000000000000" pitchFamily="18" charset="-128"/>
                <a:ea typeface="Yu Mincho" panose="02020400000000000000" pitchFamily="18" charset="-128"/>
              </a:rPr>
              <a:t>500mL</a:t>
            </a:r>
          </a:p>
          <a:p>
            <a:pPr>
              <a:lnSpc>
                <a:spcPts val="880"/>
              </a:lnSpc>
            </a:pPr>
            <a:r>
              <a:rPr kumimoji="1" lang="en" altLang="ja-JP" sz="650" dirty="0">
                <a:latin typeface="Yu Mincho" panose="02020400000000000000" pitchFamily="18" charset="-128"/>
                <a:ea typeface="Yu Mincho" panose="02020400000000000000" pitchFamily="18" charset="-128"/>
              </a:rPr>
              <a:t>1L</a:t>
            </a:r>
            <a:r>
              <a:rPr kumimoji="1" lang="ja-JP" altLang="en-US" sz="650" spc="-150">
                <a:latin typeface="Yu Mincho" panose="02020400000000000000" pitchFamily="18" charset="-128"/>
                <a:ea typeface="Yu Mincho" panose="02020400000000000000" pitchFamily="18" charset="-128"/>
              </a:rPr>
              <a:t>パック</a:t>
            </a:r>
            <a:endParaRPr kumimoji="1" lang="en" altLang="ja-JP" sz="650" spc="-150" dirty="0"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sp>
        <p:nvSpPr>
          <p:cNvPr id="164" name="テキスト ボックス 163">
            <a:extLst>
              <a:ext uri="{FF2B5EF4-FFF2-40B4-BE49-F238E27FC236}">
                <a16:creationId xmlns:a16="http://schemas.microsoft.com/office/drawing/2014/main" id="{5ED1E683-411E-5D2C-6286-C685CCB43EDF}"/>
              </a:ext>
            </a:extLst>
          </p:cNvPr>
          <p:cNvSpPr txBox="1"/>
          <p:nvPr/>
        </p:nvSpPr>
        <p:spPr>
          <a:xfrm>
            <a:off x="987586" y="6252085"/>
            <a:ext cx="362600" cy="2015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880"/>
              </a:lnSpc>
            </a:pPr>
            <a:r>
              <a:rPr kumimoji="1" lang="en-US" altLang="ja-JP" sz="650" dirty="0">
                <a:latin typeface="Yu Mincho" panose="02020400000000000000" pitchFamily="18" charset="-128"/>
                <a:ea typeface="Yu Mincho" panose="02020400000000000000" pitchFamily="18" charset="-128"/>
              </a:rPr>
              <a:t>135g</a:t>
            </a:r>
            <a:endParaRPr kumimoji="1" lang="en" altLang="ja-JP" sz="650" spc="-150" dirty="0"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sp>
        <p:nvSpPr>
          <p:cNvPr id="165" name="テキスト ボックス 164">
            <a:extLst>
              <a:ext uri="{FF2B5EF4-FFF2-40B4-BE49-F238E27FC236}">
                <a16:creationId xmlns:a16="http://schemas.microsoft.com/office/drawing/2014/main" id="{867962C8-29AF-DA49-ED67-9F343265D651}"/>
              </a:ext>
            </a:extLst>
          </p:cNvPr>
          <p:cNvSpPr txBox="1"/>
          <p:nvPr/>
        </p:nvSpPr>
        <p:spPr>
          <a:xfrm>
            <a:off x="4341383" y="6245159"/>
            <a:ext cx="514885" cy="432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880"/>
              </a:lnSpc>
            </a:pPr>
            <a:r>
              <a:rPr kumimoji="1" lang="ja-JP" altLang="en-US" sz="650">
                <a:latin typeface="Yu Mincho" panose="02020400000000000000" pitchFamily="18" charset="-128"/>
                <a:ea typeface="Yu Mincho" panose="02020400000000000000" pitchFamily="18" charset="-128"/>
              </a:rPr>
              <a:t>￥</a:t>
            </a:r>
            <a:r>
              <a:rPr kumimoji="1" lang="en-US" altLang="ja-JP" sz="650" dirty="0">
                <a:latin typeface="Yu Mincho" panose="02020400000000000000" pitchFamily="18" charset="-128"/>
                <a:ea typeface="Yu Mincho" panose="02020400000000000000" pitchFamily="18" charset="-128"/>
              </a:rPr>
              <a:t>3,740</a:t>
            </a:r>
          </a:p>
          <a:p>
            <a:pPr>
              <a:lnSpc>
                <a:spcPts val="880"/>
              </a:lnSpc>
            </a:pPr>
            <a:r>
              <a:rPr kumimoji="1" lang="ja-JP" altLang="en-US" sz="650">
                <a:latin typeface="Yu Mincho" panose="02020400000000000000" pitchFamily="18" charset="-128"/>
                <a:ea typeface="Yu Mincho" panose="02020400000000000000" pitchFamily="18" charset="-128"/>
              </a:rPr>
              <a:t>￥</a:t>
            </a:r>
            <a:r>
              <a:rPr kumimoji="1" lang="en-US" altLang="ja-JP" sz="650" dirty="0">
                <a:latin typeface="Yu Mincho" panose="02020400000000000000" pitchFamily="18" charset="-128"/>
                <a:ea typeface="Yu Mincho" panose="02020400000000000000" pitchFamily="18" charset="-128"/>
              </a:rPr>
              <a:t>7,040</a:t>
            </a:r>
          </a:p>
          <a:p>
            <a:pPr>
              <a:lnSpc>
                <a:spcPts val="880"/>
              </a:lnSpc>
            </a:pPr>
            <a:r>
              <a:rPr kumimoji="1" lang="ja-JP" altLang="en-US" sz="650">
                <a:latin typeface="Yu Mincho" panose="02020400000000000000" pitchFamily="18" charset="-128"/>
                <a:ea typeface="Yu Mincho" panose="02020400000000000000" pitchFamily="18" charset="-128"/>
              </a:rPr>
              <a:t>￥</a:t>
            </a:r>
            <a:r>
              <a:rPr kumimoji="1" lang="en-US" altLang="ja-JP" sz="650" dirty="0">
                <a:latin typeface="Yu Mincho" panose="02020400000000000000" pitchFamily="18" charset="-128"/>
                <a:ea typeface="Yu Mincho" panose="02020400000000000000" pitchFamily="18" charset="-128"/>
              </a:rPr>
              <a:t>10,340</a:t>
            </a:r>
            <a:endParaRPr kumimoji="1" lang="ja-JP" altLang="en-US" sz="650"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sp>
        <p:nvSpPr>
          <p:cNvPr id="166" name="テキスト ボックス 165">
            <a:extLst>
              <a:ext uri="{FF2B5EF4-FFF2-40B4-BE49-F238E27FC236}">
                <a16:creationId xmlns:a16="http://schemas.microsoft.com/office/drawing/2014/main" id="{A9E3DB40-4185-3A0D-84DF-A8D9C6A96DD5}"/>
              </a:ext>
            </a:extLst>
          </p:cNvPr>
          <p:cNvSpPr txBox="1"/>
          <p:nvPr/>
        </p:nvSpPr>
        <p:spPr>
          <a:xfrm>
            <a:off x="3246443" y="6245159"/>
            <a:ext cx="470000" cy="432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880"/>
              </a:lnSpc>
            </a:pPr>
            <a:r>
              <a:rPr kumimoji="1" lang="ja-JP" altLang="en-US" sz="650">
                <a:latin typeface="Yu Mincho" panose="02020400000000000000" pitchFamily="18" charset="-128"/>
                <a:ea typeface="Yu Mincho" panose="02020400000000000000" pitchFamily="18" charset="-128"/>
              </a:rPr>
              <a:t>￥</a:t>
            </a:r>
            <a:r>
              <a:rPr kumimoji="1" lang="en-US" altLang="ja-JP" sz="650" dirty="0">
                <a:latin typeface="Yu Mincho" panose="02020400000000000000" pitchFamily="18" charset="-128"/>
                <a:ea typeface="Yu Mincho" panose="02020400000000000000" pitchFamily="18" charset="-128"/>
              </a:rPr>
              <a:t>2,860</a:t>
            </a:r>
          </a:p>
          <a:p>
            <a:pPr algn="r">
              <a:lnSpc>
                <a:spcPts val="880"/>
              </a:lnSpc>
            </a:pPr>
            <a:r>
              <a:rPr kumimoji="1" lang="ja-JP" altLang="en-US" sz="650">
                <a:latin typeface="Yu Mincho" panose="02020400000000000000" pitchFamily="18" charset="-128"/>
                <a:ea typeface="Yu Mincho" panose="02020400000000000000" pitchFamily="18" charset="-128"/>
              </a:rPr>
              <a:t>￥</a:t>
            </a:r>
            <a:r>
              <a:rPr kumimoji="1" lang="en-US" altLang="ja-JP" sz="650" dirty="0">
                <a:latin typeface="Yu Mincho" panose="02020400000000000000" pitchFamily="18" charset="-128"/>
                <a:ea typeface="Yu Mincho" panose="02020400000000000000" pitchFamily="18" charset="-128"/>
              </a:rPr>
              <a:t>5,280</a:t>
            </a:r>
          </a:p>
          <a:p>
            <a:pPr algn="r">
              <a:lnSpc>
                <a:spcPts val="880"/>
              </a:lnSpc>
            </a:pPr>
            <a:r>
              <a:rPr kumimoji="1" lang="ja-JP" altLang="en-US" sz="650">
                <a:latin typeface="Yu Mincho" panose="02020400000000000000" pitchFamily="18" charset="-128"/>
                <a:ea typeface="Yu Mincho" panose="02020400000000000000" pitchFamily="18" charset="-128"/>
              </a:rPr>
              <a:t>￥</a:t>
            </a:r>
            <a:r>
              <a:rPr kumimoji="1" lang="en-US" altLang="ja-JP" sz="650" dirty="0">
                <a:latin typeface="Yu Mincho" panose="02020400000000000000" pitchFamily="18" charset="-128"/>
                <a:ea typeface="Yu Mincho" panose="02020400000000000000" pitchFamily="18" charset="-128"/>
              </a:rPr>
              <a:t>7,700</a:t>
            </a:r>
            <a:endParaRPr kumimoji="1" lang="ja-JP" altLang="en-US" sz="650"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sp>
        <p:nvSpPr>
          <p:cNvPr id="167" name="テキスト ボックス 166">
            <a:extLst>
              <a:ext uri="{FF2B5EF4-FFF2-40B4-BE49-F238E27FC236}">
                <a16:creationId xmlns:a16="http://schemas.microsoft.com/office/drawing/2014/main" id="{1225F23F-6728-3094-8158-974578A6FABF}"/>
              </a:ext>
            </a:extLst>
          </p:cNvPr>
          <p:cNvSpPr txBox="1"/>
          <p:nvPr/>
        </p:nvSpPr>
        <p:spPr>
          <a:xfrm>
            <a:off x="2239968" y="6127684"/>
            <a:ext cx="470000" cy="432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880"/>
              </a:lnSpc>
            </a:pPr>
            <a:r>
              <a:rPr kumimoji="1" lang="ja-JP" altLang="en-US" sz="650">
                <a:latin typeface="Yu Mincho" panose="02020400000000000000" pitchFamily="18" charset="-128"/>
                <a:ea typeface="Yu Mincho" panose="02020400000000000000" pitchFamily="18" charset="-128"/>
              </a:rPr>
              <a:t>￥</a:t>
            </a:r>
            <a:r>
              <a:rPr kumimoji="1" lang="en-US" altLang="ja-JP" sz="650" dirty="0">
                <a:latin typeface="Yu Mincho" panose="02020400000000000000" pitchFamily="18" charset="-128"/>
                <a:ea typeface="Yu Mincho" panose="02020400000000000000" pitchFamily="18" charset="-128"/>
              </a:rPr>
              <a:t>3,850</a:t>
            </a:r>
          </a:p>
          <a:p>
            <a:pPr algn="r">
              <a:lnSpc>
                <a:spcPts val="880"/>
              </a:lnSpc>
            </a:pPr>
            <a:r>
              <a:rPr kumimoji="1" lang="ja-JP" altLang="en-US" sz="650">
                <a:latin typeface="Yu Mincho" panose="02020400000000000000" pitchFamily="18" charset="-128"/>
                <a:ea typeface="Yu Mincho" panose="02020400000000000000" pitchFamily="18" charset="-128"/>
              </a:rPr>
              <a:t>￥</a:t>
            </a:r>
            <a:r>
              <a:rPr kumimoji="1" lang="en-US" altLang="ja-JP" sz="650" dirty="0">
                <a:latin typeface="Yu Mincho" panose="02020400000000000000" pitchFamily="18" charset="-128"/>
                <a:ea typeface="Yu Mincho" panose="02020400000000000000" pitchFamily="18" charset="-128"/>
              </a:rPr>
              <a:t>5,830</a:t>
            </a:r>
          </a:p>
          <a:p>
            <a:pPr algn="r">
              <a:lnSpc>
                <a:spcPts val="880"/>
              </a:lnSpc>
            </a:pPr>
            <a:r>
              <a:rPr kumimoji="1" lang="ja-JP" altLang="en-US" sz="650">
                <a:latin typeface="Yu Mincho" panose="02020400000000000000" pitchFamily="18" charset="-128"/>
                <a:ea typeface="Yu Mincho" panose="02020400000000000000" pitchFamily="18" charset="-128"/>
              </a:rPr>
              <a:t>￥</a:t>
            </a:r>
            <a:r>
              <a:rPr kumimoji="1" lang="en-US" altLang="ja-JP" sz="650" dirty="0">
                <a:latin typeface="Yu Mincho" panose="02020400000000000000" pitchFamily="18" charset="-128"/>
                <a:ea typeface="Yu Mincho" panose="02020400000000000000" pitchFamily="18" charset="-128"/>
              </a:rPr>
              <a:t>8,690</a:t>
            </a:r>
            <a:endParaRPr kumimoji="1" lang="ja-JP" altLang="en-US" sz="650"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sp>
        <p:nvSpPr>
          <p:cNvPr id="168" name="テキスト ボックス 167">
            <a:extLst>
              <a:ext uri="{FF2B5EF4-FFF2-40B4-BE49-F238E27FC236}">
                <a16:creationId xmlns:a16="http://schemas.microsoft.com/office/drawing/2014/main" id="{92105DEC-73F8-4FB5-A1E6-A67461F78177}"/>
              </a:ext>
            </a:extLst>
          </p:cNvPr>
          <p:cNvSpPr txBox="1"/>
          <p:nvPr/>
        </p:nvSpPr>
        <p:spPr>
          <a:xfrm>
            <a:off x="1198568" y="6251509"/>
            <a:ext cx="470000" cy="2015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880"/>
              </a:lnSpc>
            </a:pPr>
            <a:r>
              <a:rPr kumimoji="1" lang="ja-JP" altLang="en-US" sz="650">
                <a:latin typeface="Yu Mincho" panose="02020400000000000000" pitchFamily="18" charset="-128"/>
                <a:ea typeface="Yu Mincho" panose="02020400000000000000" pitchFamily="18" charset="-128"/>
              </a:rPr>
              <a:t>￥</a:t>
            </a:r>
            <a:r>
              <a:rPr kumimoji="1" lang="en-US" altLang="ja-JP" sz="650" dirty="0">
                <a:latin typeface="Yu Mincho" panose="02020400000000000000" pitchFamily="18" charset="-128"/>
                <a:ea typeface="Yu Mincho" panose="02020400000000000000" pitchFamily="18" charset="-128"/>
              </a:rPr>
              <a:t>4,400</a:t>
            </a:r>
          </a:p>
        </p:txBody>
      </p:sp>
    </p:spTree>
    <p:extLst>
      <p:ext uri="{BB962C8B-B14F-4D97-AF65-F5344CB8AC3E}">
        <p14:creationId xmlns:p14="http://schemas.microsoft.com/office/powerpoint/2010/main" val="24041880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E1462868E4509A4A8855F1F60D2DCDE6" ma:contentTypeVersion="22" ma:contentTypeDescription="新しいドキュメントを作成します。" ma:contentTypeScope="" ma:versionID="416f33f02dfe51980c370ebe1b012ebc">
  <xsd:schema xmlns:xsd="http://www.w3.org/2001/XMLSchema" xmlns:xs="http://www.w3.org/2001/XMLSchema" xmlns:p="http://schemas.microsoft.com/office/2006/metadata/properties" xmlns:ns2="74e4560d-c1e5-44b7-94aa-613a018e190f" xmlns:ns3="7b4a3d26-1fcf-4915-9951-7efba264ddca" xmlns:ns4="cef672e5-725c-49a1-bcb6-57bb67ebb735" xmlns:ns5="84ab2583-b313-4c9a-a01e-3d5abf49366a" xmlns:ns6="2266c23a-66e1-4b7c-b111-938fffa4ce6b" targetNamespace="http://schemas.microsoft.com/office/2006/metadata/properties" ma:root="true" ma:fieldsID="a9ee64dc2ae52bb7fc2b4f62fde72bc8" ns2:_="" ns3:_="" ns4:_="" ns5:_="" ns6:_="">
    <xsd:import namespace="74e4560d-c1e5-44b7-94aa-613a018e190f"/>
    <xsd:import namespace="7b4a3d26-1fcf-4915-9951-7efba264ddca"/>
    <xsd:import namespace="cef672e5-725c-49a1-bcb6-57bb67ebb735"/>
    <xsd:import namespace="84ab2583-b313-4c9a-a01e-3d5abf49366a"/>
    <xsd:import namespace="2266c23a-66e1-4b7c-b111-938fffa4ce6b"/>
    <xsd:element name="properties">
      <xsd:complexType>
        <xsd:sequence>
          <xsd:element name="documentManagement">
            <xsd:complexType>
              <xsd:all>
                <xsd:element ref="ns2:_x30ab__x30c6__x30b4__x30ea_"/>
                <xsd:element ref="ns2:_x30d5__x30a9__x30eb__x30c0__x30fc_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5:MediaServiceDateTaken" minOccurs="0"/>
                <xsd:element ref="ns5:MediaServiceAutoTags" minOccurs="0"/>
                <xsd:element ref="ns5:_x0054_ag1" minOccurs="0"/>
                <xsd:element ref="ns5:_x0054_ag2" minOccurs="0"/>
                <xsd:element ref="ns5:_x0054_ag3" minOccurs="0"/>
                <xsd:element ref="ns5:_x0054_ag4" minOccurs="0"/>
                <xsd:element ref="ns5:_x0054_ag5" minOccurs="0"/>
                <xsd:element ref="ns5:MediaServiceOCR" minOccurs="0"/>
                <xsd:element ref="ns5:MediaServiceGenerationTime" minOccurs="0"/>
                <xsd:element ref="ns5:MediaServiceEventHashCode" minOccurs="0"/>
                <xsd:element ref="ns5:lcf76f155ced4ddcb4097134ff3c332f" minOccurs="0"/>
                <xsd:element ref="ns6:TaxCatchAll" minOccurs="0"/>
                <xsd:element ref="ns5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e4560d-c1e5-44b7-94aa-613a018e190f" elementFormDefault="qualified">
    <xsd:import namespace="http://schemas.microsoft.com/office/2006/documentManagement/types"/>
    <xsd:import namespace="http://schemas.microsoft.com/office/infopath/2007/PartnerControls"/>
    <xsd:element name="_x30ab__x30c6__x30b4__x30ea_" ma:index="8" ma:displayName="カテゴリ" ma:default="01．シーズンプロモーション" ma:format="Dropdown" ma:internalName="_x30ab__x30c6__x30b4__x30ea_">
      <xsd:simpleType>
        <xsd:restriction base="dms:Choice">
          <xsd:enumeration value="01．シーズンプロモーション"/>
          <xsd:enumeration value="02．シーズンプロモーション素材"/>
          <xsd:enumeration value="milbon:iDプロモーション"/>
          <xsd:enumeration value="03．リピーターフェア"/>
          <xsd:enumeration value="04．その他プロモーション"/>
          <xsd:enumeration value="05．ツール関連"/>
        </xsd:restriction>
      </xsd:simpleType>
    </xsd:element>
    <xsd:element name="_x30d5__x30a9__x30eb__x30c0__x30fc_" ma:index="9" ma:displayName="フォルダー" ma:default="01．01．提案書" ma:format="Dropdown" ma:internalName="_x30d5__x30a9__x30eb__x30c0__x30fc_">
      <xsd:simpleType>
        <xsd:restriction base="dms:Choice">
          <xsd:enumeration value="01．01．提案書"/>
          <xsd:enumeration value="01．02．ツール"/>
          <xsd:enumeration value="01．03．キット素材画像"/>
          <xsd:enumeration value="01．04．受注サロンリスト"/>
          <xsd:enumeration value="02．01．シーズンプロモーション素材"/>
          <xsd:enumeration value="03．01．ポスターデータ"/>
          <xsd:enumeration value="03．02．DMデータ"/>
          <xsd:enumeration value="04．01．その他プロモーション"/>
          <xsd:enumeration value="05．01．ツール関連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4a3d26-1fcf-4915-9951-7efba264ddc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共有相手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共有相手の詳細情報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2" nillable="true" ma:displayName="最新の共有 (ユーザー別)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3" nillable="true" ma:displayName="最新の共有 (時間別)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f672e5-725c-49a1-bcb6-57bb67ebb7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4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ab2583-b313-4c9a-a01e-3d5abf49366a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  <xsd:element name="_x0054_ag1" ma:index="18" nillable="true" ma:displayName="Tag1" ma:internalName="_x0054_ag1">
      <xsd:simpleType>
        <xsd:restriction base="dms:Text">
          <xsd:maxLength value="255"/>
        </xsd:restriction>
      </xsd:simpleType>
    </xsd:element>
    <xsd:element name="_x0054_ag2" ma:index="19" nillable="true" ma:displayName="Tag2" ma:internalName="_x0054_ag2">
      <xsd:simpleType>
        <xsd:restriction base="dms:Text">
          <xsd:maxLength value="255"/>
        </xsd:restriction>
      </xsd:simpleType>
    </xsd:element>
    <xsd:element name="_x0054_ag3" ma:index="20" nillable="true" ma:displayName="Tag3" ma:internalName="_x0054_ag3">
      <xsd:simpleType>
        <xsd:restriction base="dms:Text">
          <xsd:maxLength value="255"/>
        </xsd:restriction>
      </xsd:simpleType>
    </xsd:element>
    <xsd:element name="_x0054_ag4" ma:index="21" nillable="true" ma:displayName="Tag4" ma:internalName="_x0054_ag4">
      <xsd:simpleType>
        <xsd:restriction base="dms:Text">
          <xsd:maxLength value="255"/>
        </xsd:restriction>
      </xsd:simpleType>
    </xsd:element>
    <xsd:element name="_x0054_ag5" ma:index="22" nillable="true" ma:displayName="Tag5" ma:internalName="_x0054_ag5">
      <xsd:simpleType>
        <xsd:restriction base="dms:Text">
          <xsd:maxLength value="255"/>
        </xsd:restriction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7" nillable="true" ma:taxonomy="true" ma:internalName="lcf76f155ced4ddcb4097134ff3c332f" ma:taxonomyFieldName="MediaServiceImageTags" ma:displayName="画像タグ" ma:readOnly="false" ma:fieldId="{5cf76f15-5ced-4ddc-b409-7134ff3c332f}" ma:taxonomyMulti="true" ma:sspId="3eeb0e2f-e81f-4ad6-a452-a9be7eda537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66c23a-66e1-4b7c-b111-938fffa4ce6b" elementFormDefault="qualified">
    <xsd:import namespace="http://schemas.microsoft.com/office/2006/documentManagement/types"/>
    <xsd:import namespace="http://schemas.microsoft.com/office/infopath/2007/PartnerControls"/>
    <xsd:element name="TaxCatchAll" ma:index="28" nillable="true" ma:displayName="Taxonomy Catch All Column" ma:hidden="true" ma:list="{9dbf2c91-18fe-42a8-afa9-71900270075d}" ma:internalName="TaxCatchAll" ma:showField="CatchAllData" ma:web="2266c23a-66e1-4b7c-b111-938fffa4ce6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054_ag2 xmlns="84ab2583-b313-4c9a-a01e-3d5abf49366a" xsi:nil="true"/>
    <_x30ab__x30c6__x30b4__x30ea_ xmlns="74e4560d-c1e5-44b7-94aa-613a018e190f">01．シーズンプロモーション</_x30ab__x30c6__x30b4__x30ea_>
    <_x0054_ag3 xmlns="84ab2583-b313-4c9a-a01e-3d5abf49366a" xsi:nil="true"/>
    <lcf76f155ced4ddcb4097134ff3c332f xmlns="84ab2583-b313-4c9a-a01e-3d5abf49366a">
      <Terms xmlns="http://schemas.microsoft.com/office/infopath/2007/PartnerControls"/>
    </lcf76f155ced4ddcb4097134ff3c332f>
    <_x30d5__x30a9__x30eb__x30c0__x30fc_ xmlns="74e4560d-c1e5-44b7-94aa-613a018e190f">01．02．ツール</_x30d5__x30a9__x30eb__x30c0__x30fc_>
    <_x0054_ag1 xmlns="84ab2583-b313-4c9a-a01e-3d5abf49366a" xsi:nil="true"/>
    <_x0054_ag4 xmlns="84ab2583-b313-4c9a-a01e-3d5abf49366a" xsi:nil="true"/>
    <TaxCatchAll xmlns="2266c23a-66e1-4b7c-b111-938fffa4ce6b" xsi:nil="true"/>
    <_x0054_ag5 xmlns="84ab2583-b313-4c9a-a01e-3d5abf49366a" xsi:nil="true"/>
  </documentManagement>
</p:properties>
</file>

<file path=customXml/itemProps1.xml><?xml version="1.0" encoding="utf-8"?>
<ds:datastoreItem xmlns:ds="http://schemas.openxmlformats.org/officeDocument/2006/customXml" ds:itemID="{30AC2D6A-3B5E-4AF0-8057-C7281B4AE90C}"/>
</file>

<file path=customXml/itemProps2.xml><?xml version="1.0" encoding="utf-8"?>
<ds:datastoreItem xmlns:ds="http://schemas.openxmlformats.org/officeDocument/2006/customXml" ds:itemID="{334CB7E3-6695-40BE-B415-7E545FBCF1FB}"/>
</file>

<file path=customXml/itemProps3.xml><?xml version="1.0" encoding="utf-8"?>
<ds:datastoreItem xmlns:ds="http://schemas.openxmlformats.org/officeDocument/2006/customXml" ds:itemID="{D78D4636-FF89-4E2C-A834-47561F12E939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232</TotalTime>
  <Words>480</Words>
  <Application>Microsoft Macintosh PowerPoint</Application>
  <PresentationFormat>ユーザー設定</PresentationFormat>
  <Paragraphs>139</Paragraphs>
  <Slides>2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12" baseType="lpstr">
      <vt:lpstr>HannariMincho</vt:lpstr>
      <vt:lpstr>Yu Gothic Pr6N M</vt:lpstr>
      <vt:lpstr>Yu Gothic Pr6N R</vt:lpstr>
      <vt:lpstr>游ゴシック</vt:lpstr>
      <vt:lpstr>Yu Mincho</vt:lpstr>
      <vt:lpstr>Yu Mincho Demibold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Kawabata Hikari (川畑 ひかり)</dc:creator>
  <cp:lastModifiedBy>Kawabata Hikari (川畑 ひかり)</cp:lastModifiedBy>
  <cp:revision>80</cp:revision>
  <dcterms:created xsi:type="dcterms:W3CDTF">2022-11-18T00:26:49Z</dcterms:created>
  <dcterms:modified xsi:type="dcterms:W3CDTF">2023-11-15T05:01:32Z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0x010100E1462868E4509A4A8855F1F60D2DCDE6</vt:lpwstr>
  </property>
  <property fmtid="{D5CDD505-2E9C-101B-9397-08002B2CF9AE}" pid="3" name="MediaServiceImageTags">
    <vt:lpwstr/>
  </property>
</Properties>
</file>