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991"/>
    <a:srgbClr val="9265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94" d="100"/>
          <a:sy n="94" d="100"/>
        </p:scale>
        <p:origin x="95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70BF9-02DD-BC4E-9454-329ECA20FDA8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647BF-52E0-9643-AB5F-A8512D8D3D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10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647BF-52E0-9643-AB5F-A8512D8D3DE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37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C458-E9C8-2B45-B1F5-B5BB5CEF74EE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FD17-9A6E-F14C-9EA9-F44998B24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17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C458-E9C8-2B45-B1F5-B5BB5CEF74EE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FD17-9A6E-F14C-9EA9-F44998B24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46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C458-E9C8-2B45-B1F5-B5BB5CEF74EE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FD17-9A6E-F14C-9EA9-F44998B24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56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C458-E9C8-2B45-B1F5-B5BB5CEF74EE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FD17-9A6E-F14C-9EA9-F44998B24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06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C458-E9C8-2B45-B1F5-B5BB5CEF74EE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FD17-9A6E-F14C-9EA9-F44998B24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266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C458-E9C8-2B45-B1F5-B5BB5CEF74EE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FD17-9A6E-F14C-9EA9-F44998B24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48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C458-E9C8-2B45-B1F5-B5BB5CEF74EE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FD17-9A6E-F14C-9EA9-F44998B24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4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C458-E9C8-2B45-B1F5-B5BB5CEF74EE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FD17-9A6E-F14C-9EA9-F44998B24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41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C458-E9C8-2B45-B1F5-B5BB5CEF74EE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FD17-9A6E-F14C-9EA9-F44998B24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84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C458-E9C8-2B45-B1F5-B5BB5CEF74EE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FD17-9A6E-F14C-9EA9-F44998B24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07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DC458-E9C8-2B45-B1F5-B5BB5CEF74EE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FD17-9A6E-F14C-9EA9-F44998B24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79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DC458-E9C8-2B45-B1F5-B5BB5CEF74EE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4FD17-9A6E-F14C-9EA9-F44998B24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11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AED75DE1-2417-322B-B218-6F8701951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661" y="7301815"/>
            <a:ext cx="2044700" cy="101600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750EC293-B37E-EB03-1DA3-116AD41DC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503" y="375565"/>
            <a:ext cx="1333500" cy="317500"/>
          </a:xfrm>
          <a:prstGeom prst="rect">
            <a:avLst/>
          </a:prstGeom>
        </p:spPr>
      </p:pic>
      <p:pic>
        <p:nvPicPr>
          <p:cNvPr id="14" name="図 13" descr="図形&#10;&#10;自動的に生成された説明">
            <a:extLst>
              <a:ext uri="{FF2B5EF4-FFF2-40B4-BE49-F238E27FC236}">
                <a16:creationId xmlns:a16="http://schemas.microsoft.com/office/drawing/2014/main" id="{056FB6E5-D5DA-1338-0AA0-B9C041522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441" y="-4718"/>
            <a:ext cx="4241800" cy="1689100"/>
          </a:xfrm>
          <a:prstGeom prst="rect">
            <a:avLst/>
          </a:prstGeom>
        </p:spPr>
      </p:pic>
      <p:pic>
        <p:nvPicPr>
          <p:cNvPr id="18" name="図 17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CC902A6C-6FDF-1AF7-16D4-85BC887AAE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5720" y="1330408"/>
            <a:ext cx="952500" cy="952500"/>
          </a:xfrm>
          <a:prstGeom prst="rect">
            <a:avLst/>
          </a:prstGeom>
        </p:spPr>
      </p:pic>
      <p:pic>
        <p:nvPicPr>
          <p:cNvPr id="20" name="図 19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D39DC4EB-B826-D48F-0900-9EB9464611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847473"/>
            <a:ext cx="2400300" cy="2692400"/>
          </a:xfrm>
          <a:prstGeom prst="rect">
            <a:avLst/>
          </a:prstGeom>
        </p:spPr>
      </p:pic>
      <p:pic>
        <p:nvPicPr>
          <p:cNvPr id="16" name="図 15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76542B08-6083-FE44-4347-8B2C3790C5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9456" y="1064627"/>
            <a:ext cx="1460500" cy="1473200"/>
          </a:xfrm>
          <a:prstGeom prst="rect">
            <a:avLst/>
          </a:prstGeom>
        </p:spPr>
      </p:pic>
      <p:pic>
        <p:nvPicPr>
          <p:cNvPr id="28" name="図 27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4F7A0386-F396-1EFD-75F8-AADDD9DAD7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8711" y="4595645"/>
            <a:ext cx="2311400" cy="2603500"/>
          </a:xfrm>
          <a:prstGeom prst="rect">
            <a:avLst/>
          </a:prstGeom>
        </p:spPr>
      </p:pic>
      <p:pic>
        <p:nvPicPr>
          <p:cNvPr id="30" name="図 29" descr="テキスト&#10;&#10;自動的に生成された説明">
            <a:extLst>
              <a:ext uri="{FF2B5EF4-FFF2-40B4-BE49-F238E27FC236}">
                <a16:creationId xmlns:a16="http://schemas.microsoft.com/office/drawing/2014/main" id="{DF0681F4-17C8-DFDE-837A-5032D6589A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4506" y="794501"/>
            <a:ext cx="5588000" cy="1917700"/>
          </a:xfrm>
          <a:prstGeom prst="rect">
            <a:avLst/>
          </a:prstGeom>
        </p:spPr>
      </p:pic>
      <p:grpSp>
        <p:nvGrpSpPr>
          <p:cNvPr id="151" name="グループ化 150">
            <a:extLst>
              <a:ext uri="{FF2B5EF4-FFF2-40B4-BE49-F238E27FC236}">
                <a16:creationId xmlns:a16="http://schemas.microsoft.com/office/drawing/2014/main" id="{A36BC58D-93EC-DFF2-C095-8CFF83AE3399}"/>
              </a:ext>
            </a:extLst>
          </p:cNvPr>
          <p:cNvGrpSpPr/>
          <p:nvPr/>
        </p:nvGrpSpPr>
        <p:grpSpPr>
          <a:xfrm>
            <a:off x="6483377" y="2442277"/>
            <a:ext cx="3670300" cy="4635500"/>
            <a:chOff x="6487494" y="2442512"/>
            <a:chExt cx="3670300" cy="4635500"/>
          </a:xfrm>
        </p:grpSpPr>
        <p:pic>
          <p:nvPicPr>
            <p:cNvPr id="150" name="図 149" descr="図形, 正方形&#10;&#10;自動的に生成された説明">
              <a:extLst>
                <a:ext uri="{FF2B5EF4-FFF2-40B4-BE49-F238E27FC236}">
                  <a16:creationId xmlns:a16="http://schemas.microsoft.com/office/drawing/2014/main" id="{02EA6AE8-0003-FCF7-340E-B75EE4494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87494" y="2442512"/>
              <a:ext cx="3670300" cy="4635500"/>
            </a:xfrm>
            <a:prstGeom prst="rect">
              <a:avLst/>
            </a:prstGeom>
          </p:spPr>
        </p:pic>
        <p:pic>
          <p:nvPicPr>
            <p:cNvPr id="24" name="図 23" descr="ダイアグラム, テキスト&#10;&#10;自動的に生成された説明">
              <a:extLst>
                <a:ext uri="{FF2B5EF4-FFF2-40B4-BE49-F238E27FC236}">
                  <a16:creationId xmlns:a16="http://schemas.microsoft.com/office/drawing/2014/main" id="{358DFF7A-37E1-9544-64F1-AFDE8278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60356" y="2537827"/>
              <a:ext cx="787400" cy="4445000"/>
            </a:xfrm>
            <a:prstGeom prst="rect">
              <a:avLst/>
            </a:prstGeom>
          </p:spPr>
        </p:pic>
        <p:pic>
          <p:nvPicPr>
            <p:cNvPr id="26" name="図 25" descr="背景パターン&#10;&#10;自動的に生成された説明">
              <a:extLst>
                <a:ext uri="{FF2B5EF4-FFF2-40B4-BE49-F238E27FC236}">
                  <a16:creationId xmlns:a16="http://schemas.microsoft.com/office/drawing/2014/main" id="{2919F591-8C09-ADFD-2BB1-4AA7A64F3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475095" y="2674653"/>
              <a:ext cx="2501900" cy="4147474"/>
            </a:xfrm>
            <a:prstGeom prst="rect">
              <a:avLst/>
            </a:prstGeom>
          </p:spPr>
        </p:pic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57E845D2-71E5-F108-B639-39F9817FADD9}"/>
                </a:ext>
              </a:extLst>
            </p:cNvPr>
            <p:cNvSpPr txBox="1"/>
            <p:nvPr/>
          </p:nvSpPr>
          <p:spPr>
            <a:xfrm>
              <a:off x="9500985" y="2492586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5,830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6E66F6AB-21C4-F861-6412-3F1CFC842B45}"/>
                </a:ext>
              </a:extLst>
            </p:cNvPr>
            <p:cNvSpPr txBox="1"/>
            <p:nvPr/>
          </p:nvSpPr>
          <p:spPr>
            <a:xfrm>
              <a:off x="9500985" y="2825086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4,180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9C00DB8A-DB81-64CD-7E8D-B09D4B6A7EB0}"/>
                </a:ext>
              </a:extLst>
            </p:cNvPr>
            <p:cNvSpPr txBox="1"/>
            <p:nvPr/>
          </p:nvSpPr>
          <p:spPr>
            <a:xfrm>
              <a:off x="9500985" y="2992311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2,200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F0071516-9867-38AE-7DA1-AC93B13285DF}"/>
                </a:ext>
              </a:extLst>
            </p:cNvPr>
            <p:cNvSpPr txBox="1"/>
            <p:nvPr/>
          </p:nvSpPr>
          <p:spPr>
            <a:xfrm>
              <a:off x="9500985" y="3151920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2,860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3211B8F3-AA13-0F21-3002-E25C55C15249}"/>
                </a:ext>
              </a:extLst>
            </p:cNvPr>
            <p:cNvSpPr txBox="1"/>
            <p:nvPr/>
          </p:nvSpPr>
          <p:spPr>
            <a:xfrm>
              <a:off x="9500985" y="3319145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2,860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1782D077-CEFF-C04A-03A5-9788420E6608}"/>
                </a:ext>
              </a:extLst>
            </p:cNvPr>
            <p:cNvSpPr txBox="1"/>
            <p:nvPr/>
          </p:nvSpPr>
          <p:spPr>
            <a:xfrm>
              <a:off x="9500985" y="3486370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2,860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A82F2D53-530A-89F8-394F-700B6A105F8E}"/>
                </a:ext>
              </a:extLst>
            </p:cNvPr>
            <p:cNvSpPr txBox="1"/>
            <p:nvPr/>
          </p:nvSpPr>
          <p:spPr>
            <a:xfrm>
              <a:off x="9500985" y="3650038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2,860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1C577DC8-135E-1E08-D84C-596C43374C26}"/>
                </a:ext>
              </a:extLst>
            </p:cNvPr>
            <p:cNvSpPr txBox="1"/>
            <p:nvPr/>
          </p:nvSpPr>
          <p:spPr>
            <a:xfrm>
              <a:off x="9500985" y="3820822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2,860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BEA4C872-6506-75F9-621C-640A290129FB}"/>
                </a:ext>
              </a:extLst>
            </p:cNvPr>
            <p:cNvSpPr txBox="1"/>
            <p:nvPr/>
          </p:nvSpPr>
          <p:spPr>
            <a:xfrm>
              <a:off x="9500985" y="3988048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2,860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95596EC8-6655-C436-C325-150F81D75D31}"/>
                </a:ext>
              </a:extLst>
            </p:cNvPr>
            <p:cNvSpPr txBox="1"/>
            <p:nvPr/>
          </p:nvSpPr>
          <p:spPr>
            <a:xfrm>
              <a:off x="9500985" y="4159599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3,300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3D4AF1EB-B2A5-1F77-7235-E578ABCA787B}"/>
                </a:ext>
              </a:extLst>
            </p:cNvPr>
            <p:cNvSpPr txBox="1"/>
            <p:nvPr/>
          </p:nvSpPr>
          <p:spPr>
            <a:xfrm>
              <a:off x="9500985" y="4326825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4,180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54B2D73E-991F-132B-BB6D-E06F2314E019}"/>
                </a:ext>
              </a:extLst>
            </p:cNvPr>
            <p:cNvSpPr txBox="1"/>
            <p:nvPr/>
          </p:nvSpPr>
          <p:spPr>
            <a:xfrm>
              <a:off x="9500985" y="4490493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5,280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23F424EC-4407-1FDF-F4D1-868F4F723DA7}"/>
                </a:ext>
              </a:extLst>
            </p:cNvPr>
            <p:cNvSpPr txBox="1"/>
            <p:nvPr/>
          </p:nvSpPr>
          <p:spPr>
            <a:xfrm>
              <a:off x="9500985" y="4649836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2,860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F6850FAA-129E-390E-04FE-F91029EA6EE4}"/>
                </a:ext>
              </a:extLst>
            </p:cNvPr>
            <p:cNvSpPr txBox="1"/>
            <p:nvPr/>
          </p:nvSpPr>
          <p:spPr>
            <a:xfrm>
              <a:off x="9500985" y="4891563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4,950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13BE210D-4D6E-62D0-ED26-4ED845E2D681}"/>
                </a:ext>
              </a:extLst>
            </p:cNvPr>
            <p:cNvSpPr txBox="1"/>
            <p:nvPr/>
          </p:nvSpPr>
          <p:spPr>
            <a:xfrm>
              <a:off x="9500985" y="5636671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6,600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52845DD1-9F4A-19B3-AA6F-5C9AF2F3E9C8}"/>
                </a:ext>
              </a:extLst>
            </p:cNvPr>
            <p:cNvSpPr txBox="1"/>
            <p:nvPr/>
          </p:nvSpPr>
          <p:spPr>
            <a:xfrm>
              <a:off x="9500985" y="5808222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2,200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1771828D-F5F7-1A13-0D0E-2A8193B65D2F}"/>
                </a:ext>
              </a:extLst>
            </p:cNvPr>
            <p:cNvSpPr txBox="1"/>
            <p:nvPr/>
          </p:nvSpPr>
          <p:spPr>
            <a:xfrm>
              <a:off x="9500985" y="5967565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2,200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E12CC49E-D2C4-DA39-31DC-154FD556925E}"/>
                </a:ext>
              </a:extLst>
            </p:cNvPr>
            <p:cNvSpPr txBox="1"/>
            <p:nvPr/>
          </p:nvSpPr>
          <p:spPr>
            <a:xfrm>
              <a:off x="9500985" y="6134791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7,370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F86F3032-0F17-DEB9-E8DF-ABF070B6B40F}"/>
                </a:ext>
              </a:extLst>
            </p:cNvPr>
            <p:cNvSpPr txBox="1"/>
            <p:nvPr/>
          </p:nvSpPr>
          <p:spPr>
            <a:xfrm>
              <a:off x="9500985" y="6302017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2,860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6CD7186D-DDE0-879E-15C0-268AE725059A}"/>
                </a:ext>
              </a:extLst>
            </p:cNvPr>
            <p:cNvSpPr txBox="1"/>
            <p:nvPr/>
          </p:nvSpPr>
          <p:spPr>
            <a:xfrm>
              <a:off x="9500985" y="6465685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1,320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E1F90BD5-9DF6-9378-A76A-53725DEDE065}"/>
                </a:ext>
              </a:extLst>
            </p:cNvPr>
            <p:cNvSpPr txBox="1"/>
            <p:nvPr/>
          </p:nvSpPr>
          <p:spPr>
            <a:xfrm>
              <a:off x="9500985" y="6632911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2,860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3EA094FA-2462-111A-B950-A877E65EC524}"/>
                </a:ext>
              </a:extLst>
            </p:cNvPr>
            <p:cNvSpPr txBox="1"/>
            <p:nvPr/>
          </p:nvSpPr>
          <p:spPr>
            <a:xfrm>
              <a:off x="9500985" y="6803695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2,860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9A36F8CF-A3A0-FEF3-6F0B-FA01CE5BD1D3}"/>
                </a:ext>
              </a:extLst>
            </p:cNvPr>
            <p:cNvSpPr txBox="1"/>
            <p:nvPr/>
          </p:nvSpPr>
          <p:spPr>
            <a:xfrm>
              <a:off x="9500985" y="5471133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6,600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C72BDBD3-F6FE-ACAB-9555-E665F2749591}"/>
                </a:ext>
              </a:extLst>
            </p:cNvPr>
            <p:cNvSpPr txBox="1"/>
            <p:nvPr/>
          </p:nvSpPr>
          <p:spPr>
            <a:xfrm>
              <a:off x="9443277" y="5143812"/>
              <a:ext cx="6030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11,000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2B7E8868-3222-10C2-7FB9-8E963C67C6CA}"/>
                </a:ext>
              </a:extLst>
            </p:cNvPr>
            <p:cNvSpPr txBox="1"/>
            <p:nvPr/>
          </p:nvSpPr>
          <p:spPr>
            <a:xfrm>
              <a:off x="9443277" y="5309350"/>
              <a:ext cx="6030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13,750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478A2F6A-D6CE-ED5C-E1F6-3BC145063FDA}"/>
                </a:ext>
              </a:extLst>
            </p:cNvPr>
            <p:cNvSpPr txBox="1"/>
            <p:nvPr/>
          </p:nvSpPr>
          <p:spPr>
            <a:xfrm>
              <a:off x="9500985" y="2666006"/>
              <a:ext cx="54534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800" dirty="0">
                  <a:latin typeface="+mn-ea"/>
                </a:rPr>
                <a:t>5,830</a:t>
              </a:r>
              <a:r>
                <a:rPr kumimoji="1" lang="ja-JP" altLang="en-US" sz="800">
                  <a:latin typeface="+mn-ea"/>
                </a:rPr>
                <a:t>円</a:t>
              </a: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FEE83808-D93B-CC5F-25D6-3225D24CC946}"/>
                </a:ext>
              </a:extLst>
            </p:cNvPr>
            <p:cNvSpPr txBox="1"/>
            <p:nvPr/>
          </p:nvSpPr>
          <p:spPr>
            <a:xfrm>
              <a:off x="7397484" y="2500683"/>
              <a:ext cx="21903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100">
                  <a:latin typeface="+mn-ea"/>
                </a:rPr>
                <a:t>インメトリィ  フィクスコンセントレート  ミルク</a:t>
              </a: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1C97F029-5307-600D-9DB1-5831EC46759F}"/>
                </a:ext>
              </a:extLst>
            </p:cNvPr>
            <p:cNvSpPr txBox="1"/>
            <p:nvPr/>
          </p:nvSpPr>
          <p:spPr>
            <a:xfrm>
              <a:off x="7397484" y="2660792"/>
              <a:ext cx="21903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100">
                  <a:latin typeface="+mn-ea"/>
                </a:rPr>
                <a:t>インメトリィ  フィクスコンセントレート  セラム</a:t>
              </a:r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CDF15D0E-D5CF-60F7-9B37-E79130C9DA57}"/>
                </a:ext>
              </a:extLst>
            </p:cNvPr>
            <p:cNvSpPr txBox="1"/>
            <p:nvPr/>
          </p:nvSpPr>
          <p:spPr>
            <a:xfrm>
              <a:off x="7397484" y="2828018"/>
              <a:ext cx="176843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リペアリティ  スーペリアエッセンス</a:t>
              </a:r>
            </a:p>
          </p:txBody>
        </p: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B5DFC16A-EE7F-6E2A-64F6-B09708B7DB94}"/>
                </a:ext>
              </a:extLst>
            </p:cNvPr>
            <p:cNvSpPr txBox="1"/>
            <p:nvPr/>
          </p:nvSpPr>
          <p:spPr>
            <a:xfrm>
              <a:off x="7397484" y="2995243"/>
              <a:ext cx="9028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クエンチ  ミスト</a:t>
              </a: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C00DD7C0-450A-3E48-077A-9730F9889846}"/>
                </a:ext>
              </a:extLst>
            </p:cNvPr>
            <p:cNvSpPr txBox="1"/>
            <p:nvPr/>
          </p:nvSpPr>
          <p:spPr>
            <a:xfrm>
              <a:off x="7397484" y="3162468"/>
              <a:ext cx="9028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クエンチ  セラム</a:t>
              </a:r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8233846D-EE9B-5A5E-9224-1B7CF08AD064}"/>
                </a:ext>
              </a:extLst>
            </p:cNvPr>
            <p:cNvSpPr txBox="1"/>
            <p:nvPr/>
          </p:nvSpPr>
          <p:spPr>
            <a:xfrm>
              <a:off x="7397484" y="3329693"/>
              <a:ext cx="9989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クエンチ  フルイド</a:t>
              </a:r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6CC5CE3D-A11B-8CBF-5F84-76FA10D62285}"/>
                </a:ext>
              </a:extLst>
            </p:cNvPr>
            <p:cNvSpPr txBox="1"/>
            <p:nvPr/>
          </p:nvSpPr>
          <p:spPr>
            <a:xfrm>
              <a:off x="7397484" y="3496918"/>
              <a:ext cx="10951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フィルメロウ  ミルク</a:t>
              </a:r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508C58B0-6B40-C984-A072-AFD5854A0872}"/>
                </a:ext>
              </a:extLst>
            </p:cNvPr>
            <p:cNvSpPr txBox="1"/>
            <p:nvPr/>
          </p:nvSpPr>
          <p:spPr>
            <a:xfrm>
              <a:off x="7397484" y="3660586"/>
              <a:ext cx="10951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アクアヴィア  セラム</a:t>
              </a: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6E7C243B-B46D-6EB1-C392-BC74C580446E}"/>
                </a:ext>
              </a:extLst>
            </p:cNvPr>
            <p:cNvSpPr txBox="1"/>
            <p:nvPr/>
          </p:nvSpPr>
          <p:spPr>
            <a:xfrm>
              <a:off x="7397484" y="3831370"/>
              <a:ext cx="14798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アクアヴィア  モイストセラム</a:t>
              </a: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C0314EC2-C428-A281-4F4C-57F5D92DEC6F}"/>
                </a:ext>
              </a:extLst>
            </p:cNvPr>
            <p:cNvSpPr txBox="1"/>
            <p:nvPr/>
          </p:nvSpPr>
          <p:spPr>
            <a:xfrm>
              <a:off x="7397484" y="3998596"/>
              <a:ext cx="9028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スムース  セラム</a:t>
              </a:r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6726E4F7-BF06-1500-CD66-4D417784290D}"/>
                </a:ext>
              </a:extLst>
            </p:cNvPr>
            <p:cNvSpPr txBox="1"/>
            <p:nvPr/>
          </p:nvSpPr>
          <p:spPr>
            <a:xfrm>
              <a:off x="7397484" y="4162264"/>
              <a:ext cx="13837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エクイアル  フォースミスト</a:t>
              </a:r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16659875-1A00-BA68-C253-0BFCF69A5400}"/>
                </a:ext>
              </a:extLst>
            </p:cNvPr>
            <p:cNvSpPr txBox="1"/>
            <p:nvPr/>
          </p:nvSpPr>
          <p:spPr>
            <a:xfrm>
              <a:off x="7397484" y="4329490"/>
              <a:ext cx="15760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イミュライズ  エクシードセラム</a:t>
              </a: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A7481F2A-2A38-287D-5FEA-859501FBBE10}"/>
                </a:ext>
              </a:extLst>
            </p:cNvPr>
            <p:cNvSpPr txBox="1"/>
            <p:nvPr/>
          </p:nvSpPr>
          <p:spPr>
            <a:xfrm>
              <a:off x="7397484" y="4493158"/>
              <a:ext cx="191724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イミュライズ  ジェルステムライザー</a:t>
              </a:r>
            </a:p>
          </p:txBody>
        </p:sp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AE22B126-17FF-0F28-4355-CF31371BD690}"/>
                </a:ext>
              </a:extLst>
            </p:cNvPr>
            <p:cNvSpPr txBox="1"/>
            <p:nvPr/>
          </p:nvSpPr>
          <p:spPr>
            <a:xfrm>
              <a:off x="7397484" y="4660384"/>
              <a:ext cx="12875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タイムサージ  エッセンス</a:t>
              </a:r>
            </a:p>
          </p:txBody>
        </p: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995ED366-E252-1184-096B-C2353D4BF89F}"/>
                </a:ext>
              </a:extLst>
            </p:cNvPr>
            <p:cNvSpPr txBox="1"/>
            <p:nvPr/>
          </p:nvSpPr>
          <p:spPr>
            <a:xfrm>
              <a:off x="7397484" y="4895183"/>
              <a:ext cx="15760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ディオーラム  エンゲージセラム</a:t>
              </a:r>
            </a:p>
          </p:txBody>
        </p:sp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01F8C8D6-EF41-A4FE-00ED-09CB442833B2}"/>
                </a:ext>
              </a:extLst>
            </p:cNvPr>
            <p:cNvSpPr txBox="1"/>
            <p:nvPr/>
          </p:nvSpPr>
          <p:spPr>
            <a:xfrm>
              <a:off x="7413250" y="5472111"/>
              <a:ext cx="13837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グロウシブ  グロウエッセン</a:t>
              </a:r>
            </a:p>
          </p:txBody>
        </p: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BB98CCB6-9E8B-89F4-16CE-C72D6B56F606}"/>
                </a:ext>
              </a:extLst>
            </p:cNvPr>
            <p:cNvSpPr txBox="1"/>
            <p:nvPr/>
          </p:nvSpPr>
          <p:spPr>
            <a:xfrm>
              <a:off x="7413250" y="5639336"/>
              <a:ext cx="14798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オーセナム  ルーセントオーラ</a:t>
              </a:r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B18C45E0-7BF0-C0DB-D001-E3617ECBE391}"/>
                </a:ext>
              </a:extLst>
            </p:cNvPr>
            <p:cNvSpPr txBox="1"/>
            <p:nvPr/>
          </p:nvSpPr>
          <p:spPr>
            <a:xfrm>
              <a:off x="7413250" y="5803004"/>
              <a:ext cx="196079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モイストカーム  モイスチュアローション</a:t>
              </a:r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C05107B6-D62F-0DD9-4B72-8918024DD0FB}"/>
                </a:ext>
              </a:extLst>
            </p:cNvPr>
            <p:cNvSpPr txBox="1"/>
            <p:nvPr/>
          </p:nvSpPr>
          <p:spPr>
            <a:xfrm>
              <a:off x="7413250" y="5970230"/>
              <a:ext cx="200567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エイジングスパ  リフティング  ローション</a:t>
              </a:r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83034E91-43AE-D259-6AF0-0D77518A1030}"/>
                </a:ext>
              </a:extLst>
            </p:cNvPr>
            <p:cNvSpPr txBox="1"/>
            <p:nvPr/>
          </p:nvSpPr>
          <p:spPr>
            <a:xfrm>
              <a:off x="7413250" y="6137456"/>
              <a:ext cx="15760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フォルティス  ルミナスショット</a:t>
              </a:r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015DAB9F-59B0-204E-4677-A8751748FF7A}"/>
                </a:ext>
              </a:extLst>
            </p:cNvPr>
            <p:cNvSpPr txBox="1"/>
            <p:nvPr/>
          </p:nvSpPr>
          <p:spPr>
            <a:xfrm>
              <a:off x="7413250" y="6304682"/>
              <a:ext cx="18449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エクスシールド リフレクトセラム</a:t>
              </a:r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6E655C0C-A9D0-272C-BB46-9F75C42AF516}"/>
                </a:ext>
              </a:extLst>
            </p:cNvPr>
            <p:cNvSpPr txBox="1"/>
            <p:nvPr/>
          </p:nvSpPr>
          <p:spPr>
            <a:xfrm>
              <a:off x="7413250" y="6468350"/>
              <a:ext cx="10951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デイライト  シャワー</a:t>
              </a:r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2F978C3D-3BB9-FE6D-229A-CC5B2A4483CD}"/>
                </a:ext>
              </a:extLst>
            </p:cNvPr>
            <p:cNvSpPr txBox="1"/>
            <p:nvPr/>
          </p:nvSpPr>
          <p:spPr>
            <a:xfrm>
              <a:off x="7413250" y="6635576"/>
              <a:ext cx="9989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デイライト  セラム</a:t>
              </a:r>
            </a:p>
          </p:txBody>
        </p: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C4024768-78BA-9528-DB55-C20B9C00FDB6}"/>
                </a:ext>
              </a:extLst>
            </p:cNvPr>
            <p:cNvSpPr txBox="1"/>
            <p:nvPr/>
          </p:nvSpPr>
          <p:spPr>
            <a:xfrm>
              <a:off x="7413250" y="6806360"/>
              <a:ext cx="119135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デイライト  エッセンス</a:t>
              </a:r>
            </a:p>
          </p:txBody>
        </p:sp>
        <p:sp>
          <p:nvSpPr>
            <p:cNvPr id="131" name="テキスト ボックス 130">
              <a:extLst>
                <a:ext uri="{FF2B5EF4-FFF2-40B4-BE49-F238E27FC236}">
                  <a16:creationId xmlns:a16="http://schemas.microsoft.com/office/drawing/2014/main" id="{936145C1-D42B-8B78-A7A9-CBB0D733CC52}"/>
                </a:ext>
              </a:extLst>
            </p:cNvPr>
            <p:cNvSpPr txBox="1"/>
            <p:nvPr/>
          </p:nvSpPr>
          <p:spPr>
            <a:xfrm>
              <a:off x="7413250" y="5148918"/>
              <a:ext cx="205697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50">
                  <a:latin typeface="+mn-ea"/>
                </a:rPr>
                <a:t>プレセディア インテンシブ パーフェクター</a:t>
              </a:r>
            </a:p>
          </p:txBody>
        </p:sp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1643D932-7926-C306-A2D9-B6D9D9E15FE4}"/>
                </a:ext>
              </a:extLst>
            </p:cNvPr>
            <p:cNvSpPr txBox="1"/>
            <p:nvPr/>
          </p:nvSpPr>
          <p:spPr>
            <a:xfrm>
              <a:off x="7413250" y="5314456"/>
              <a:ext cx="21307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spc="-150">
                  <a:latin typeface="+mn-ea"/>
                </a:rPr>
                <a:t>プレセディア インテンシブ パーフェクター 詰め替え</a:t>
              </a:r>
            </a:p>
          </p:txBody>
        </p:sp>
      </p:grp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D79435B0-B321-C8D9-C969-45CC06DFE9E8}"/>
              </a:ext>
            </a:extLst>
          </p:cNvPr>
          <p:cNvSpPr txBox="1"/>
          <p:nvPr/>
        </p:nvSpPr>
        <p:spPr>
          <a:xfrm>
            <a:off x="4294124" y="5452005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インメトリィ</a:t>
            </a:r>
          </a:p>
          <a:p>
            <a:pPr algn="ctr"/>
            <a:r>
              <a:rPr kumimoji="1" lang="ja-JP" altLang="en-US" sz="1600" b="1" spc="-300">
                <a:solidFill>
                  <a:schemeClr val="tx1">
                    <a:lumMod val="85000"/>
                    <a:lumOff val="1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コントロール クリーム</a:t>
            </a: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CB305666-E7D2-E08D-275A-8620C83ED106}"/>
              </a:ext>
            </a:extLst>
          </p:cNvPr>
          <p:cNvSpPr txBox="1"/>
          <p:nvPr/>
        </p:nvSpPr>
        <p:spPr>
          <a:xfrm>
            <a:off x="5079900" y="5967565"/>
            <a:ext cx="651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+mn-ea"/>
              </a:rPr>
              <a:t>20g</a:t>
            </a:r>
            <a:endParaRPr kumimoji="1" lang="ja-JP" altLang="en-US" sz="1200">
              <a:latin typeface="+mn-ea"/>
            </a:endParaRP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BEDAC4F8-30FE-FACD-E2CD-F8D3ED026914}"/>
              </a:ext>
            </a:extLst>
          </p:cNvPr>
          <p:cNvSpPr txBox="1"/>
          <p:nvPr/>
        </p:nvSpPr>
        <p:spPr>
          <a:xfrm>
            <a:off x="4469734" y="6191919"/>
            <a:ext cx="167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spc="-150">
                <a:solidFill>
                  <a:srgbClr val="9265A9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乾かすだけで</a:t>
            </a:r>
          </a:p>
          <a:p>
            <a:pPr algn="ctr"/>
            <a:r>
              <a:rPr kumimoji="1" lang="ja-JP" altLang="en-US" sz="1600" b="1" spc="-150">
                <a:solidFill>
                  <a:srgbClr val="9265A9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まとまり輝く髪へ</a:t>
            </a:r>
            <a:endParaRPr kumimoji="1" lang="ja-JP" altLang="en-US" sz="1600" b="1" spc="-300">
              <a:solidFill>
                <a:srgbClr val="9265A9"/>
              </a:solidFill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F2041A77-9DD7-2C36-04E0-B43D23F50811}"/>
              </a:ext>
            </a:extLst>
          </p:cNvPr>
          <p:cNvSpPr txBox="1"/>
          <p:nvPr/>
        </p:nvSpPr>
        <p:spPr>
          <a:xfrm>
            <a:off x="272377" y="6161688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リペアリティ</a:t>
            </a:r>
          </a:p>
          <a:p>
            <a:pPr algn="ctr"/>
            <a:r>
              <a:rPr kumimoji="1" lang="ja-JP" altLang="en-US" sz="1600" b="1" spc="-150">
                <a:solidFill>
                  <a:schemeClr val="tx1">
                    <a:lumMod val="85000"/>
                    <a:lumOff val="15000"/>
                  </a:schemeClr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シャンプー</a:t>
            </a: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0FFACA59-E28D-4437-B527-93071F749DD8}"/>
              </a:ext>
            </a:extLst>
          </p:cNvPr>
          <p:cNvSpPr txBox="1"/>
          <p:nvPr/>
        </p:nvSpPr>
        <p:spPr>
          <a:xfrm>
            <a:off x="671673" y="6636306"/>
            <a:ext cx="651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+mn-ea"/>
              </a:rPr>
              <a:t>50mL</a:t>
            </a:r>
            <a:endParaRPr kumimoji="1" lang="ja-JP" altLang="en-US" sz="1200">
              <a:latin typeface="+mn-ea"/>
            </a:endParaRP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082E3CB5-1413-6097-6528-64477FB98862}"/>
              </a:ext>
            </a:extLst>
          </p:cNvPr>
          <p:cNvSpPr txBox="1"/>
          <p:nvPr/>
        </p:nvSpPr>
        <p:spPr>
          <a:xfrm>
            <a:off x="143393" y="6847011"/>
            <a:ext cx="167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spc="-150">
                <a:solidFill>
                  <a:srgbClr val="F2999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内から満たされた</a:t>
            </a:r>
          </a:p>
          <a:p>
            <a:pPr algn="ctr"/>
            <a:r>
              <a:rPr kumimoji="1" lang="ja-JP" altLang="en-US" sz="1600" b="1" spc="-150">
                <a:solidFill>
                  <a:srgbClr val="F2999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やわらかな髪へ</a:t>
            </a:r>
            <a:endParaRPr kumimoji="1" lang="ja-JP" altLang="en-US" sz="1600" b="1" spc="-300">
              <a:solidFill>
                <a:srgbClr val="F29991"/>
              </a:solidFill>
              <a:latin typeface="Yu Mincho Demibold" panose="02020400000000000000" pitchFamily="18" charset="-128"/>
              <a:ea typeface="Yu Mincho Demibold" panose="02020400000000000000" pitchFamily="18" charset="-128"/>
            </a:endParaRP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FBD015B4-B5A2-659F-EB79-EE146E5501AB}"/>
              </a:ext>
            </a:extLst>
          </p:cNvPr>
          <p:cNvSpPr txBox="1"/>
          <p:nvPr/>
        </p:nvSpPr>
        <p:spPr>
          <a:xfrm>
            <a:off x="6319361" y="792051"/>
            <a:ext cx="398698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900" b="1" spc="-300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リーブイントリートメン</a:t>
            </a:r>
            <a:r>
              <a:rPr kumimoji="1" lang="ja-JP" altLang="en-US" sz="1900" b="1" spc="-150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ト</a:t>
            </a:r>
            <a:r>
              <a:rPr kumimoji="1" lang="ja-JP" altLang="en-US" sz="1500" b="1" spc="-150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の</a:t>
            </a:r>
            <a:r>
              <a:rPr kumimoji="1" lang="ja-JP" altLang="en-US" sz="190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購入金額</a:t>
            </a:r>
            <a:r>
              <a:rPr kumimoji="1" lang="ja-JP" altLang="en-US" sz="1500" b="1" spc="-150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で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16CC5551-B978-6085-843E-717DA1599423}"/>
              </a:ext>
            </a:extLst>
          </p:cNvPr>
          <p:cNvSpPr txBox="1"/>
          <p:nvPr/>
        </p:nvSpPr>
        <p:spPr>
          <a:xfrm>
            <a:off x="6378320" y="1226305"/>
            <a:ext cx="109677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5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春の</a:t>
            </a:r>
            <a:r>
              <a:rPr kumimoji="1" lang="en-US" altLang="ja-JP" sz="1250" b="1" dirty="0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+</a:t>
            </a:r>
            <a:r>
              <a:rPr kumimoji="1" lang="el-GR" altLang="ja-JP" sz="1250" b="1" dirty="0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α</a:t>
            </a:r>
            <a:r>
              <a:rPr kumimoji="1" lang="ja-JP" altLang="en-US" sz="125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ケア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8B8A6216-C10D-428F-C3A9-47DA47518C2F}"/>
              </a:ext>
            </a:extLst>
          </p:cNvPr>
          <p:cNvSpPr txBox="1"/>
          <p:nvPr/>
        </p:nvSpPr>
        <p:spPr>
          <a:xfrm>
            <a:off x="6379954" y="1431343"/>
            <a:ext cx="201689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1900" b="1" dirty="0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Spring Coffret</a:t>
            </a:r>
            <a:r>
              <a:rPr kumimoji="1" lang="ja-JP" altLang="en-US" sz="170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を</a:t>
            </a: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2E7B049F-BA90-69F0-FEE2-1F49DD0EEA26}"/>
              </a:ext>
            </a:extLst>
          </p:cNvPr>
          <p:cNvSpPr txBox="1"/>
          <p:nvPr/>
        </p:nvSpPr>
        <p:spPr>
          <a:xfrm>
            <a:off x="6393602" y="1758889"/>
            <a:ext cx="22188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70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セットでお試し</a:t>
            </a:r>
          </a:p>
          <a:p>
            <a:r>
              <a:rPr kumimoji="1" lang="ja-JP" altLang="en-US" sz="1700" b="1">
                <a:solidFill>
                  <a:schemeClr val="bg1"/>
                </a:solidFill>
                <a:latin typeface="Yu Mincho Demibold" panose="02020400000000000000" pitchFamily="18" charset="-128"/>
                <a:ea typeface="Yu Mincho Demibold" panose="02020400000000000000" pitchFamily="18" charset="-128"/>
              </a:rPr>
              <a:t>　　 いただけます！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D4D9DC64-51D4-3467-2329-68F58647A7A4}"/>
              </a:ext>
            </a:extLst>
          </p:cNvPr>
          <p:cNvSpPr txBox="1"/>
          <p:nvPr/>
        </p:nvSpPr>
        <p:spPr>
          <a:xfrm>
            <a:off x="6395244" y="7077777"/>
            <a:ext cx="28007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※</a:t>
            </a:r>
            <a:r>
              <a:rPr kumimoji="1" lang="ja-JP" altLang="en-US" sz="600"/>
              <a:t>年齢に応じたお手入れのこと　●価格は全て希望小売価格（税込）です。</a:t>
            </a: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9E54FC26-421D-0A96-9BDF-FD6E540DF24F}"/>
              </a:ext>
            </a:extLst>
          </p:cNvPr>
          <p:cNvSpPr txBox="1"/>
          <p:nvPr/>
        </p:nvSpPr>
        <p:spPr>
          <a:xfrm>
            <a:off x="11041039" y="49541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81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22" ma:contentTypeDescription="新しいドキュメントを作成します。" ma:contentTypeScope="" ma:versionID="416f33f02dfe51980c370ebe1b012ebc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xmlns:ns6="2266c23a-66e1-4b7c-b111-938fffa4ce6b" targetNamespace="http://schemas.microsoft.com/office/2006/metadata/properties" ma:root="true" ma:fieldsID="a9ee64dc2ae52bb7fc2b4f62fde72bc8" ns2:_="" ns3:_="" ns4:_="" ns5:_="" ns6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import namespace="2266c23a-66e1-4b7c-b111-938fffa4ce6b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6:TaxCatchAll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画像タグ" ma:readOnly="false" ma:fieldId="{5cf76f15-5ced-4ddc-b409-7134ff3c332f}" ma:taxonomyMulti="true" ma:sspId="3eeb0e2f-e81f-4ad6-a452-a9be7eda5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6c23a-66e1-4b7c-b111-938fffa4ce6b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9dbf2c91-18fe-42a8-afa9-71900270075d}" ma:internalName="TaxCatchAll" ma:showField="CatchAllData" ma:web="2266c23a-66e1-4b7c-b111-938fffa4c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lcf76f155ced4ddcb4097134ff3c332f xmlns="84ab2583-b313-4c9a-a01e-3d5abf49366a">
      <Terms xmlns="http://schemas.microsoft.com/office/infopath/2007/PartnerControls"/>
    </lcf76f155ced4ddcb4097134ff3c332f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TaxCatchAll xmlns="2266c23a-66e1-4b7c-b111-938fffa4ce6b" xsi:nil="true"/>
    <_x0054_ag5 xmlns="84ab2583-b313-4c9a-a01e-3d5abf49366a" xsi:nil="true"/>
  </documentManagement>
</p:properties>
</file>

<file path=customXml/itemProps1.xml><?xml version="1.0" encoding="utf-8"?>
<ds:datastoreItem xmlns:ds="http://schemas.openxmlformats.org/officeDocument/2006/customXml" ds:itemID="{E5C4096C-E7B3-4DC4-BE34-1DCEEEAB6470}"/>
</file>

<file path=customXml/itemProps2.xml><?xml version="1.0" encoding="utf-8"?>
<ds:datastoreItem xmlns:ds="http://schemas.openxmlformats.org/officeDocument/2006/customXml" ds:itemID="{74CD8556-5E05-4587-A4E2-6CA3A221FAB2}"/>
</file>

<file path=customXml/itemProps3.xml><?xml version="1.0" encoding="utf-8"?>
<ds:datastoreItem xmlns:ds="http://schemas.openxmlformats.org/officeDocument/2006/customXml" ds:itemID="{1FEBEAE1-5740-413D-B055-8C939F0E2862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</TotalTime>
  <Words>169</Words>
  <Application>Microsoft Macintosh PowerPoint</Application>
  <PresentationFormat>ユーザー設定</PresentationFormat>
  <Paragraphs>69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Yu Mincho Demibold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Morimoto Masami (森本 雅美)</dc:creator>
  <cp:lastModifiedBy>Morimoto Masami (森本 雅美)</cp:lastModifiedBy>
  <cp:revision>1</cp:revision>
  <dcterms:created xsi:type="dcterms:W3CDTF">2023-11-17T01:24:59Z</dcterms:created>
  <dcterms:modified xsi:type="dcterms:W3CDTF">2023-11-17T02:03:07Z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  <property fmtid="{D5CDD505-2E9C-101B-9397-08002B2CF9AE}" pid="3" name="MediaServiceImageTags">
    <vt:lpwstr/>
  </property>
</Properties>
</file>