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520"/>
    <a:srgbClr val="3F6EB4"/>
    <a:srgbClr val="C553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>
        <p:scale>
          <a:sx n="256" d="100"/>
          <a:sy n="256" d="100"/>
        </p:scale>
        <p:origin x="-3592" y="-6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56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4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34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57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6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4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3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93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47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966F1-AE52-F747-A18F-608E9457E508}" type="datetimeFigureOut">
              <a:rPr kumimoji="1" lang="ja-JP" altLang="en-US" smtClean="0"/>
              <a:t>2023/11/22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7A000-5158-4449-ADEE-1EC9E1BDA9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6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 descr="テキスト&#10;&#10;自動的に生成された説明">
            <a:extLst>
              <a:ext uri="{FF2B5EF4-FFF2-40B4-BE49-F238E27FC236}">
                <a16:creationId xmlns:a16="http://schemas.microsoft.com/office/drawing/2014/main" id="{3E0F8A22-6D88-8358-207E-22EE38B6DC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92000" cy="1499074"/>
          </a:xfrm>
          <a:prstGeom prst="rect">
            <a:avLst/>
          </a:prstGeom>
        </p:spPr>
      </p:pic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01B87814-ACE0-CC10-6C35-01AED91F55AE}"/>
              </a:ext>
            </a:extLst>
          </p:cNvPr>
          <p:cNvGrpSpPr/>
          <p:nvPr/>
        </p:nvGrpSpPr>
        <p:grpSpPr>
          <a:xfrm>
            <a:off x="0" y="1500875"/>
            <a:ext cx="10692263" cy="6058800"/>
            <a:chOff x="0" y="1500875"/>
            <a:chExt cx="10692263" cy="6058800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C948B69D-38B4-1A9E-366F-2DD10DB6884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67906" y="1500875"/>
              <a:ext cx="3556528" cy="6058800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29E8A0FA-FB9D-6EE9-012F-D565540C56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124883" y="1500875"/>
              <a:ext cx="3567380" cy="6058800"/>
            </a:xfrm>
            <a:prstGeom prst="rect">
              <a:avLst/>
            </a:prstGeom>
          </p:spPr>
        </p:pic>
        <p:pic>
          <p:nvPicPr>
            <p:cNvPr id="30" name="図 29" descr="グラフィカル ユーザー インターフェイス が含まれている画像&#10;&#10;自動的に生成された説明">
              <a:extLst>
                <a:ext uri="{FF2B5EF4-FFF2-40B4-BE49-F238E27FC236}">
                  <a16:creationId xmlns:a16="http://schemas.microsoft.com/office/drawing/2014/main" id="{3B572358-6C95-884B-6EF6-8508C3DE98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1500875"/>
              <a:ext cx="3567380" cy="6058800"/>
            </a:xfrm>
            <a:prstGeom prst="rect">
              <a:avLst/>
            </a:prstGeom>
          </p:spPr>
        </p:pic>
      </p:grpSp>
      <p:pic>
        <p:nvPicPr>
          <p:cNvPr id="36" name="図 35" descr="アイコン&#10;&#10;自動的に生成された説明">
            <a:extLst>
              <a:ext uri="{FF2B5EF4-FFF2-40B4-BE49-F238E27FC236}">
                <a16:creationId xmlns:a16="http://schemas.microsoft.com/office/drawing/2014/main" id="{24BCCE73-DCFB-FACF-1B7F-0C06A88C5D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46076" y="4590097"/>
            <a:ext cx="635000" cy="939800"/>
          </a:xfrm>
          <a:prstGeom prst="rect">
            <a:avLst/>
          </a:prstGeom>
        </p:spPr>
      </p:pic>
      <p:pic>
        <p:nvPicPr>
          <p:cNvPr id="38" name="図 37" descr="アイコン&#10;&#10;自動的に生成された説明">
            <a:extLst>
              <a:ext uri="{FF2B5EF4-FFF2-40B4-BE49-F238E27FC236}">
                <a16:creationId xmlns:a16="http://schemas.microsoft.com/office/drawing/2014/main" id="{9E16753F-76F2-0B98-B619-52F18C4C094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49773" y="5823347"/>
            <a:ext cx="1117600" cy="203200"/>
          </a:xfrm>
          <a:prstGeom prst="rect">
            <a:avLst/>
          </a:prstGeom>
        </p:spPr>
      </p:pic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C9BD44-A57E-27CE-41A7-331ABE4FB526}"/>
              </a:ext>
            </a:extLst>
          </p:cNvPr>
          <p:cNvSpPr txBox="1"/>
          <p:nvPr/>
        </p:nvSpPr>
        <p:spPr>
          <a:xfrm>
            <a:off x="655588" y="5602604"/>
            <a:ext cx="2441942" cy="487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750" b="1">
                <a:solidFill>
                  <a:srgbClr val="C55386"/>
                </a:solidFill>
                <a:latin typeface="Yu Gothic Pr6N D" panose="020B0400000000000000" pitchFamily="34" charset="-128"/>
                <a:ea typeface="Yu Gothic Pr6N D" panose="020B0400000000000000" pitchFamily="34" charset="-128"/>
              </a:rPr>
              <a:t>春コフレ セット内容</a:t>
            </a:r>
          </a:p>
          <a:p>
            <a:pPr>
              <a:lnSpc>
                <a:spcPct val="120000"/>
              </a:lnSpc>
            </a:pPr>
            <a:r>
              <a:rPr lang="ja-JP" altLang="en-US" sz="750">
                <a:solidFill>
                  <a:srgbClr val="C55386"/>
                </a:solidFill>
                <a:latin typeface="Yu Gothic Pr6N M" panose="020B0400000000000000" pitchFamily="34" charset="-128"/>
                <a:ea typeface="Yu Gothic Pr6N M" panose="020B0400000000000000" pitchFamily="34" charset="-128"/>
              </a:rPr>
              <a:t>●</a:t>
            </a:r>
            <a:r>
              <a:rPr lang="ja-JP" altLang="en-US" sz="750">
                <a:latin typeface="Yu Gothic Pr6N M" panose="020B0400000000000000" pitchFamily="34" charset="-128"/>
                <a:ea typeface="Yu Gothic Pr6N M" panose="020B0400000000000000" pitchFamily="34" charset="-128"/>
              </a:rPr>
              <a:t>リペアリティ　シャンプー　50ｍL</a:t>
            </a:r>
          </a:p>
          <a:p>
            <a:pPr>
              <a:lnSpc>
                <a:spcPct val="120000"/>
              </a:lnSpc>
            </a:pPr>
            <a:r>
              <a:rPr lang="ja-JP" altLang="en-US" sz="750">
                <a:solidFill>
                  <a:srgbClr val="C55386"/>
                </a:solidFill>
                <a:latin typeface="Yu Gothic Pr6N M" panose="020B0400000000000000" pitchFamily="34" charset="-128"/>
                <a:ea typeface="Yu Gothic Pr6N M" panose="020B0400000000000000" pitchFamily="34" charset="-128"/>
              </a:rPr>
              <a:t>●</a:t>
            </a:r>
            <a:r>
              <a:rPr lang="ja-JP" altLang="en-US" sz="750">
                <a:latin typeface="Yu Gothic Pr6N M" panose="020B0400000000000000" pitchFamily="34" charset="-128"/>
                <a:ea typeface="Yu Gothic Pr6N M" panose="020B0400000000000000" pitchFamily="34" charset="-128"/>
              </a:rPr>
              <a:t>インメトリィ　コントロール　クリーム　20 g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9544A30-A1AA-91CB-8CFF-85ECCC745020}"/>
              </a:ext>
            </a:extLst>
          </p:cNvPr>
          <p:cNvSpPr txBox="1"/>
          <p:nvPr/>
        </p:nvSpPr>
        <p:spPr>
          <a:xfrm>
            <a:off x="4203513" y="5600803"/>
            <a:ext cx="2441942" cy="500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750" b="1">
                <a:solidFill>
                  <a:srgbClr val="3F6EB4"/>
                </a:solidFill>
                <a:latin typeface="Yu Gothic Pr6N D" panose="020B0400000000000000" pitchFamily="34" charset="-128"/>
                <a:ea typeface="Yu Gothic Pr6N D" panose="020B0400000000000000" pitchFamily="34" charset="-128"/>
              </a:rPr>
              <a:t>夏コフレ セット内容</a:t>
            </a:r>
          </a:p>
          <a:p>
            <a:pPr>
              <a:lnSpc>
                <a:spcPct val="120000"/>
              </a:lnSpc>
            </a:pPr>
            <a:r>
              <a:rPr lang="ja-JP" altLang="en-US" sz="750">
                <a:solidFill>
                  <a:srgbClr val="3F6EB4"/>
                </a:solidFill>
                <a:latin typeface="Yu Gothic Pr6N M" panose="020B0400000000000000" pitchFamily="34" charset="-128"/>
                <a:ea typeface="Yu Gothic Pr6N M" panose="020B0400000000000000" pitchFamily="34" charset="-128"/>
              </a:rPr>
              <a:t>●</a:t>
            </a:r>
            <a:r>
              <a:rPr lang="ja-JP" altLang="en-US" sz="750">
                <a:latin typeface="Yu Gothic Pr6N M" panose="020B0400000000000000" pitchFamily="34" charset="-128"/>
                <a:ea typeface="Yu Gothic Pr6N M" panose="020B0400000000000000" pitchFamily="34" charset="-128"/>
              </a:rPr>
              <a:t>プレセディア　シャンプー　</a:t>
            </a:r>
            <a:r>
              <a:rPr lang="en-US" altLang="ja-JP" sz="750" dirty="0">
                <a:latin typeface="Yu Gothic Pr6N M" panose="020B0400000000000000" pitchFamily="34" charset="-128"/>
                <a:ea typeface="Yu Gothic Pr6N M" panose="020B0400000000000000" pitchFamily="34" charset="-128"/>
              </a:rPr>
              <a:t>50</a:t>
            </a:r>
            <a:r>
              <a:rPr lang="ja-JP" altLang="en" sz="750">
                <a:latin typeface="Yu Gothic Pr6N M" panose="020B0400000000000000" pitchFamily="34" charset="-128"/>
                <a:ea typeface="Yu Gothic Pr6N M" panose="020B0400000000000000" pitchFamily="34" charset="-128"/>
              </a:rPr>
              <a:t>ｍ</a:t>
            </a:r>
            <a:r>
              <a:rPr lang="en" altLang="ja-JP" sz="750" dirty="0">
                <a:latin typeface="Yu Gothic Pr6N M" panose="020B0400000000000000" pitchFamily="34" charset="-128"/>
                <a:ea typeface="Yu Gothic Pr6N M" panose="020B0400000000000000" pitchFamily="34" charset="-128"/>
              </a:rPr>
              <a:t>L</a:t>
            </a:r>
            <a:endParaRPr lang="ja-JP" altLang="en-US" sz="750">
              <a:latin typeface="Yu Gothic Pr6N M" panose="020B0400000000000000" pitchFamily="34" charset="-128"/>
              <a:ea typeface="Yu Gothic Pr6N M" panose="020B0400000000000000" pitchFamily="34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750">
                <a:solidFill>
                  <a:srgbClr val="3F6EB4"/>
                </a:solidFill>
                <a:latin typeface="Yu Gothic Pr6N M" panose="020B0400000000000000" pitchFamily="34" charset="-128"/>
                <a:ea typeface="Yu Gothic Pr6N M" panose="020B0400000000000000" pitchFamily="34" charset="-128"/>
              </a:rPr>
              <a:t>●</a:t>
            </a:r>
            <a:r>
              <a:rPr lang="ja-JP" altLang="en-US" sz="750">
                <a:latin typeface="Yu Gothic Pr6N M" panose="020B0400000000000000" pitchFamily="34" charset="-128"/>
                <a:ea typeface="Yu Gothic Pr6N M" panose="020B0400000000000000" pitchFamily="34" charset="-128"/>
              </a:rPr>
              <a:t>プレセディア　</a:t>
            </a:r>
            <a:r>
              <a:rPr lang="ja-JP" altLang="en-US" sz="750" spc="-120">
                <a:latin typeface="Yu Gothic Pr6N M" panose="020B0400000000000000" pitchFamily="34" charset="-128"/>
                <a:ea typeface="Yu Gothic Pr6N M" panose="020B0400000000000000" pitchFamily="34" charset="-128"/>
              </a:rPr>
              <a:t>インテンシ</a:t>
            </a:r>
            <a:r>
              <a:rPr lang="ja-JP" altLang="en-US" sz="750">
                <a:latin typeface="Yu Gothic Pr6N M" panose="020B0400000000000000" pitchFamily="34" charset="-128"/>
                <a:ea typeface="Yu Gothic Pr6N M" panose="020B0400000000000000" pitchFamily="34" charset="-128"/>
              </a:rPr>
              <a:t>ブ</a:t>
            </a:r>
            <a:r>
              <a:rPr lang="ja-JP" altLang="en-US" sz="750" spc="-120">
                <a:latin typeface="Yu Gothic Pr6N M" panose="020B0400000000000000" pitchFamily="34" charset="-128"/>
                <a:ea typeface="Yu Gothic Pr6N M" panose="020B0400000000000000" pitchFamily="34" charset="-128"/>
              </a:rPr>
              <a:t> パーフェクター　</a:t>
            </a:r>
            <a:r>
              <a:rPr lang="en-US" altLang="ja-JP" sz="750" dirty="0">
                <a:latin typeface="Yu Gothic Pr6N M" panose="020B0400000000000000" pitchFamily="34" charset="-128"/>
                <a:ea typeface="Yu Gothic Pr6N M" panose="020B0400000000000000" pitchFamily="34" charset="-128"/>
              </a:rPr>
              <a:t>5</a:t>
            </a:r>
            <a:r>
              <a:rPr lang="en-US" altLang="ja-JP" sz="750" spc="-150" dirty="0">
                <a:latin typeface="Yu Gothic Pr6N M" panose="020B0400000000000000" pitchFamily="34" charset="-128"/>
                <a:ea typeface="Yu Gothic Pr6N M" panose="020B0400000000000000" pitchFamily="34" charset="-128"/>
              </a:rPr>
              <a:t>0</a:t>
            </a:r>
            <a:r>
              <a:rPr lang="en-US" altLang="ja-JP" sz="750" dirty="0">
                <a:latin typeface="Yu Gothic Pr6N M" panose="020B0400000000000000" pitchFamily="34" charset="-128"/>
                <a:ea typeface="Yu Gothic Pr6N M" panose="020B0400000000000000" pitchFamily="34" charset="-128"/>
              </a:rPr>
              <a:t> </a:t>
            </a:r>
            <a:r>
              <a:rPr lang="en" altLang="ja-JP" sz="750" dirty="0">
                <a:latin typeface="Yu Gothic Pr6N M" panose="020B0400000000000000" pitchFamily="34" charset="-128"/>
                <a:ea typeface="Yu Gothic Pr6N M" panose="020B0400000000000000" pitchFamily="34" charset="-128"/>
              </a:rPr>
              <a:t>mL</a:t>
            </a:r>
            <a:endParaRPr lang="ja-JP" altLang="en-US" sz="750">
              <a:latin typeface="Yu Gothic Pr6N M" panose="020B0400000000000000" pitchFamily="34" charset="-128"/>
              <a:ea typeface="Yu Gothic Pr6N M" panose="020B0400000000000000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DE8609B-3974-A86B-9AE9-10E2987D99A3}"/>
              </a:ext>
            </a:extLst>
          </p:cNvPr>
          <p:cNvSpPr txBox="1"/>
          <p:nvPr/>
        </p:nvSpPr>
        <p:spPr>
          <a:xfrm>
            <a:off x="7766526" y="5600803"/>
            <a:ext cx="2441942" cy="210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750" b="1">
                <a:solidFill>
                  <a:srgbClr val="CC5520"/>
                </a:solidFill>
                <a:latin typeface="Yu Gothic Pr6N D" panose="020B0400000000000000" pitchFamily="34" charset="-128"/>
                <a:ea typeface="Yu Gothic Pr6N D" panose="020B0400000000000000" pitchFamily="34" charset="-128"/>
              </a:rPr>
              <a:t>冬コフレ セット内容</a:t>
            </a:r>
            <a:endParaRPr lang="ja-JP" altLang="en-US" sz="750">
              <a:latin typeface="Yu Gothic Pr6N M" panose="020B0400000000000000" pitchFamily="34" charset="-128"/>
              <a:ea typeface="Yu Gothic Pr6N M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7863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1462868E4509A4A8855F1F60D2DCDE6" ma:contentTypeVersion="22" ma:contentTypeDescription="新しいドキュメントを作成します。" ma:contentTypeScope="" ma:versionID="416f33f02dfe51980c370ebe1b012ebc">
  <xsd:schema xmlns:xsd="http://www.w3.org/2001/XMLSchema" xmlns:xs="http://www.w3.org/2001/XMLSchema" xmlns:p="http://schemas.microsoft.com/office/2006/metadata/properties" xmlns:ns2="74e4560d-c1e5-44b7-94aa-613a018e190f" xmlns:ns3="7b4a3d26-1fcf-4915-9951-7efba264ddca" xmlns:ns4="cef672e5-725c-49a1-bcb6-57bb67ebb735" xmlns:ns5="84ab2583-b313-4c9a-a01e-3d5abf49366a" xmlns:ns6="2266c23a-66e1-4b7c-b111-938fffa4ce6b" targetNamespace="http://schemas.microsoft.com/office/2006/metadata/properties" ma:root="true" ma:fieldsID="a9ee64dc2ae52bb7fc2b4f62fde72bc8" ns2:_="" ns3:_="" ns4:_="" ns5:_="" ns6:_="">
    <xsd:import namespace="74e4560d-c1e5-44b7-94aa-613a018e190f"/>
    <xsd:import namespace="7b4a3d26-1fcf-4915-9951-7efba264ddca"/>
    <xsd:import namespace="cef672e5-725c-49a1-bcb6-57bb67ebb735"/>
    <xsd:import namespace="84ab2583-b313-4c9a-a01e-3d5abf49366a"/>
    <xsd:import namespace="2266c23a-66e1-4b7c-b111-938fffa4ce6b"/>
    <xsd:element name="properties">
      <xsd:complexType>
        <xsd:sequence>
          <xsd:element name="documentManagement">
            <xsd:complexType>
              <xsd:all>
                <xsd:element ref="ns2:_x30ab__x30c6__x30b4__x30ea_"/>
                <xsd:element ref="ns2:_x30d5__x30a9__x30eb__x30c0__x30fc_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5:MediaServiceDateTaken" minOccurs="0"/>
                <xsd:element ref="ns5:MediaServiceAutoTags" minOccurs="0"/>
                <xsd:element ref="ns5:_x0054_ag1" minOccurs="0"/>
                <xsd:element ref="ns5:_x0054_ag2" minOccurs="0"/>
                <xsd:element ref="ns5:_x0054_ag3" minOccurs="0"/>
                <xsd:element ref="ns5:_x0054_ag4" minOccurs="0"/>
                <xsd:element ref="ns5:_x0054_ag5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lcf76f155ced4ddcb4097134ff3c332f" minOccurs="0"/>
                <xsd:element ref="ns6:TaxCatchAll" minOccurs="0"/>
                <xsd:element ref="ns5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e4560d-c1e5-44b7-94aa-613a018e190f" elementFormDefault="qualified">
    <xsd:import namespace="http://schemas.microsoft.com/office/2006/documentManagement/types"/>
    <xsd:import namespace="http://schemas.microsoft.com/office/infopath/2007/PartnerControls"/>
    <xsd:element name="_x30ab__x30c6__x30b4__x30ea_" ma:index="8" ma:displayName="カテゴリ" ma:default="01．シーズンプロモーション" ma:format="Dropdown" ma:internalName="_x30ab__x30c6__x30b4__x30ea_">
      <xsd:simpleType>
        <xsd:restriction base="dms:Choice">
          <xsd:enumeration value="01．シーズンプロモーション"/>
          <xsd:enumeration value="02．シーズンプロモーション素材"/>
          <xsd:enumeration value="milbon:iDプロモーション"/>
          <xsd:enumeration value="03．リピーターフェア"/>
          <xsd:enumeration value="04．その他プロモーション"/>
          <xsd:enumeration value="05．ツール関連"/>
        </xsd:restriction>
      </xsd:simpleType>
    </xsd:element>
    <xsd:element name="_x30d5__x30a9__x30eb__x30c0__x30fc_" ma:index="9" ma:displayName="フォルダー" ma:default="01．01．提案書" ma:format="Dropdown" ma:internalName="_x30d5__x30a9__x30eb__x30c0__x30fc_">
      <xsd:simpleType>
        <xsd:restriction base="dms:Choice">
          <xsd:enumeration value="01．01．提案書"/>
          <xsd:enumeration value="01．02．ツール"/>
          <xsd:enumeration value="01．03．キット素材画像"/>
          <xsd:enumeration value="01．04．受注サロンリスト"/>
          <xsd:enumeration value="02．01．シーズンプロモーション素材"/>
          <xsd:enumeration value="03．01．ポスターデータ"/>
          <xsd:enumeration value="03．02．DMデータ"/>
          <xsd:enumeration value="04．01．その他プロモーション"/>
          <xsd:enumeration value="05．01．ツール関連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a3d26-1fcf-4915-9951-7efba264ddc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最新の共有 (ユーザー別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最新の共有 (時間別)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672e5-725c-49a1-bcb6-57bb67ebb7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b2583-b313-4c9a-a01e-3d5abf49366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_x0054_ag1" ma:index="18" nillable="true" ma:displayName="Tag1" ma:internalName="_x0054_ag1">
      <xsd:simpleType>
        <xsd:restriction base="dms:Text">
          <xsd:maxLength value="255"/>
        </xsd:restriction>
      </xsd:simpleType>
    </xsd:element>
    <xsd:element name="_x0054_ag2" ma:index="19" nillable="true" ma:displayName="Tag2" ma:internalName="_x0054_ag2">
      <xsd:simpleType>
        <xsd:restriction base="dms:Text">
          <xsd:maxLength value="255"/>
        </xsd:restriction>
      </xsd:simpleType>
    </xsd:element>
    <xsd:element name="_x0054_ag3" ma:index="20" nillable="true" ma:displayName="Tag3" ma:internalName="_x0054_ag3">
      <xsd:simpleType>
        <xsd:restriction base="dms:Text">
          <xsd:maxLength value="255"/>
        </xsd:restriction>
      </xsd:simpleType>
    </xsd:element>
    <xsd:element name="_x0054_ag4" ma:index="21" nillable="true" ma:displayName="Tag4" ma:internalName="_x0054_ag4">
      <xsd:simpleType>
        <xsd:restriction base="dms:Text">
          <xsd:maxLength value="255"/>
        </xsd:restriction>
      </xsd:simpleType>
    </xsd:element>
    <xsd:element name="_x0054_ag5" ma:index="22" nillable="true" ma:displayName="Tag5" ma:internalName="_x0054_ag5">
      <xsd:simpleType>
        <xsd:restriction base="dms:Text">
          <xsd:maxLength value="255"/>
        </xsd:restriction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7" nillable="true" ma:taxonomy="true" ma:internalName="lcf76f155ced4ddcb4097134ff3c332f" ma:taxonomyFieldName="MediaServiceImageTags" ma:displayName="画像タグ" ma:readOnly="false" ma:fieldId="{5cf76f15-5ced-4ddc-b409-7134ff3c332f}" ma:taxonomyMulti="true" ma:sspId="3eeb0e2f-e81f-4ad6-a452-a9be7eda53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66c23a-66e1-4b7c-b111-938fffa4ce6b" elementFormDefault="qualified">
    <xsd:import namespace="http://schemas.microsoft.com/office/2006/documentManagement/types"/>
    <xsd:import namespace="http://schemas.microsoft.com/office/infopath/2007/PartnerControls"/>
    <xsd:element name="TaxCatchAll" ma:index="28" nillable="true" ma:displayName="Taxonomy Catch All Column" ma:hidden="true" ma:list="{9dbf2c91-18fe-42a8-afa9-71900270075d}" ma:internalName="TaxCatchAll" ma:showField="CatchAllData" ma:web="2266c23a-66e1-4b7c-b111-938fffa4ce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54_ag2 xmlns="84ab2583-b313-4c9a-a01e-3d5abf49366a" xsi:nil="true"/>
    <_x30ab__x30c6__x30b4__x30ea_ xmlns="74e4560d-c1e5-44b7-94aa-613a018e190f">01．シーズンプロモーション</_x30ab__x30c6__x30b4__x30ea_>
    <_x0054_ag3 xmlns="84ab2583-b313-4c9a-a01e-3d5abf49366a" xsi:nil="true"/>
    <lcf76f155ced4ddcb4097134ff3c332f xmlns="84ab2583-b313-4c9a-a01e-3d5abf49366a">
      <Terms xmlns="http://schemas.microsoft.com/office/infopath/2007/PartnerControls"/>
    </lcf76f155ced4ddcb4097134ff3c332f>
    <_x30d5__x30a9__x30eb__x30c0__x30fc_ xmlns="74e4560d-c1e5-44b7-94aa-613a018e190f">01．02．ツール</_x30d5__x30a9__x30eb__x30c0__x30fc_>
    <_x0054_ag1 xmlns="84ab2583-b313-4c9a-a01e-3d5abf49366a" xsi:nil="true"/>
    <_x0054_ag4 xmlns="84ab2583-b313-4c9a-a01e-3d5abf49366a" xsi:nil="true"/>
    <TaxCatchAll xmlns="2266c23a-66e1-4b7c-b111-938fffa4ce6b" xsi:nil="true"/>
    <_x0054_ag5 xmlns="84ab2583-b313-4c9a-a01e-3d5abf49366a" xsi:nil="true"/>
  </documentManagement>
</p:properties>
</file>

<file path=customXml/itemProps1.xml><?xml version="1.0" encoding="utf-8"?>
<ds:datastoreItem xmlns:ds="http://schemas.openxmlformats.org/officeDocument/2006/customXml" ds:itemID="{F8AA16B8-1E1F-42DD-887E-3B67438017D8}"/>
</file>

<file path=customXml/itemProps2.xml><?xml version="1.0" encoding="utf-8"?>
<ds:datastoreItem xmlns:ds="http://schemas.openxmlformats.org/officeDocument/2006/customXml" ds:itemID="{7BCD68D6-693B-4B7D-AB8D-8CE639AEE311}"/>
</file>

<file path=customXml/itemProps3.xml><?xml version="1.0" encoding="utf-8"?>
<ds:datastoreItem xmlns:ds="http://schemas.openxmlformats.org/officeDocument/2006/customXml" ds:itemID="{DFEE6A20-802D-4DD5-A4DD-6842C6999E37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34</Words>
  <Application>Microsoft Macintosh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Pr6N D</vt:lpstr>
      <vt:lpstr>Yu Gothic Pr6N 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Takaoka Akane (高岡 亜加根)</dc:creator>
  <cp:lastModifiedBy>Takaoka Akane (高岡 亜加根)</cp:lastModifiedBy>
  <cp:revision>3</cp:revision>
  <dcterms:created xsi:type="dcterms:W3CDTF">2023-11-20T02:46:41Z</dcterms:created>
  <dcterms:modified xsi:type="dcterms:W3CDTF">2023-11-22T00:07:50Z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0x010100E1462868E4509A4A8855F1F60D2DCDE6</vt:lpwstr>
  </property>
  <property fmtid="{D5CDD505-2E9C-101B-9397-08002B2CF9AE}" pid="3" name="MediaServiceImageTags">
    <vt:lpwstr/>
  </property>
</Properties>
</file>