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0AC"/>
    <a:srgbClr val="DA5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/>
    <p:restoredTop sz="96327"/>
  </p:normalViewPr>
  <p:slideViewPr>
    <p:cSldViewPr snapToGrid="0">
      <p:cViewPr>
        <p:scale>
          <a:sx n="251" d="100"/>
          <a:sy n="251" d="100"/>
        </p:scale>
        <p:origin x="-2904" y="-2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87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7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32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8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25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8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71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90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388B-CF3F-DF40-90B0-D243D5F0B410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7F10-3D3A-0F42-B1F3-CDA7CAC81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2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png"/><Relationship Id="rId170" Type="http://schemas.openxmlformats.org/officeDocument/2006/relationships/image" Target="../media/image169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53" Type="http://schemas.openxmlformats.org/officeDocument/2006/relationships/image" Target="../media/image52.pn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png"/><Relationship Id="rId5" Type="http://schemas.openxmlformats.org/officeDocument/2006/relationships/image" Target="../media/image4.png"/><Relationship Id="rId95" Type="http://schemas.openxmlformats.org/officeDocument/2006/relationships/image" Target="../media/image94.png"/><Relationship Id="rId160" Type="http://schemas.openxmlformats.org/officeDocument/2006/relationships/image" Target="../media/image159.png"/><Relationship Id="rId181" Type="http://schemas.openxmlformats.org/officeDocument/2006/relationships/image" Target="../media/image180.png"/><Relationship Id="rId22" Type="http://schemas.openxmlformats.org/officeDocument/2006/relationships/image" Target="../media/image21.png"/><Relationship Id="rId43" Type="http://schemas.openxmlformats.org/officeDocument/2006/relationships/image" Target="../media/image42.pn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171" Type="http://schemas.openxmlformats.org/officeDocument/2006/relationships/image" Target="../media/image170.png"/><Relationship Id="rId12" Type="http://schemas.openxmlformats.org/officeDocument/2006/relationships/image" Target="../media/image11.png"/><Relationship Id="rId33" Type="http://schemas.openxmlformats.org/officeDocument/2006/relationships/image" Target="../media/image32.png"/><Relationship Id="rId108" Type="http://schemas.openxmlformats.org/officeDocument/2006/relationships/image" Target="../media/image107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5" Type="http://schemas.openxmlformats.org/officeDocument/2006/relationships/image" Target="../media/image74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61" Type="http://schemas.openxmlformats.org/officeDocument/2006/relationships/image" Target="../media/image160.png"/><Relationship Id="rId182" Type="http://schemas.openxmlformats.org/officeDocument/2006/relationships/image" Target="../media/image181.png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51" Type="http://schemas.openxmlformats.org/officeDocument/2006/relationships/image" Target="../media/image150.png"/><Relationship Id="rId156" Type="http://schemas.openxmlformats.org/officeDocument/2006/relationships/image" Target="../media/image155.png"/><Relationship Id="rId177" Type="http://schemas.openxmlformats.org/officeDocument/2006/relationships/image" Target="../media/image176.png"/><Relationship Id="rId172" Type="http://schemas.openxmlformats.org/officeDocument/2006/relationships/image" Target="../media/image171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162" Type="http://schemas.openxmlformats.org/officeDocument/2006/relationships/image" Target="../media/image16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178" Type="http://schemas.openxmlformats.org/officeDocument/2006/relationships/image" Target="../media/image177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73" Type="http://schemas.openxmlformats.org/officeDocument/2006/relationships/image" Target="../media/image172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147" Type="http://schemas.openxmlformats.org/officeDocument/2006/relationships/image" Target="../media/image146.png"/><Relationship Id="rId168" Type="http://schemas.openxmlformats.org/officeDocument/2006/relationships/image" Target="../media/image16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158" Type="http://schemas.openxmlformats.org/officeDocument/2006/relationships/image" Target="../media/image15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png"/><Relationship Id="rId174" Type="http://schemas.openxmlformats.org/officeDocument/2006/relationships/image" Target="../media/image173.png"/><Relationship Id="rId179" Type="http://schemas.openxmlformats.org/officeDocument/2006/relationships/image" Target="../media/image178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43" Type="http://schemas.openxmlformats.org/officeDocument/2006/relationships/image" Target="../media/image142.pn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80" Type="http://schemas.openxmlformats.org/officeDocument/2006/relationships/image" Target="../media/image179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54" Type="http://schemas.openxmlformats.org/officeDocument/2006/relationships/image" Target="../media/image153.png"/><Relationship Id="rId175" Type="http://schemas.openxmlformats.org/officeDocument/2006/relationships/image" Target="../media/image174.png"/><Relationship Id="rId16" Type="http://schemas.openxmlformats.org/officeDocument/2006/relationships/image" Target="../media/image15.png"/><Relationship Id="rId37" Type="http://schemas.openxmlformats.org/officeDocument/2006/relationships/image" Target="../media/image36.png"/><Relationship Id="rId58" Type="http://schemas.openxmlformats.org/officeDocument/2006/relationships/image" Target="../media/image57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64.png"/><Relationship Id="rId27" Type="http://schemas.openxmlformats.org/officeDocument/2006/relationships/image" Target="../media/image26.png"/><Relationship Id="rId48" Type="http://schemas.openxmlformats.org/officeDocument/2006/relationships/image" Target="../media/image47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4.png"/><Relationship Id="rId176" Type="http://schemas.openxmlformats.org/officeDocument/2006/relationships/image" Target="../media/image175.png"/><Relationship Id="rId17" Type="http://schemas.openxmlformats.org/officeDocument/2006/relationships/image" Target="../media/image16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24" Type="http://schemas.openxmlformats.org/officeDocument/2006/relationships/image" Target="../media/image123.png"/><Relationship Id="rId70" Type="http://schemas.openxmlformats.org/officeDocument/2006/relationships/image" Target="../media/image69.png"/><Relationship Id="rId91" Type="http://schemas.openxmlformats.org/officeDocument/2006/relationships/image" Target="../media/image90.png"/><Relationship Id="rId145" Type="http://schemas.openxmlformats.org/officeDocument/2006/relationships/image" Target="../media/image144.png"/><Relationship Id="rId166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png"/><Relationship Id="rId170" Type="http://schemas.openxmlformats.org/officeDocument/2006/relationships/image" Target="../media/image169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53" Type="http://schemas.openxmlformats.org/officeDocument/2006/relationships/image" Target="../media/image52.pn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png"/><Relationship Id="rId5" Type="http://schemas.openxmlformats.org/officeDocument/2006/relationships/image" Target="../media/image4.png"/><Relationship Id="rId95" Type="http://schemas.openxmlformats.org/officeDocument/2006/relationships/image" Target="../media/image94.png"/><Relationship Id="rId160" Type="http://schemas.openxmlformats.org/officeDocument/2006/relationships/image" Target="../media/image159.png"/><Relationship Id="rId181" Type="http://schemas.openxmlformats.org/officeDocument/2006/relationships/image" Target="../media/image180.png"/><Relationship Id="rId22" Type="http://schemas.openxmlformats.org/officeDocument/2006/relationships/image" Target="../media/image21.png"/><Relationship Id="rId43" Type="http://schemas.openxmlformats.org/officeDocument/2006/relationships/image" Target="../media/image42.pn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171" Type="http://schemas.openxmlformats.org/officeDocument/2006/relationships/image" Target="../media/image170.png"/><Relationship Id="rId12" Type="http://schemas.openxmlformats.org/officeDocument/2006/relationships/image" Target="../media/image11.png"/><Relationship Id="rId33" Type="http://schemas.openxmlformats.org/officeDocument/2006/relationships/image" Target="../media/image32.png"/><Relationship Id="rId108" Type="http://schemas.openxmlformats.org/officeDocument/2006/relationships/image" Target="../media/image107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5" Type="http://schemas.openxmlformats.org/officeDocument/2006/relationships/image" Target="../media/image74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61" Type="http://schemas.openxmlformats.org/officeDocument/2006/relationships/image" Target="../media/image160.png"/><Relationship Id="rId182" Type="http://schemas.openxmlformats.org/officeDocument/2006/relationships/image" Target="../media/image181.png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51" Type="http://schemas.openxmlformats.org/officeDocument/2006/relationships/image" Target="../media/image150.png"/><Relationship Id="rId156" Type="http://schemas.openxmlformats.org/officeDocument/2006/relationships/image" Target="../media/image155.png"/><Relationship Id="rId177" Type="http://schemas.openxmlformats.org/officeDocument/2006/relationships/image" Target="../media/image176.png"/><Relationship Id="rId172" Type="http://schemas.openxmlformats.org/officeDocument/2006/relationships/image" Target="../media/image171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162" Type="http://schemas.openxmlformats.org/officeDocument/2006/relationships/image" Target="../media/image161.png"/><Relationship Id="rId2" Type="http://schemas.openxmlformats.org/officeDocument/2006/relationships/image" Target="../media/image182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178" Type="http://schemas.openxmlformats.org/officeDocument/2006/relationships/image" Target="../media/image177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73" Type="http://schemas.openxmlformats.org/officeDocument/2006/relationships/image" Target="../media/image172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147" Type="http://schemas.openxmlformats.org/officeDocument/2006/relationships/image" Target="../media/image146.png"/><Relationship Id="rId168" Type="http://schemas.openxmlformats.org/officeDocument/2006/relationships/image" Target="../media/image16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3" Type="http://schemas.openxmlformats.org/officeDocument/2006/relationships/image" Target="../media/image183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158" Type="http://schemas.openxmlformats.org/officeDocument/2006/relationships/image" Target="../media/image15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png"/><Relationship Id="rId174" Type="http://schemas.openxmlformats.org/officeDocument/2006/relationships/image" Target="../media/image173.png"/><Relationship Id="rId179" Type="http://schemas.openxmlformats.org/officeDocument/2006/relationships/image" Target="../media/image178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43" Type="http://schemas.openxmlformats.org/officeDocument/2006/relationships/image" Target="../media/image142.pn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80" Type="http://schemas.openxmlformats.org/officeDocument/2006/relationships/image" Target="../media/image179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54" Type="http://schemas.openxmlformats.org/officeDocument/2006/relationships/image" Target="../media/image153.png"/><Relationship Id="rId175" Type="http://schemas.openxmlformats.org/officeDocument/2006/relationships/image" Target="../media/image174.png"/><Relationship Id="rId16" Type="http://schemas.openxmlformats.org/officeDocument/2006/relationships/image" Target="../media/image15.png"/><Relationship Id="rId37" Type="http://schemas.openxmlformats.org/officeDocument/2006/relationships/image" Target="../media/image36.png"/><Relationship Id="rId58" Type="http://schemas.openxmlformats.org/officeDocument/2006/relationships/image" Target="../media/image57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64.png"/><Relationship Id="rId27" Type="http://schemas.openxmlformats.org/officeDocument/2006/relationships/image" Target="../media/image26.png"/><Relationship Id="rId48" Type="http://schemas.openxmlformats.org/officeDocument/2006/relationships/image" Target="../media/image47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4.png"/><Relationship Id="rId176" Type="http://schemas.openxmlformats.org/officeDocument/2006/relationships/image" Target="../media/image175.png"/><Relationship Id="rId17" Type="http://schemas.openxmlformats.org/officeDocument/2006/relationships/image" Target="../media/image16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24" Type="http://schemas.openxmlformats.org/officeDocument/2006/relationships/image" Target="../media/image123.png"/><Relationship Id="rId70" Type="http://schemas.openxmlformats.org/officeDocument/2006/relationships/image" Target="../media/image69.png"/><Relationship Id="rId91" Type="http://schemas.openxmlformats.org/officeDocument/2006/relationships/image" Target="../media/image90.png"/><Relationship Id="rId145" Type="http://schemas.openxmlformats.org/officeDocument/2006/relationships/image" Target="../media/image144.png"/><Relationship Id="rId166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7">
            <a:extLst>
              <a:ext uri="{FF2B5EF4-FFF2-40B4-BE49-F238E27FC236}">
                <a16:creationId xmlns:a16="http://schemas.microsoft.com/office/drawing/2014/main" id="{7DADE2E3-BEAD-FD1A-E008-9FF362D0B023}"/>
              </a:ext>
            </a:extLst>
          </p:cNvPr>
          <p:cNvSpPr/>
          <p:nvPr/>
        </p:nvSpPr>
        <p:spPr>
          <a:xfrm>
            <a:off x="1710094" y="189825"/>
            <a:ext cx="8802000" cy="2268220"/>
          </a:xfrm>
          <a:custGeom>
            <a:avLst/>
            <a:gdLst/>
            <a:ahLst/>
            <a:cxnLst/>
            <a:rect l="l" t="t" r="r" b="b"/>
            <a:pathLst>
              <a:path w="10332085" h="2268220">
                <a:moveTo>
                  <a:pt x="10331996" y="0"/>
                </a:moveTo>
                <a:lnTo>
                  <a:pt x="0" y="0"/>
                </a:lnTo>
                <a:lnTo>
                  <a:pt x="0" y="2268093"/>
                </a:lnTo>
                <a:lnTo>
                  <a:pt x="10331996" y="2268093"/>
                </a:lnTo>
                <a:lnTo>
                  <a:pt x="1033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67">
            <a:extLst>
              <a:ext uri="{FF2B5EF4-FFF2-40B4-BE49-F238E27FC236}">
                <a16:creationId xmlns:a16="http://schemas.microsoft.com/office/drawing/2014/main" id="{15ADBFF1-3731-97CE-423B-28C24D86C9F5}"/>
              </a:ext>
            </a:extLst>
          </p:cNvPr>
          <p:cNvSpPr/>
          <p:nvPr/>
        </p:nvSpPr>
        <p:spPr>
          <a:xfrm>
            <a:off x="197127" y="4936649"/>
            <a:ext cx="10332000" cy="2268220"/>
          </a:xfrm>
          <a:custGeom>
            <a:avLst/>
            <a:gdLst/>
            <a:ahLst/>
            <a:cxnLst/>
            <a:rect l="l" t="t" r="r" b="b"/>
            <a:pathLst>
              <a:path w="10332085" h="2268220">
                <a:moveTo>
                  <a:pt x="10331996" y="0"/>
                </a:moveTo>
                <a:lnTo>
                  <a:pt x="0" y="0"/>
                </a:lnTo>
                <a:lnTo>
                  <a:pt x="0" y="2268093"/>
                </a:lnTo>
                <a:lnTo>
                  <a:pt x="10331996" y="2268093"/>
                </a:lnTo>
                <a:lnTo>
                  <a:pt x="1033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ja-JP" altLang="en-US" dirty="0"/>
          </a:p>
        </p:txBody>
      </p:sp>
      <p:sp>
        <p:nvSpPr>
          <p:cNvPr id="133" name="object 167">
            <a:extLst>
              <a:ext uri="{FF2B5EF4-FFF2-40B4-BE49-F238E27FC236}">
                <a16:creationId xmlns:a16="http://schemas.microsoft.com/office/drawing/2014/main" id="{19237420-88DA-01B1-596E-0E51ED56F4E5}"/>
              </a:ext>
            </a:extLst>
          </p:cNvPr>
          <p:cNvSpPr/>
          <p:nvPr/>
        </p:nvSpPr>
        <p:spPr>
          <a:xfrm>
            <a:off x="197212" y="2568598"/>
            <a:ext cx="10314882" cy="2268220"/>
          </a:xfrm>
          <a:custGeom>
            <a:avLst/>
            <a:gdLst/>
            <a:ahLst/>
            <a:cxnLst/>
            <a:rect l="l" t="t" r="r" b="b"/>
            <a:pathLst>
              <a:path w="10332085" h="2268220">
                <a:moveTo>
                  <a:pt x="10331996" y="0"/>
                </a:moveTo>
                <a:lnTo>
                  <a:pt x="0" y="0"/>
                </a:lnTo>
                <a:lnTo>
                  <a:pt x="0" y="2268093"/>
                </a:lnTo>
                <a:lnTo>
                  <a:pt x="10331996" y="2268093"/>
                </a:lnTo>
                <a:lnTo>
                  <a:pt x="1033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ja-JP" altLang="en-US" dirty="0"/>
          </a:p>
        </p:txBody>
      </p:sp>
      <p:pic>
        <p:nvPicPr>
          <p:cNvPr id="461" name="図 4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70A74C-BEBB-00E1-FBAF-2785496A7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31" y="902444"/>
            <a:ext cx="1130300" cy="1219200"/>
          </a:xfrm>
          <a:prstGeom prst="rect">
            <a:avLst/>
          </a:prstGeom>
        </p:spPr>
      </p:pic>
      <p:grpSp>
        <p:nvGrpSpPr>
          <p:cNvPr id="462" name="グループ化 461">
            <a:extLst>
              <a:ext uri="{FF2B5EF4-FFF2-40B4-BE49-F238E27FC236}">
                <a16:creationId xmlns:a16="http://schemas.microsoft.com/office/drawing/2014/main" id="{58F832F7-7AFA-F6C1-FE21-F8CFF045B8D1}"/>
              </a:ext>
            </a:extLst>
          </p:cNvPr>
          <p:cNvGrpSpPr/>
          <p:nvPr/>
        </p:nvGrpSpPr>
        <p:grpSpPr>
          <a:xfrm>
            <a:off x="90114" y="7232751"/>
            <a:ext cx="8565684" cy="253069"/>
            <a:chOff x="61150" y="7261622"/>
            <a:chExt cx="8565684" cy="253069"/>
          </a:xfrm>
        </p:grpSpPr>
        <p:sp>
          <p:nvSpPr>
            <p:cNvPr id="463" name="正方形/長方形 462">
              <a:extLst>
                <a:ext uri="{FF2B5EF4-FFF2-40B4-BE49-F238E27FC236}">
                  <a16:creationId xmlns:a16="http://schemas.microsoft.com/office/drawing/2014/main" id="{730F171A-D903-9FEF-71F5-CB514B9AFE78}"/>
                </a:ext>
              </a:extLst>
            </p:cNvPr>
            <p:cNvSpPr/>
            <p:nvPr/>
          </p:nvSpPr>
          <p:spPr>
            <a:xfrm>
              <a:off x="61150" y="7261622"/>
              <a:ext cx="271620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50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＊花の写真と香りは全てイメージです。</a:t>
              </a:r>
              <a:endParaRPr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r>
                <a:rPr lang="ja-JP" altLang="en-US" sz="50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＊価格は全て希望小売価格（税込）です。</a:t>
              </a:r>
              <a:endParaRPr lang="ja-JP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  <p:sp>
          <p:nvSpPr>
            <p:cNvPr id="464" name="正方形/長方形 463">
              <a:extLst>
                <a:ext uri="{FF2B5EF4-FFF2-40B4-BE49-F238E27FC236}">
                  <a16:creationId xmlns:a16="http://schemas.microsoft.com/office/drawing/2014/main" id="{2DE8720F-5B0E-B8E2-06BB-229AE8D6FD7E}"/>
                </a:ext>
              </a:extLst>
            </p:cNvPr>
            <p:cNvSpPr/>
            <p:nvPr/>
          </p:nvSpPr>
          <p:spPr>
            <a:xfrm>
              <a:off x="1652606" y="7268470"/>
              <a:ext cx="697422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※1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年齢に応じたお手入れのこと。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※2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大気中に浮遊するちり・ほこり・花粉などが髪に付着すること。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※3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ツヤやハリコシの低下、トップのボリュームの低下、まとまりの悪さやダメージのこと。</a:t>
              </a:r>
              <a:endPara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※4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販売名：オージュア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GR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　シャンプー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※5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販売名：オージュア  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GR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　スカルプマスク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※6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販売名：オージュア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MC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　モイスチュアクリアシャンプーｖ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※7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エイジングスパとは、年齢に応じたお手入れのことです。</a:t>
              </a:r>
            </a:p>
          </p:txBody>
        </p:sp>
      </p:grpSp>
      <p:pic>
        <p:nvPicPr>
          <p:cNvPr id="465" name="図 464">
            <a:extLst>
              <a:ext uri="{FF2B5EF4-FFF2-40B4-BE49-F238E27FC236}">
                <a16:creationId xmlns:a16="http://schemas.microsoft.com/office/drawing/2014/main" id="{58A4B478-52C1-625F-25E8-AF23E8B6D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161" y="7290839"/>
            <a:ext cx="2159000" cy="114300"/>
          </a:xfrm>
          <a:prstGeom prst="rect">
            <a:avLst/>
          </a:prstGeom>
        </p:spPr>
      </p:pic>
      <p:pic>
        <p:nvPicPr>
          <p:cNvPr id="466" name="object 3">
            <a:extLst>
              <a:ext uri="{FF2B5EF4-FFF2-40B4-BE49-F238E27FC236}">
                <a16:creationId xmlns:a16="http://schemas.microsoft.com/office/drawing/2014/main" id="{44571CCC-0254-6DDE-7B31-1C73D21790C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713" y="5004206"/>
            <a:ext cx="10161181" cy="126466"/>
          </a:xfrm>
          <a:prstGeom prst="rect">
            <a:avLst/>
          </a:prstGeom>
        </p:spPr>
      </p:pic>
      <p:sp>
        <p:nvSpPr>
          <p:cNvPr id="467" name="object 4">
            <a:extLst>
              <a:ext uri="{FF2B5EF4-FFF2-40B4-BE49-F238E27FC236}">
                <a16:creationId xmlns:a16="http://schemas.microsoft.com/office/drawing/2014/main" id="{D497123C-C557-3D77-B657-9C8B7770F139}"/>
              </a:ext>
            </a:extLst>
          </p:cNvPr>
          <p:cNvSpPr txBox="1"/>
          <p:nvPr/>
        </p:nvSpPr>
        <p:spPr>
          <a:xfrm>
            <a:off x="270725" y="5130685"/>
            <a:ext cx="10161270" cy="12192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700" b="1" spc="-50" dirty="0">
                <a:solidFill>
                  <a:srgbClr val="58595B"/>
                </a:solidFill>
                <a:latin typeface="Yu Mincho Pr6N"/>
                <a:cs typeface="Yu Mincho Pr6N"/>
              </a:rPr>
              <a:t>健やかな地肌づくりで美しい髪へ</a:t>
            </a:r>
            <a:endParaRPr sz="700">
              <a:latin typeface="Yu Mincho Pr6N"/>
              <a:cs typeface="Yu Mincho Pr6N"/>
            </a:endParaRPr>
          </a:p>
        </p:txBody>
      </p:sp>
      <p:pic>
        <p:nvPicPr>
          <p:cNvPr id="468" name="object 6">
            <a:extLst>
              <a:ext uri="{FF2B5EF4-FFF2-40B4-BE49-F238E27FC236}">
                <a16:creationId xmlns:a16="http://schemas.microsoft.com/office/drawing/2014/main" id="{1D5B25A5-1699-5476-EC8F-A2FADB6EBB8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6064" y="5015311"/>
            <a:ext cx="1070508" cy="100965"/>
          </a:xfrm>
          <a:prstGeom prst="rect">
            <a:avLst/>
          </a:prstGeom>
        </p:spPr>
      </p:pic>
      <p:grpSp>
        <p:nvGrpSpPr>
          <p:cNvPr id="469" name="グループ化 468">
            <a:extLst>
              <a:ext uri="{FF2B5EF4-FFF2-40B4-BE49-F238E27FC236}">
                <a16:creationId xmlns:a16="http://schemas.microsoft.com/office/drawing/2014/main" id="{2CE33ED2-ED73-573E-3524-CF0E1D4BAE7A}"/>
              </a:ext>
            </a:extLst>
          </p:cNvPr>
          <p:cNvGrpSpPr/>
          <p:nvPr/>
        </p:nvGrpSpPr>
        <p:grpSpPr>
          <a:xfrm>
            <a:off x="1798179" y="648006"/>
            <a:ext cx="767187" cy="117424"/>
            <a:chOff x="1798179" y="648006"/>
            <a:chExt cx="767187" cy="117424"/>
          </a:xfrm>
        </p:grpSpPr>
        <p:pic>
          <p:nvPicPr>
            <p:cNvPr id="470" name="object 8">
              <a:extLst>
                <a:ext uri="{FF2B5EF4-FFF2-40B4-BE49-F238E27FC236}">
                  <a16:creationId xmlns:a16="http://schemas.microsoft.com/office/drawing/2014/main" id="{2A87596F-8185-D3CB-AC03-059A8FE49B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179" y="650589"/>
              <a:ext cx="106845" cy="112166"/>
            </a:xfrm>
            <a:prstGeom prst="rect">
              <a:avLst/>
            </a:prstGeom>
          </p:spPr>
        </p:pic>
        <p:sp>
          <p:nvSpPr>
            <p:cNvPr id="471" name="object 9">
              <a:extLst>
                <a:ext uri="{FF2B5EF4-FFF2-40B4-BE49-F238E27FC236}">
                  <a16:creationId xmlns:a16="http://schemas.microsoft.com/office/drawing/2014/main" id="{4D3AD3A5-552C-2371-37A3-92D99EC68E5E}"/>
                </a:ext>
              </a:extLst>
            </p:cNvPr>
            <p:cNvSpPr/>
            <p:nvPr/>
          </p:nvSpPr>
          <p:spPr>
            <a:xfrm>
              <a:off x="1947240" y="650582"/>
              <a:ext cx="19050" cy="112395"/>
            </a:xfrm>
            <a:custGeom>
              <a:avLst/>
              <a:gdLst/>
              <a:ahLst/>
              <a:cxnLst/>
              <a:rect l="l" t="t" r="r" b="b"/>
              <a:pathLst>
                <a:path w="19050" h="112395">
                  <a:moveTo>
                    <a:pt x="18834" y="0"/>
                  </a:moveTo>
                  <a:lnTo>
                    <a:pt x="0" y="0"/>
                  </a:lnTo>
                  <a:lnTo>
                    <a:pt x="0" y="112166"/>
                  </a:lnTo>
                  <a:lnTo>
                    <a:pt x="18834" y="112166"/>
                  </a:lnTo>
                  <a:lnTo>
                    <a:pt x="18834" y="0"/>
                  </a:lnTo>
                  <a:close/>
                </a:path>
              </a:pathLst>
            </a:custGeom>
            <a:solidFill>
              <a:srgbClr val="6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10">
              <a:extLst>
                <a:ext uri="{FF2B5EF4-FFF2-40B4-BE49-F238E27FC236}">
                  <a16:creationId xmlns:a16="http://schemas.microsoft.com/office/drawing/2014/main" id="{F209DB52-1310-110F-DEF6-4BC67FEB074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8268" y="648006"/>
              <a:ext cx="123698" cy="117424"/>
            </a:xfrm>
            <a:prstGeom prst="rect">
              <a:avLst/>
            </a:prstGeom>
          </p:spPr>
        </p:pic>
        <p:pic>
          <p:nvPicPr>
            <p:cNvPr id="473" name="object 11">
              <a:extLst>
                <a:ext uri="{FF2B5EF4-FFF2-40B4-BE49-F238E27FC236}">
                  <a16:creationId xmlns:a16="http://schemas.microsoft.com/office/drawing/2014/main" id="{5AEAEBEA-E835-691B-ECA3-E1B5BCFF5FF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4189" y="650585"/>
              <a:ext cx="92824" cy="112166"/>
            </a:xfrm>
            <a:prstGeom prst="rect">
              <a:avLst/>
            </a:prstGeom>
          </p:spPr>
        </p:pic>
        <p:pic>
          <p:nvPicPr>
            <p:cNvPr id="474" name="object 12">
              <a:extLst>
                <a:ext uri="{FF2B5EF4-FFF2-40B4-BE49-F238E27FC236}">
                  <a16:creationId xmlns:a16="http://schemas.microsoft.com/office/drawing/2014/main" id="{DF464019-18D0-7881-DEFC-2B311669366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7945" y="650589"/>
              <a:ext cx="96850" cy="114833"/>
            </a:xfrm>
            <a:prstGeom prst="rect">
              <a:avLst/>
            </a:prstGeom>
          </p:spPr>
        </p:pic>
        <p:pic>
          <p:nvPicPr>
            <p:cNvPr id="475" name="object 13">
              <a:extLst>
                <a:ext uri="{FF2B5EF4-FFF2-40B4-BE49-F238E27FC236}">
                  <a16:creationId xmlns:a16="http://schemas.microsoft.com/office/drawing/2014/main" id="{D4EE4DF5-8BC9-DC61-6F08-A6FC0311503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9840" y="650589"/>
              <a:ext cx="125526" cy="112166"/>
            </a:xfrm>
            <a:prstGeom prst="rect">
              <a:avLst/>
            </a:prstGeom>
          </p:spPr>
        </p:pic>
      </p:grpSp>
      <p:pic>
        <p:nvPicPr>
          <p:cNvPr id="476" name="object 14">
            <a:extLst>
              <a:ext uri="{FF2B5EF4-FFF2-40B4-BE49-F238E27FC236}">
                <a16:creationId xmlns:a16="http://schemas.microsoft.com/office/drawing/2014/main" id="{84AD64F6-7CB7-A550-090B-B0806D5E677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16898" y="2354198"/>
            <a:ext cx="138684" cy="72351"/>
          </a:xfrm>
          <a:prstGeom prst="rect">
            <a:avLst/>
          </a:prstGeom>
        </p:spPr>
      </p:pic>
      <p:pic>
        <p:nvPicPr>
          <p:cNvPr id="477" name="object 15">
            <a:extLst>
              <a:ext uri="{FF2B5EF4-FFF2-40B4-BE49-F238E27FC236}">
                <a16:creationId xmlns:a16="http://schemas.microsoft.com/office/drawing/2014/main" id="{F00CEDA2-C862-D1FD-7AEF-0737713F97FD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22016" y="2354198"/>
            <a:ext cx="192874" cy="72351"/>
          </a:xfrm>
          <a:prstGeom prst="rect">
            <a:avLst/>
          </a:prstGeom>
        </p:spPr>
      </p:pic>
      <p:pic>
        <p:nvPicPr>
          <p:cNvPr id="478" name="object 16">
            <a:extLst>
              <a:ext uri="{FF2B5EF4-FFF2-40B4-BE49-F238E27FC236}">
                <a16:creationId xmlns:a16="http://schemas.microsoft.com/office/drawing/2014/main" id="{310F82A0-042A-238A-6327-B73318C7895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419" y="2039777"/>
            <a:ext cx="340066" cy="340068"/>
          </a:xfrm>
          <a:prstGeom prst="rect">
            <a:avLst/>
          </a:prstGeom>
        </p:spPr>
      </p:pic>
      <p:pic>
        <p:nvPicPr>
          <p:cNvPr id="479" name="object 17">
            <a:extLst>
              <a:ext uri="{FF2B5EF4-FFF2-40B4-BE49-F238E27FC236}">
                <a16:creationId xmlns:a16="http://schemas.microsoft.com/office/drawing/2014/main" id="{67ABB403-FEFD-B15F-2E18-DCBC3094B9A0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036" y="1721619"/>
            <a:ext cx="339088" cy="678607"/>
          </a:xfrm>
          <a:prstGeom prst="rect">
            <a:avLst/>
          </a:prstGeom>
        </p:spPr>
      </p:pic>
      <p:grpSp>
        <p:nvGrpSpPr>
          <p:cNvPr id="480" name="グループ化 479">
            <a:extLst>
              <a:ext uri="{FF2B5EF4-FFF2-40B4-BE49-F238E27FC236}">
                <a16:creationId xmlns:a16="http://schemas.microsoft.com/office/drawing/2014/main" id="{54F017CE-15E0-5829-FDAF-23615F20EB10}"/>
              </a:ext>
            </a:extLst>
          </p:cNvPr>
          <p:cNvGrpSpPr/>
          <p:nvPr/>
        </p:nvGrpSpPr>
        <p:grpSpPr>
          <a:xfrm>
            <a:off x="1783093" y="1483535"/>
            <a:ext cx="577696" cy="427693"/>
            <a:chOff x="1783093" y="1483535"/>
            <a:chExt cx="577696" cy="427693"/>
          </a:xfrm>
        </p:grpSpPr>
        <p:sp>
          <p:nvSpPr>
            <p:cNvPr id="481" name="object 18">
              <a:extLst>
                <a:ext uri="{FF2B5EF4-FFF2-40B4-BE49-F238E27FC236}">
                  <a16:creationId xmlns:a16="http://schemas.microsoft.com/office/drawing/2014/main" id="{6C62CF19-7924-20E9-D51F-D8DA23AC17F5}"/>
                </a:ext>
              </a:extLst>
            </p:cNvPr>
            <p:cNvSpPr txBox="1"/>
            <p:nvPr/>
          </p:nvSpPr>
          <p:spPr>
            <a:xfrm>
              <a:off x="1785479" y="1667572"/>
              <a:ext cx="57531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340995" algn="l"/>
                </a:tabLst>
              </a:pPr>
              <a:r>
                <a:rPr sz="500" spc="-1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250mL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4,620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r>
                <a:rPr lang="en" altLang="ja-JP" sz="500" spc="-1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500mL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7,040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L</a:t>
              </a:r>
              <a:r>
                <a:rPr lang="ja-JP" altLang="en-US" sz="500" spc="15">
                  <a:solidFill>
                    <a:srgbClr val="231F20"/>
                  </a:solidFill>
                  <a:latin typeface="YuGoPr6N-Medium"/>
                  <a:cs typeface="YuGoPr6N-Medium"/>
                </a:rPr>
                <a:t>パック </a:t>
              </a: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10,560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lang="ja-JP" altLang="en-US" sz="500">
                <a:latin typeface="YuGoPr6N-Medium"/>
                <a:cs typeface="YuGoPr6N-Medium"/>
              </a:endParaRPr>
            </a:p>
          </p:txBody>
        </p:sp>
        <p:sp>
          <p:nvSpPr>
            <p:cNvPr id="482" name="object 21">
              <a:extLst>
                <a:ext uri="{FF2B5EF4-FFF2-40B4-BE49-F238E27FC236}">
                  <a16:creationId xmlns:a16="http://schemas.microsoft.com/office/drawing/2014/main" id="{E7D52437-A932-DF3F-2F88-F6F165F7A6BF}"/>
                </a:ext>
              </a:extLst>
            </p:cNvPr>
            <p:cNvSpPr txBox="1"/>
            <p:nvPr/>
          </p:nvSpPr>
          <p:spPr>
            <a:xfrm>
              <a:off x="1783093" y="1483535"/>
              <a:ext cx="387985" cy="18669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 marR="5080" indent="635">
                <a:lnSpc>
                  <a:spcPct val="104200"/>
                </a:lnSpc>
                <a:spcBef>
                  <a:spcPts val="110"/>
                </a:spcBef>
              </a:pPr>
              <a:r>
                <a:rPr lang="ja-JP" altLang="en-US" sz="500" spc="-50">
                  <a:solidFill>
                    <a:srgbClr val="644484"/>
                  </a:solidFill>
                  <a:latin typeface="YuGoPr6N-Medium"/>
                  <a:cs typeface="YuGoPr6N-Medium"/>
                </a:rPr>
                <a:t>ディオーラム</a:t>
              </a:r>
              <a:r>
                <a:rPr lang="ja-JP" altLang="en-US" sz="500" spc="-40">
                  <a:solidFill>
                    <a:srgbClr val="644484"/>
                  </a:solidFill>
                  <a:latin typeface="YuGoPr6N-Medium"/>
                  <a:cs typeface="YuGoPr6N-Medium"/>
                </a:rPr>
                <a:t>シャンプー</a:t>
              </a:r>
              <a:endParaRPr lang="ja-JP" altLang="en-US" sz="500" dirty="0">
                <a:latin typeface="YuGoPr6N-Medium"/>
                <a:cs typeface="YuGoPr6N-Medium"/>
              </a:endParaRPr>
            </a:p>
          </p:txBody>
        </p:sp>
      </p:grpSp>
      <p:sp>
        <p:nvSpPr>
          <p:cNvPr id="483" name="object 22">
            <a:extLst>
              <a:ext uri="{FF2B5EF4-FFF2-40B4-BE49-F238E27FC236}">
                <a16:creationId xmlns:a16="http://schemas.microsoft.com/office/drawing/2014/main" id="{B1463F5E-3205-21FD-1C79-226B091FC11F}"/>
              </a:ext>
            </a:extLst>
          </p:cNvPr>
          <p:cNvSpPr txBox="1"/>
          <p:nvPr/>
        </p:nvSpPr>
        <p:spPr>
          <a:xfrm>
            <a:off x="1783420" y="722570"/>
            <a:ext cx="829310" cy="586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640"/>
              </a:spcBef>
            </a:pPr>
            <a:r>
              <a:rPr sz="800" b="1" spc="-75" dirty="0">
                <a:solidFill>
                  <a:srgbClr val="644484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ディオーラム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lnSpc>
                <a:spcPct val="107200"/>
              </a:lnSpc>
              <a:spcBef>
                <a:spcPts val="409"/>
              </a:spcBef>
            </a:pPr>
            <a:r>
              <a:rPr sz="700" b="1" spc="-8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ケアしても物足りず、</a:t>
            </a:r>
            <a:r>
              <a:rPr sz="700" b="1" spc="-5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ハリツヤがないと</a:t>
            </a:r>
            <a:r>
              <a:rPr sz="700" b="1" spc="50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感じる方へ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sp>
        <p:nvSpPr>
          <p:cNvPr id="484" name="object 23">
            <a:extLst>
              <a:ext uri="{FF2B5EF4-FFF2-40B4-BE49-F238E27FC236}">
                <a16:creationId xmlns:a16="http://schemas.microsoft.com/office/drawing/2014/main" id="{601940CB-7994-2627-9CB2-15C33E283C89}"/>
              </a:ext>
            </a:extLst>
          </p:cNvPr>
          <p:cNvSpPr txBox="1"/>
          <p:nvPr/>
        </p:nvSpPr>
        <p:spPr>
          <a:xfrm>
            <a:off x="1798167" y="378472"/>
            <a:ext cx="1607820" cy="184666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5080" rIns="0" bIns="0" rtlCol="0">
            <a:spAutoFit/>
          </a:bodyPr>
          <a:lstStyle/>
          <a:p>
            <a:pPr marL="516255" marR="248920" indent="-264795">
              <a:lnSpc>
                <a:spcPts val="700"/>
              </a:lnSpc>
              <a:spcBef>
                <a:spcPts val="40"/>
              </a:spcBef>
            </a:pPr>
            <a:endParaRPr lang="en-US" altLang="ja-JP" sz="600" b="1" dirty="0">
              <a:solidFill>
                <a:srgbClr val="58595B"/>
              </a:solidFill>
              <a:latin typeface="Yu Mincho Pr6N"/>
              <a:cs typeface="Yu Mincho Pr6N"/>
            </a:endParaRPr>
          </a:p>
          <a:p>
            <a:pPr marL="516255" marR="248920" indent="-264795">
              <a:lnSpc>
                <a:spcPts val="700"/>
              </a:lnSpc>
              <a:spcBef>
                <a:spcPts val="40"/>
              </a:spcBef>
            </a:pPr>
            <a:endParaRPr lang="en-US" altLang="ja-JP" sz="600" b="1" dirty="0">
              <a:solidFill>
                <a:srgbClr val="58595B"/>
              </a:solidFill>
              <a:latin typeface="Yu Mincho Pr6N"/>
              <a:cs typeface="Yu Mincho Pr6N"/>
            </a:endParaRPr>
          </a:p>
        </p:txBody>
      </p:sp>
      <p:pic>
        <p:nvPicPr>
          <p:cNvPr id="485" name="object 25">
            <a:extLst>
              <a:ext uri="{FF2B5EF4-FFF2-40B4-BE49-F238E27FC236}">
                <a16:creationId xmlns:a16="http://schemas.microsoft.com/office/drawing/2014/main" id="{DAAEF2CA-A502-29CE-2099-17C7632335C1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98180" y="252006"/>
            <a:ext cx="1607591" cy="126466"/>
          </a:xfrm>
          <a:prstGeom prst="rect">
            <a:avLst/>
          </a:prstGeom>
        </p:spPr>
      </p:pic>
      <p:pic>
        <p:nvPicPr>
          <p:cNvPr id="486" name="object 26">
            <a:extLst>
              <a:ext uri="{FF2B5EF4-FFF2-40B4-BE49-F238E27FC236}">
                <a16:creationId xmlns:a16="http://schemas.microsoft.com/office/drawing/2014/main" id="{7DE92895-3E13-841A-2231-9D6B16242F5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03875" y="269656"/>
            <a:ext cx="1424800" cy="95694"/>
          </a:xfrm>
          <a:prstGeom prst="rect">
            <a:avLst/>
          </a:prstGeom>
        </p:spPr>
      </p:pic>
      <p:sp>
        <p:nvSpPr>
          <p:cNvPr id="487" name="object 33">
            <a:extLst>
              <a:ext uri="{FF2B5EF4-FFF2-40B4-BE49-F238E27FC236}">
                <a16:creationId xmlns:a16="http://schemas.microsoft.com/office/drawing/2014/main" id="{88573DBA-CC9B-4876-B63D-18D5CE21F12B}"/>
              </a:ext>
            </a:extLst>
          </p:cNvPr>
          <p:cNvSpPr txBox="1"/>
          <p:nvPr/>
        </p:nvSpPr>
        <p:spPr>
          <a:xfrm>
            <a:off x="2804122" y="1483547"/>
            <a:ext cx="577850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644484"/>
                </a:solidFill>
                <a:latin typeface="YuGoPr6N-Medium"/>
                <a:cs typeface="YuGoPr6N-Medium"/>
              </a:rPr>
              <a:t>ディオーラム</a:t>
            </a:r>
            <a:endParaRPr sz="500" dirty="0">
              <a:latin typeface="YuGoPr6N-Medium"/>
              <a:cs typeface="YuGoPr6N-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644484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4604">
              <a:spcBef>
                <a:spcPts val="185"/>
              </a:spcBef>
              <a:tabLst>
                <a:tab pos="34353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5,720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4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13,090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488" name="object 37">
            <a:extLst>
              <a:ext uri="{FF2B5EF4-FFF2-40B4-BE49-F238E27FC236}">
                <a16:creationId xmlns:a16="http://schemas.microsoft.com/office/drawing/2014/main" id="{271008C0-36CA-8F15-E4E7-CCA485B266C4}"/>
              </a:ext>
            </a:extLst>
          </p:cNvPr>
          <p:cNvSpPr/>
          <p:nvPr/>
        </p:nvSpPr>
        <p:spPr>
          <a:xfrm>
            <a:off x="2990152" y="757919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5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7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1">
            <a:extLst>
              <a:ext uri="{FF2B5EF4-FFF2-40B4-BE49-F238E27FC236}">
                <a16:creationId xmlns:a16="http://schemas.microsoft.com/office/drawing/2014/main" id="{10000220-E0DB-3B6A-8235-4F079C86FA7F}"/>
              </a:ext>
            </a:extLst>
          </p:cNvPr>
          <p:cNvSpPr/>
          <p:nvPr/>
        </p:nvSpPr>
        <p:spPr>
          <a:xfrm>
            <a:off x="2887719" y="645438"/>
            <a:ext cx="518159" cy="616585"/>
          </a:xfrm>
          <a:custGeom>
            <a:avLst/>
            <a:gdLst/>
            <a:ahLst/>
            <a:cxnLst/>
            <a:rect l="l" t="t" r="r" b="b"/>
            <a:pathLst>
              <a:path w="518160" h="616585">
                <a:moveTo>
                  <a:pt x="518058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0" name="object 42">
            <a:extLst>
              <a:ext uri="{FF2B5EF4-FFF2-40B4-BE49-F238E27FC236}">
                <a16:creationId xmlns:a16="http://schemas.microsoft.com/office/drawing/2014/main" id="{3A038946-258F-932C-236F-D33D570358C4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08" y="1753920"/>
            <a:ext cx="290969" cy="619095"/>
          </a:xfrm>
          <a:prstGeom prst="rect">
            <a:avLst/>
          </a:prstGeom>
        </p:spPr>
      </p:pic>
      <p:sp>
        <p:nvSpPr>
          <p:cNvPr id="491" name="object 43">
            <a:extLst>
              <a:ext uri="{FF2B5EF4-FFF2-40B4-BE49-F238E27FC236}">
                <a16:creationId xmlns:a16="http://schemas.microsoft.com/office/drawing/2014/main" id="{A7EE0195-31D3-BF6B-15AB-EF7E54184CC6}"/>
              </a:ext>
            </a:extLst>
          </p:cNvPr>
          <p:cNvSpPr txBox="1"/>
          <p:nvPr/>
        </p:nvSpPr>
        <p:spPr>
          <a:xfrm>
            <a:off x="8805487" y="1483547"/>
            <a:ext cx="476884" cy="2743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445">
              <a:lnSpc>
                <a:spcPct val="110100"/>
              </a:lnSpc>
              <a:spcBef>
                <a:spcPts val="75"/>
              </a:spcBef>
            </a:pPr>
            <a:r>
              <a:rPr sz="500" spc="-20" dirty="0">
                <a:solidFill>
                  <a:srgbClr val="659E31"/>
                </a:solidFill>
                <a:latin typeface="YuGoPr6N-Medium"/>
                <a:cs typeface="YuGoPr6N-Medium"/>
              </a:rPr>
              <a:t>エクスシールド</a:t>
            </a:r>
            <a:r>
              <a:rPr sz="500" spc="-45" dirty="0">
                <a:solidFill>
                  <a:srgbClr val="659E31"/>
                </a:solidFill>
                <a:latin typeface="YuGoPr6N-Medium"/>
                <a:cs typeface="YuGoPr6N-Medium"/>
              </a:rPr>
              <a:t>クリアジェル</a:t>
            </a:r>
            <a:r>
              <a:rPr sz="500" spc="500" dirty="0">
                <a:solidFill>
                  <a:srgbClr val="659E31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120g</a:t>
            </a:r>
            <a:r>
              <a:rPr sz="500" spc="37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2,640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492" name="object 44">
            <a:extLst>
              <a:ext uri="{FF2B5EF4-FFF2-40B4-BE49-F238E27FC236}">
                <a16:creationId xmlns:a16="http://schemas.microsoft.com/office/drawing/2014/main" id="{AB91ECF0-9EE1-EB1D-C144-7CE618ECA27A}"/>
              </a:ext>
            </a:extLst>
          </p:cNvPr>
          <p:cNvSpPr txBox="1"/>
          <p:nvPr/>
        </p:nvSpPr>
        <p:spPr>
          <a:xfrm>
            <a:off x="8817240" y="722570"/>
            <a:ext cx="1043940" cy="6013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640"/>
              </a:spcBef>
            </a:pPr>
            <a:r>
              <a:rPr sz="800" b="1" spc="-35" dirty="0">
                <a:solidFill>
                  <a:srgbClr val="659E31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エクスシールド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30480">
              <a:lnSpc>
                <a:spcPct val="107200"/>
              </a:lnSpc>
              <a:spcBef>
                <a:spcPts val="409"/>
              </a:spcBef>
            </a:pPr>
            <a:r>
              <a:rPr sz="700" b="1" spc="-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微</a:t>
            </a:r>
            <a:r>
              <a:rPr sz="700" b="1" spc="-5" dirty="0" err="1">
                <a:solidFill>
                  <a:schemeClr val="bg2">
                    <a:lumMod val="25000"/>
                  </a:schemeClr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粒</a:t>
            </a:r>
            <a:r>
              <a:rPr sz="700" b="1" spc="-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子汚れ</a:t>
            </a:r>
            <a:r>
              <a:rPr lang="ja-JP" altLang="en-US" sz="700" b="1" spc="-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　</a:t>
            </a:r>
            <a:r>
              <a:rPr lang="en-US" altLang="ja-JP" sz="700" b="1" spc="-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6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を除去し、</a:t>
            </a:r>
            <a:r>
              <a:rPr sz="700" b="1" spc="-4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ツヤのある髪へ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＊シャンプー前に使用する</a:t>
            </a:r>
            <a:endParaRPr sz="6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</p:txBody>
      </p:sp>
      <p:grpSp>
        <p:nvGrpSpPr>
          <p:cNvPr id="493" name="object 45">
            <a:extLst>
              <a:ext uri="{FF2B5EF4-FFF2-40B4-BE49-F238E27FC236}">
                <a16:creationId xmlns:a16="http://schemas.microsoft.com/office/drawing/2014/main" id="{6C58A6CC-D58C-FCE9-0468-CD488978DD35}"/>
              </a:ext>
            </a:extLst>
          </p:cNvPr>
          <p:cNvGrpSpPr/>
          <p:nvPr/>
        </p:nvGrpSpPr>
        <p:grpSpPr>
          <a:xfrm>
            <a:off x="8824391" y="252006"/>
            <a:ext cx="1607820" cy="127000"/>
            <a:chOff x="8824391" y="252006"/>
            <a:chExt cx="1607820" cy="127000"/>
          </a:xfrm>
        </p:grpSpPr>
        <p:pic>
          <p:nvPicPr>
            <p:cNvPr id="494" name="object 46">
              <a:extLst>
                <a:ext uri="{FF2B5EF4-FFF2-40B4-BE49-F238E27FC236}">
                  <a16:creationId xmlns:a16="http://schemas.microsoft.com/office/drawing/2014/main" id="{D3AEC686-B6AE-C588-7531-AE9EAAD928A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24391" y="252006"/>
              <a:ext cx="1607591" cy="126466"/>
            </a:xfrm>
            <a:prstGeom prst="rect">
              <a:avLst/>
            </a:prstGeom>
          </p:spPr>
        </p:pic>
        <p:pic>
          <p:nvPicPr>
            <p:cNvPr id="495" name="object 47">
              <a:extLst>
                <a:ext uri="{FF2B5EF4-FFF2-40B4-BE49-F238E27FC236}">
                  <a16:creationId xmlns:a16="http://schemas.microsoft.com/office/drawing/2014/main" id="{6FA7FBBD-7965-F56C-687C-416C8188016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25638" y="270414"/>
              <a:ext cx="1416547" cy="95124"/>
            </a:xfrm>
            <a:prstGeom prst="rect">
              <a:avLst/>
            </a:prstGeom>
          </p:spPr>
        </p:pic>
      </p:grpSp>
      <p:sp>
        <p:nvSpPr>
          <p:cNvPr id="496" name="object 48">
            <a:extLst>
              <a:ext uri="{FF2B5EF4-FFF2-40B4-BE49-F238E27FC236}">
                <a16:creationId xmlns:a16="http://schemas.microsoft.com/office/drawing/2014/main" id="{EEDFF3ED-96A6-5CE2-4B76-C33E46E1AE62}"/>
              </a:ext>
            </a:extLst>
          </p:cNvPr>
          <p:cNvSpPr txBox="1"/>
          <p:nvPr/>
        </p:nvSpPr>
        <p:spPr>
          <a:xfrm>
            <a:off x="8824429" y="378485"/>
            <a:ext cx="1607820" cy="183515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3619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285"/>
              </a:spcBef>
            </a:pPr>
            <a:r>
              <a:rPr sz="700" b="1" spc="-45" dirty="0">
                <a:solidFill>
                  <a:srgbClr val="58595B"/>
                </a:solidFill>
                <a:latin typeface="Yu Mincho Pr6N"/>
                <a:cs typeface="Yu Mincho Pr6N"/>
              </a:rPr>
              <a:t>季節に合わせたスペシャルケア</a:t>
            </a:r>
            <a:endParaRPr sz="700" dirty="0">
              <a:latin typeface="Yu Mincho Pr6N"/>
              <a:cs typeface="Yu Mincho Pr6N"/>
            </a:endParaRPr>
          </a:p>
        </p:txBody>
      </p:sp>
      <p:grpSp>
        <p:nvGrpSpPr>
          <p:cNvPr id="497" name="object 49">
            <a:extLst>
              <a:ext uri="{FF2B5EF4-FFF2-40B4-BE49-F238E27FC236}">
                <a16:creationId xmlns:a16="http://schemas.microsoft.com/office/drawing/2014/main" id="{7F9EE559-B121-0CDD-FA0E-B4F229BD0AF9}"/>
              </a:ext>
            </a:extLst>
          </p:cNvPr>
          <p:cNvGrpSpPr/>
          <p:nvPr/>
        </p:nvGrpSpPr>
        <p:grpSpPr>
          <a:xfrm>
            <a:off x="3612869" y="260587"/>
            <a:ext cx="6124575" cy="517525"/>
            <a:chOff x="3615131" y="252006"/>
            <a:chExt cx="6124575" cy="517525"/>
          </a:xfrm>
        </p:grpSpPr>
        <p:pic>
          <p:nvPicPr>
            <p:cNvPr id="498" name="object 50">
              <a:extLst>
                <a:ext uri="{FF2B5EF4-FFF2-40B4-BE49-F238E27FC236}">
                  <a16:creationId xmlns:a16="http://schemas.microsoft.com/office/drawing/2014/main" id="{963031A9-E34B-11EC-DA0F-92FD08B2C3FC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24382" y="651431"/>
              <a:ext cx="79870" cy="114858"/>
            </a:xfrm>
            <a:prstGeom prst="rect">
              <a:avLst/>
            </a:prstGeom>
          </p:spPr>
        </p:pic>
        <p:pic>
          <p:nvPicPr>
            <p:cNvPr id="499" name="object 51">
              <a:extLst>
                <a:ext uri="{FF2B5EF4-FFF2-40B4-BE49-F238E27FC236}">
                  <a16:creationId xmlns:a16="http://schemas.microsoft.com/office/drawing/2014/main" id="{C5850835-CF7C-9551-607B-49DD16FE9EF7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26963" y="651422"/>
              <a:ext cx="114173" cy="114871"/>
            </a:xfrm>
            <a:prstGeom prst="rect">
              <a:avLst/>
            </a:prstGeom>
          </p:spPr>
        </p:pic>
        <p:pic>
          <p:nvPicPr>
            <p:cNvPr id="500" name="object 52">
              <a:extLst>
                <a:ext uri="{FF2B5EF4-FFF2-40B4-BE49-F238E27FC236}">
                  <a16:creationId xmlns:a16="http://schemas.microsoft.com/office/drawing/2014/main" id="{13FF5A80-6DBC-3C33-E8E0-8D5CA594C3C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68177" y="648837"/>
              <a:ext cx="81851" cy="120142"/>
            </a:xfrm>
            <a:prstGeom prst="rect">
              <a:avLst/>
            </a:prstGeom>
          </p:spPr>
        </p:pic>
        <p:sp>
          <p:nvSpPr>
            <p:cNvPr id="501" name="object 53">
              <a:extLst>
                <a:ext uri="{FF2B5EF4-FFF2-40B4-BE49-F238E27FC236}">
                  <a16:creationId xmlns:a16="http://schemas.microsoft.com/office/drawing/2014/main" id="{FB364993-F3CA-3676-0E5B-12E6047F79BA}"/>
                </a:ext>
              </a:extLst>
            </p:cNvPr>
            <p:cNvSpPr/>
            <p:nvPr/>
          </p:nvSpPr>
          <p:spPr>
            <a:xfrm>
              <a:off x="9192463" y="651408"/>
              <a:ext cx="162560" cy="114935"/>
            </a:xfrm>
            <a:custGeom>
              <a:avLst/>
              <a:gdLst/>
              <a:ahLst/>
              <a:cxnLst/>
              <a:rect l="l" t="t" r="r" b="b"/>
              <a:pathLst>
                <a:path w="162559" h="114934">
                  <a:moveTo>
                    <a:pt x="96316" y="114"/>
                  </a:moveTo>
                  <a:lnTo>
                    <a:pt x="77012" y="114"/>
                  </a:lnTo>
                  <a:lnTo>
                    <a:pt x="77012" y="52184"/>
                  </a:lnTo>
                  <a:lnTo>
                    <a:pt x="19316" y="52184"/>
                  </a:lnTo>
                  <a:lnTo>
                    <a:pt x="19316" y="114"/>
                  </a:lnTo>
                  <a:lnTo>
                    <a:pt x="0" y="114"/>
                  </a:lnTo>
                  <a:lnTo>
                    <a:pt x="0" y="52184"/>
                  </a:lnTo>
                  <a:lnTo>
                    <a:pt x="0" y="59804"/>
                  </a:lnTo>
                  <a:lnTo>
                    <a:pt x="0" y="114414"/>
                  </a:lnTo>
                  <a:lnTo>
                    <a:pt x="19316" y="114414"/>
                  </a:lnTo>
                  <a:lnTo>
                    <a:pt x="19316" y="59804"/>
                  </a:lnTo>
                  <a:lnTo>
                    <a:pt x="77012" y="59804"/>
                  </a:lnTo>
                  <a:lnTo>
                    <a:pt x="77012" y="114414"/>
                  </a:lnTo>
                  <a:lnTo>
                    <a:pt x="96316" y="114414"/>
                  </a:lnTo>
                  <a:lnTo>
                    <a:pt x="96316" y="59804"/>
                  </a:lnTo>
                  <a:lnTo>
                    <a:pt x="96316" y="52184"/>
                  </a:lnTo>
                  <a:lnTo>
                    <a:pt x="96316" y="114"/>
                  </a:lnTo>
                  <a:close/>
                </a:path>
                <a:path w="162559" h="114934">
                  <a:moveTo>
                    <a:pt x="162534" y="0"/>
                  </a:moveTo>
                  <a:lnTo>
                    <a:pt x="143205" y="0"/>
                  </a:lnTo>
                  <a:lnTo>
                    <a:pt x="143205" y="114871"/>
                  </a:lnTo>
                  <a:lnTo>
                    <a:pt x="162534" y="114871"/>
                  </a:lnTo>
                  <a:lnTo>
                    <a:pt x="162534" y="0"/>
                  </a:lnTo>
                  <a:close/>
                </a:path>
              </a:pathLst>
            </a:custGeom>
            <a:solidFill>
              <a:srgbClr val="65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4">
              <a:extLst>
                <a:ext uri="{FF2B5EF4-FFF2-40B4-BE49-F238E27FC236}">
                  <a16:creationId xmlns:a16="http://schemas.microsoft.com/office/drawing/2014/main" id="{7FFEF1B4-0276-B9B7-F703-825C280F932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01850" y="651431"/>
              <a:ext cx="79870" cy="114858"/>
            </a:xfrm>
            <a:prstGeom prst="rect">
              <a:avLst/>
            </a:prstGeom>
          </p:spPr>
        </p:pic>
        <p:sp>
          <p:nvSpPr>
            <p:cNvPr id="503" name="object 55">
              <a:extLst>
                <a:ext uri="{FF2B5EF4-FFF2-40B4-BE49-F238E27FC236}">
                  <a16:creationId xmlns:a16="http://schemas.microsoft.com/office/drawing/2014/main" id="{748DD41F-0FB4-B03D-73B8-D4797B67B2E0}"/>
                </a:ext>
              </a:extLst>
            </p:cNvPr>
            <p:cNvSpPr/>
            <p:nvPr/>
          </p:nvSpPr>
          <p:spPr>
            <a:xfrm>
              <a:off x="9520009" y="651433"/>
              <a:ext cx="77470" cy="114300"/>
            </a:xfrm>
            <a:custGeom>
              <a:avLst/>
              <a:gdLst/>
              <a:ahLst/>
              <a:cxnLst/>
              <a:rect l="l" t="t" r="r" b="b"/>
              <a:pathLst>
                <a:path w="77470" h="114300">
                  <a:moveTo>
                    <a:pt x="77177" y="107950"/>
                  </a:moveTo>
                  <a:lnTo>
                    <a:pt x="19329" y="107950"/>
                  </a:lnTo>
                  <a:lnTo>
                    <a:pt x="19329" y="0"/>
                  </a:lnTo>
                  <a:lnTo>
                    <a:pt x="0" y="0"/>
                  </a:lnTo>
                  <a:lnTo>
                    <a:pt x="0" y="107950"/>
                  </a:lnTo>
                  <a:lnTo>
                    <a:pt x="0" y="114300"/>
                  </a:lnTo>
                  <a:lnTo>
                    <a:pt x="77177" y="114300"/>
                  </a:lnTo>
                  <a:lnTo>
                    <a:pt x="77177" y="107950"/>
                  </a:lnTo>
                  <a:close/>
                </a:path>
              </a:pathLst>
            </a:custGeom>
            <a:solidFill>
              <a:srgbClr val="65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6">
              <a:extLst>
                <a:ext uri="{FF2B5EF4-FFF2-40B4-BE49-F238E27FC236}">
                  <a16:creationId xmlns:a16="http://schemas.microsoft.com/office/drawing/2014/main" id="{0ACDD29A-19E2-91A1-D827-08A96F25B2BF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30032" y="651409"/>
              <a:ext cx="109410" cy="114884"/>
            </a:xfrm>
            <a:prstGeom prst="rect">
              <a:avLst/>
            </a:prstGeom>
          </p:spPr>
        </p:pic>
        <p:pic>
          <p:nvPicPr>
            <p:cNvPr id="505" name="object 57">
              <a:extLst>
                <a:ext uri="{FF2B5EF4-FFF2-40B4-BE49-F238E27FC236}">
                  <a16:creationId xmlns:a16="http://schemas.microsoft.com/office/drawing/2014/main" id="{9C3FFE23-DDBF-F928-EED2-ED3C41F69E16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15131" y="252006"/>
              <a:ext cx="4991354" cy="126466"/>
            </a:xfrm>
            <a:prstGeom prst="rect">
              <a:avLst/>
            </a:prstGeom>
          </p:spPr>
        </p:pic>
        <p:pic>
          <p:nvPicPr>
            <p:cNvPr id="506" name="object 58">
              <a:extLst>
                <a:ext uri="{FF2B5EF4-FFF2-40B4-BE49-F238E27FC236}">
                  <a16:creationId xmlns:a16="http://schemas.microsoft.com/office/drawing/2014/main" id="{C832E650-171C-AC1D-DBEF-FDD9B2FBAB51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63170" y="262073"/>
              <a:ext cx="1495666" cy="97421"/>
            </a:xfrm>
            <a:prstGeom prst="rect">
              <a:avLst/>
            </a:prstGeom>
          </p:spPr>
        </p:pic>
      </p:grpSp>
      <p:sp>
        <p:nvSpPr>
          <p:cNvPr id="507" name="object 59">
            <a:extLst>
              <a:ext uri="{FF2B5EF4-FFF2-40B4-BE49-F238E27FC236}">
                <a16:creationId xmlns:a16="http://schemas.microsoft.com/office/drawing/2014/main" id="{A285A7D0-F8F6-712D-6D04-1D9E31A3D6CA}"/>
              </a:ext>
            </a:extLst>
          </p:cNvPr>
          <p:cNvSpPr txBox="1"/>
          <p:nvPr/>
        </p:nvSpPr>
        <p:spPr>
          <a:xfrm>
            <a:off x="6437588" y="248042"/>
            <a:ext cx="168293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FFFFFF"/>
                </a:solidFill>
                <a:latin typeface="YuGoPr6N-Medium"/>
                <a:cs typeface="YuGoPr6N-Medium"/>
              </a:rPr>
              <a:t>※1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508" name="object 60">
            <a:extLst>
              <a:ext uri="{FF2B5EF4-FFF2-40B4-BE49-F238E27FC236}">
                <a16:creationId xmlns:a16="http://schemas.microsoft.com/office/drawing/2014/main" id="{F255050A-0592-9498-2850-D2CFD56BA540}"/>
              </a:ext>
            </a:extLst>
          </p:cNvPr>
          <p:cNvSpPr txBox="1"/>
          <p:nvPr/>
        </p:nvSpPr>
        <p:spPr>
          <a:xfrm>
            <a:off x="3615131" y="378472"/>
            <a:ext cx="4991735" cy="183515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700" b="1" spc="-85" dirty="0">
                <a:solidFill>
                  <a:srgbClr val="58595B"/>
                </a:solidFill>
                <a:latin typeface="Yu Mincho Pr6N"/>
                <a:cs typeface="Yu Mincho Pr6N"/>
              </a:rPr>
              <a:t>年齢にともなう変化をサポートして美しい髪へ</a:t>
            </a:r>
            <a:endParaRPr sz="700" dirty="0">
              <a:latin typeface="Yu Mincho Pr6N"/>
              <a:cs typeface="Yu Mincho Pr6N"/>
            </a:endParaRPr>
          </a:p>
        </p:txBody>
      </p:sp>
      <p:grpSp>
        <p:nvGrpSpPr>
          <p:cNvPr id="509" name="object 61">
            <a:extLst>
              <a:ext uri="{FF2B5EF4-FFF2-40B4-BE49-F238E27FC236}">
                <a16:creationId xmlns:a16="http://schemas.microsoft.com/office/drawing/2014/main" id="{48AD5428-0D2F-1D76-9371-3A5C679DB26D}"/>
              </a:ext>
            </a:extLst>
          </p:cNvPr>
          <p:cNvGrpSpPr/>
          <p:nvPr/>
        </p:nvGrpSpPr>
        <p:grpSpPr>
          <a:xfrm>
            <a:off x="1937255" y="250419"/>
            <a:ext cx="6803390" cy="6892290"/>
            <a:chOff x="1937255" y="250419"/>
            <a:chExt cx="6803390" cy="6892290"/>
          </a:xfrm>
        </p:grpSpPr>
        <p:sp>
          <p:nvSpPr>
            <p:cNvPr id="510" name="object 62">
              <a:extLst>
                <a:ext uri="{FF2B5EF4-FFF2-40B4-BE49-F238E27FC236}">
                  <a16:creationId xmlns:a16="http://schemas.microsoft.com/office/drawing/2014/main" id="{C328B471-C1C4-0556-6EFD-9E8F0AF72B9A}"/>
                </a:ext>
              </a:extLst>
            </p:cNvPr>
            <p:cNvSpPr/>
            <p:nvPr/>
          </p:nvSpPr>
          <p:spPr>
            <a:xfrm>
              <a:off x="8738781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63">
              <a:extLst>
                <a:ext uri="{FF2B5EF4-FFF2-40B4-BE49-F238E27FC236}">
                  <a16:creationId xmlns:a16="http://schemas.microsoft.com/office/drawing/2014/main" id="{CBDA1ECF-1448-537E-5902-D0D458A2385B}"/>
                </a:ext>
              </a:extLst>
            </p:cNvPr>
            <p:cNvSpPr/>
            <p:nvPr/>
          </p:nvSpPr>
          <p:spPr>
            <a:xfrm>
              <a:off x="7030638" y="5350246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64">
              <a:extLst>
                <a:ext uri="{FF2B5EF4-FFF2-40B4-BE49-F238E27FC236}">
                  <a16:creationId xmlns:a16="http://schemas.microsoft.com/office/drawing/2014/main" id="{4C83DDA9-676A-4DAC-1546-703B786CF208}"/>
                </a:ext>
              </a:extLst>
            </p:cNvPr>
            <p:cNvSpPr/>
            <p:nvPr/>
          </p:nvSpPr>
          <p:spPr>
            <a:xfrm>
              <a:off x="5335475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65">
              <a:extLst>
                <a:ext uri="{FF2B5EF4-FFF2-40B4-BE49-F238E27FC236}">
                  <a16:creationId xmlns:a16="http://schemas.microsoft.com/office/drawing/2014/main" id="{CBD6A327-6A59-1E30-0F7A-86E368994CC6}"/>
                </a:ext>
              </a:extLst>
            </p:cNvPr>
            <p:cNvSpPr/>
            <p:nvPr/>
          </p:nvSpPr>
          <p:spPr>
            <a:xfrm>
              <a:off x="3661853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66">
              <a:extLst>
                <a:ext uri="{FF2B5EF4-FFF2-40B4-BE49-F238E27FC236}">
                  <a16:creationId xmlns:a16="http://schemas.microsoft.com/office/drawing/2014/main" id="{C53B7FC6-8B9B-9312-5E42-7E0DF361D297}"/>
                </a:ext>
              </a:extLst>
            </p:cNvPr>
            <p:cNvSpPr/>
            <p:nvPr/>
          </p:nvSpPr>
          <p:spPr>
            <a:xfrm>
              <a:off x="1938842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67">
              <a:extLst>
                <a:ext uri="{FF2B5EF4-FFF2-40B4-BE49-F238E27FC236}">
                  <a16:creationId xmlns:a16="http://schemas.microsoft.com/office/drawing/2014/main" id="{2B27683A-35CD-D4DE-AB90-ED84BAC4114A}"/>
                </a:ext>
              </a:extLst>
            </p:cNvPr>
            <p:cNvSpPr/>
            <p:nvPr/>
          </p:nvSpPr>
          <p:spPr>
            <a:xfrm>
              <a:off x="3510451" y="252007"/>
              <a:ext cx="0" cy="2112645"/>
            </a:xfrm>
            <a:custGeom>
              <a:avLst/>
              <a:gdLst/>
              <a:ahLst/>
              <a:cxnLst/>
              <a:rect l="l" t="t" r="r" b="b"/>
              <a:pathLst>
                <a:path h="2112645">
                  <a:moveTo>
                    <a:pt x="0" y="2112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68">
              <a:extLst>
                <a:ext uri="{FF2B5EF4-FFF2-40B4-BE49-F238E27FC236}">
                  <a16:creationId xmlns:a16="http://schemas.microsoft.com/office/drawing/2014/main" id="{4F6D4FB0-2F31-BFD7-F89D-7375828C5A01}"/>
                </a:ext>
              </a:extLst>
            </p:cNvPr>
            <p:cNvSpPr/>
            <p:nvPr/>
          </p:nvSpPr>
          <p:spPr>
            <a:xfrm>
              <a:off x="8715468" y="252007"/>
              <a:ext cx="0" cy="2112645"/>
            </a:xfrm>
            <a:custGeom>
              <a:avLst/>
              <a:gdLst/>
              <a:ahLst/>
              <a:cxnLst/>
              <a:rect l="l" t="t" r="r" b="b"/>
              <a:pathLst>
                <a:path h="2112645">
                  <a:moveTo>
                    <a:pt x="0" y="2112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69">
              <a:extLst>
                <a:ext uri="{FF2B5EF4-FFF2-40B4-BE49-F238E27FC236}">
                  <a16:creationId xmlns:a16="http://schemas.microsoft.com/office/drawing/2014/main" id="{3BFD416C-7E44-69D6-4668-EAEEBF2D2391}"/>
                </a:ext>
              </a:extLst>
            </p:cNvPr>
            <p:cNvSpPr/>
            <p:nvPr/>
          </p:nvSpPr>
          <p:spPr>
            <a:xfrm>
              <a:off x="5169117" y="648011"/>
              <a:ext cx="0" cy="1704975"/>
            </a:xfrm>
            <a:custGeom>
              <a:avLst/>
              <a:gdLst/>
              <a:ahLst/>
              <a:cxnLst/>
              <a:rect l="l" t="t" r="r" b="b"/>
              <a:pathLst>
                <a:path h="1704975">
                  <a:moveTo>
                    <a:pt x="0" y="17045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70">
              <a:extLst>
                <a:ext uri="{FF2B5EF4-FFF2-40B4-BE49-F238E27FC236}">
                  <a16:creationId xmlns:a16="http://schemas.microsoft.com/office/drawing/2014/main" id="{B98E0F72-B9ED-6133-A489-229B3CD51C63}"/>
                </a:ext>
              </a:extLst>
            </p:cNvPr>
            <p:cNvSpPr/>
            <p:nvPr/>
          </p:nvSpPr>
          <p:spPr>
            <a:xfrm>
              <a:off x="7077850" y="648011"/>
              <a:ext cx="0" cy="1704975"/>
            </a:xfrm>
            <a:custGeom>
              <a:avLst/>
              <a:gdLst/>
              <a:ahLst/>
              <a:cxnLst/>
              <a:rect l="l" t="t" r="r" b="b"/>
              <a:pathLst>
                <a:path h="1704975">
                  <a:moveTo>
                    <a:pt x="0" y="17045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9" name="object 71">
            <a:extLst>
              <a:ext uri="{FF2B5EF4-FFF2-40B4-BE49-F238E27FC236}">
                <a16:creationId xmlns:a16="http://schemas.microsoft.com/office/drawing/2014/main" id="{3295E54C-EB84-26AC-7EEC-EC7D173BB1B9}"/>
              </a:ext>
            </a:extLst>
          </p:cNvPr>
          <p:cNvSpPr txBox="1"/>
          <p:nvPr/>
        </p:nvSpPr>
        <p:spPr>
          <a:xfrm>
            <a:off x="10124702" y="1081938"/>
            <a:ext cx="2565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YuGoPr6N-Medium"/>
                <a:cs typeface="YuGoPr6N-Medium"/>
              </a:rPr>
              <a:t>金木犀</a:t>
            </a:r>
            <a:endParaRPr sz="600">
              <a:latin typeface="YuGoPr6N-Medium"/>
              <a:cs typeface="YuGoPr6N-Medium"/>
            </a:endParaRPr>
          </a:p>
        </p:txBody>
      </p:sp>
      <p:pic>
        <p:nvPicPr>
          <p:cNvPr id="520" name="object 72">
            <a:extLst>
              <a:ext uri="{FF2B5EF4-FFF2-40B4-BE49-F238E27FC236}">
                <a16:creationId xmlns:a16="http://schemas.microsoft.com/office/drawing/2014/main" id="{008F4955-E3C1-57A3-A28A-AC25F91849A2}"/>
              </a:ext>
            </a:extLst>
          </p:cNvPr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738"/>
          <a:stretch/>
        </p:blipFill>
        <p:spPr>
          <a:xfrm>
            <a:off x="10080000" y="756000"/>
            <a:ext cx="397059" cy="342000"/>
          </a:xfrm>
          <a:prstGeom prst="rect">
            <a:avLst/>
          </a:prstGeom>
        </p:spPr>
      </p:pic>
      <p:sp>
        <p:nvSpPr>
          <p:cNvPr id="521" name="object 73">
            <a:extLst>
              <a:ext uri="{FF2B5EF4-FFF2-40B4-BE49-F238E27FC236}">
                <a16:creationId xmlns:a16="http://schemas.microsoft.com/office/drawing/2014/main" id="{E12CD558-F3C6-E805-E848-55BBEB2506C7}"/>
              </a:ext>
            </a:extLst>
          </p:cNvPr>
          <p:cNvSpPr txBox="1"/>
          <p:nvPr/>
        </p:nvSpPr>
        <p:spPr>
          <a:xfrm>
            <a:off x="10011897" y="1159663"/>
            <a:ext cx="48133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70" dirty="0">
                <a:solidFill>
                  <a:srgbClr val="414042"/>
                </a:solidFill>
                <a:latin typeface="YuGoPr6N-Medium"/>
                <a:cs typeface="YuGoPr6N-Medium"/>
              </a:rPr>
              <a:t>きんもくせい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sz="500" dirty="0">
              <a:latin typeface="YuGoPr6N-Medium"/>
              <a:cs typeface="YuGoPr6N-Medium"/>
            </a:endParaRPr>
          </a:p>
        </p:txBody>
      </p:sp>
      <p:grpSp>
        <p:nvGrpSpPr>
          <p:cNvPr id="522" name="object 75">
            <a:extLst>
              <a:ext uri="{FF2B5EF4-FFF2-40B4-BE49-F238E27FC236}">
                <a16:creationId xmlns:a16="http://schemas.microsoft.com/office/drawing/2014/main" id="{82F62B67-3CF8-E37D-0AAA-0B4DBC692A09}"/>
              </a:ext>
            </a:extLst>
          </p:cNvPr>
          <p:cNvGrpSpPr/>
          <p:nvPr/>
        </p:nvGrpSpPr>
        <p:grpSpPr>
          <a:xfrm>
            <a:off x="7138653" y="648002"/>
            <a:ext cx="3279140" cy="440690"/>
            <a:chOff x="7138653" y="648002"/>
            <a:chExt cx="3279140" cy="440690"/>
          </a:xfrm>
        </p:grpSpPr>
        <p:pic>
          <p:nvPicPr>
            <p:cNvPr id="523" name="object 76">
              <a:extLst>
                <a:ext uri="{FF2B5EF4-FFF2-40B4-BE49-F238E27FC236}">
                  <a16:creationId xmlns:a16="http://schemas.microsoft.com/office/drawing/2014/main" id="{A0C1CB48-837F-C300-2807-848EF3DFA684}"/>
                </a:ext>
              </a:extLst>
            </p:cNvPr>
            <p:cNvPicPr/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8359" y="759485"/>
              <a:ext cx="329056" cy="329069"/>
            </a:xfrm>
            <a:prstGeom prst="rect">
              <a:avLst/>
            </a:prstGeom>
          </p:spPr>
        </p:pic>
        <p:sp>
          <p:nvSpPr>
            <p:cNvPr id="524" name="object 77">
              <a:extLst>
                <a:ext uri="{FF2B5EF4-FFF2-40B4-BE49-F238E27FC236}">
                  <a16:creationId xmlns:a16="http://schemas.microsoft.com/office/drawing/2014/main" id="{BB64CEB8-C390-1791-9AF9-84B00DC42503}"/>
                </a:ext>
              </a:extLst>
            </p:cNvPr>
            <p:cNvSpPr/>
            <p:nvPr/>
          </p:nvSpPr>
          <p:spPr>
            <a:xfrm>
              <a:off x="7138644" y="650582"/>
              <a:ext cx="140970" cy="112395"/>
            </a:xfrm>
            <a:custGeom>
              <a:avLst/>
              <a:gdLst/>
              <a:ahLst/>
              <a:cxnLst/>
              <a:rect l="l" t="t" r="r" b="b"/>
              <a:pathLst>
                <a:path w="140970" h="112395">
                  <a:moveTo>
                    <a:pt x="9009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6601" y="7620"/>
                  </a:lnTo>
                  <a:lnTo>
                    <a:pt x="36601" y="111760"/>
                  </a:lnTo>
                  <a:lnTo>
                    <a:pt x="53568" y="111760"/>
                  </a:lnTo>
                  <a:lnTo>
                    <a:pt x="53568" y="7620"/>
                  </a:lnTo>
                  <a:lnTo>
                    <a:pt x="90093" y="7620"/>
                  </a:lnTo>
                  <a:lnTo>
                    <a:pt x="90093" y="0"/>
                  </a:lnTo>
                  <a:close/>
                </a:path>
                <a:path w="140970" h="112395">
                  <a:moveTo>
                    <a:pt x="140462" y="0"/>
                  </a:moveTo>
                  <a:lnTo>
                    <a:pt x="123482" y="0"/>
                  </a:lnTo>
                  <a:lnTo>
                    <a:pt x="123482" y="112191"/>
                  </a:lnTo>
                  <a:lnTo>
                    <a:pt x="140462" y="112191"/>
                  </a:lnTo>
                  <a:lnTo>
                    <a:pt x="140462" y="0"/>
                  </a:lnTo>
                  <a:close/>
                </a:path>
              </a:pathLst>
            </a:custGeom>
            <a:solidFill>
              <a:srgbClr val="AD3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5" name="object 78">
              <a:extLst>
                <a:ext uri="{FF2B5EF4-FFF2-40B4-BE49-F238E27FC236}">
                  <a16:creationId xmlns:a16="http://schemas.microsoft.com/office/drawing/2014/main" id="{B6D5D3C7-F3A4-228C-B44B-8456DD357FFB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22290" y="650579"/>
              <a:ext cx="112979" cy="112191"/>
            </a:xfrm>
            <a:prstGeom prst="rect">
              <a:avLst/>
            </a:prstGeom>
          </p:spPr>
        </p:pic>
        <p:pic>
          <p:nvPicPr>
            <p:cNvPr id="526" name="object 79">
              <a:extLst>
                <a:ext uri="{FF2B5EF4-FFF2-40B4-BE49-F238E27FC236}">
                  <a16:creationId xmlns:a16="http://schemas.microsoft.com/office/drawing/2014/main" id="{3F1281E8-B3F7-50D7-0F48-F635E88B1F7F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78449" y="650579"/>
              <a:ext cx="70167" cy="112191"/>
            </a:xfrm>
            <a:prstGeom prst="rect">
              <a:avLst/>
            </a:prstGeom>
          </p:spPr>
        </p:pic>
        <p:pic>
          <p:nvPicPr>
            <p:cNvPr id="527" name="object 80">
              <a:extLst>
                <a:ext uri="{FF2B5EF4-FFF2-40B4-BE49-F238E27FC236}">
                  <a16:creationId xmlns:a16="http://schemas.microsoft.com/office/drawing/2014/main" id="{DD106F99-B779-D7BD-E251-1BA2E4338AC6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51521" y="650579"/>
              <a:ext cx="70154" cy="112191"/>
            </a:xfrm>
            <a:prstGeom prst="rect">
              <a:avLst/>
            </a:prstGeom>
          </p:spPr>
        </p:pic>
        <p:pic>
          <p:nvPicPr>
            <p:cNvPr id="528" name="object 81">
              <a:extLst>
                <a:ext uri="{FF2B5EF4-FFF2-40B4-BE49-F238E27FC236}">
                  <a16:creationId xmlns:a16="http://schemas.microsoft.com/office/drawing/2014/main" id="{41E77A35-DCD8-4716-8C46-CC48DC23294B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78888" y="648002"/>
              <a:ext cx="71970" cy="117424"/>
            </a:xfrm>
            <a:prstGeom prst="rect">
              <a:avLst/>
            </a:prstGeom>
          </p:spPr>
        </p:pic>
        <p:pic>
          <p:nvPicPr>
            <p:cNvPr id="529" name="object 82">
              <a:extLst>
                <a:ext uri="{FF2B5EF4-FFF2-40B4-BE49-F238E27FC236}">
                  <a16:creationId xmlns:a16="http://schemas.microsoft.com/office/drawing/2014/main" id="{29AF2CD0-A090-5631-DEC7-F26319688975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83045" y="650579"/>
              <a:ext cx="87198" cy="114846"/>
            </a:xfrm>
            <a:prstGeom prst="rect">
              <a:avLst/>
            </a:prstGeom>
          </p:spPr>
        </p:pic>
        <p:pic>
          <p:nvPicPr>
            <p:cNvPr id="530" name="object 83">
              <a:extLst>
                <a:ext uri="{FF2B5EF4-FFF2-40B4-BE49-F238E27FC236}">
                  <a16:creationId xmlns:a16="http://schemas.microsoft.com/office/drawing/2014/main" id="{1B7074D9-07C1-6886-B336-4D43867E2348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05651" y="648006"/>
              <a:ext cx="202860" cy="117424"/>
            </a:xfrm>
            <a:prstGeom prst="rect">
              <a:avLst/>
            </a:prstGeom>
          </p:spPr>
        </p:pic>
      </p:grpSp>
      <p:sp>
        <p:nvSpPr>
          <p:cNvPr id="531" name="object 84">
            <a:extLst>
              <a:ext uri="{FF2B5EF4-FFF2-40B4-BE49-F238E27FC236}">
                <a16:creationId xmlns:a16="http://schemas.microsoft.com/office/drawing/2014/main" id="{6313E75C-88E3-5467-2CC8-CDB24DA1C172}"/>
              </a:ext>
            </a:extLst>
          </p:cNvPr>
          <p:cNvSpPr txBox="1"/>
          <p:nvPr/>
        </p:nvSpPr>
        <p:spPr>
          <a:xfrm>
            <a:off x="7117835" y="718432"/>
            <a:ext cx="784860" cy="47314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800" b="1" spc="-55" dirty="0">
                <a:solidFill>
                  <a:srgbClr val="9E3E37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タイムサージ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20320" marR="5080" indent="-6350">
              <a:lnSpc>
                <a:spcPct val="107200"/>
              </a:lnSpc>
              <a:spcBef>
                <a:spcPts val="425"/>
              </a:spcBef>
            </a:pPr>
            <a:r>
              <a:rPr sz="700" b="1" spc="-8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まとまりの悪さが</a:t>
            </a:r>
            <a:r>
              <a:rPr sz="700" b="1" spc="50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532" name="object 85">
            <a:extLst>
              <a:ext uri="{FF2B5EF4-FFF2-40B4-BE49-F238E27FC236}">
                <a16:creationId xmlns:a16="http://schemas.microsoft.com/office/drawing/2014/main" id="{9A1A89D4-21EC-4B74-2CF4-727F72FC3837}"/>
              </a:ext>
            </a:extLst>
          </p:cNvPr>
          <p:cNvGrpSpPr/>
          <p:nvPr/>
        </p:nvGrpSpPr>
        <p:grpSpPr>
          <a:xfrm>
            <a:off x="7622670" y="1721801"/>
            <a:ext cx="640080" cy="704850"/>
            <a:chOff x="7622670" y="1721801"/>
            <a:chExt cx="640080" cy="704850"/>
          </a:xfrm>
        </p:grpSpPr>
        <p:pic>
          <p:nvPicPr>
            <p:cNvPr id="533" name="object 86">
              <a:extLst>
                <a:ext uri="{FF2B5EF4-FFF2-40B4-BE49-F238E27FC236}">
                  <a16:creationId xmlns:a16="http://schemas.microsoft.com/office/drawing/2014/main" id="{EB5920A2-3806-762B-06FF-561BEE4B4CA7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18412" y="2354198"/>
              <a:ext cx="138684" cy="72351"/>
            </a:xfrm>
            <a:prstGeom prst="rect">
              <a:avLst/>
            </a:prstGeom>
          </p:spPr>
        </p:pic>
        <p:pic>
          <p:nvPicPr>
            <p:cNvPr id="534" name="object 87">
              <a:extLst>
                <a:ext uri="{FF2B5EF4-FFF2-40B4-BE49-F238E27FC236}">
                  <a16:creationId xmlns:a16="http://schemas.microsoft.com/office/drawing/2014/main" id="{177B7AC1-0725-0BE9-3CC0-62CA5483909E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94840" y="2354198"/>
              <a:ext cx="192874" cy="72351"/>
            </a:xfrm>
            <a:prstGeom prst="rect">
              <a:avLst/>
            </a:prstGeom>
          </p:spPr>
        </p:pic>
        <p:pic>
          <p:nvPicPr>
            <p:cNvPr id="535" name="object 88">
              <a:extLst>
                <a:ext uri="{FF2B5EF4-FFF2-40B4-BE49-F238E27FC236}">
                  <a16:creationId xmlns:a16="http://schemas.microsoft.com/office/drawing/2014/main" id="{F8574EB7-2BFE-96FC-71D2-B4DA87B815DE}"/>
                </a:ext>
              </a:extLst>
            </p:cNvPr>
            <p:cNvPicPr/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2183" y="2039785"/>
              <a:ext cx="340060" cy="340059"/>
            </a:xfrm>
            <a:prstGeom prst="rect">
              <a:avLst/>
            </a:prstGeom>
          </p:spPr>
        </p:pic>
        <p:pic>
          <p:nvPicPr>
            <p:cNvPr id="536" name="object 89">
              <a:extLst>
                <a:ext uri="{FF2B5EF4-FFF2-40B4-BE49-F238E27FC236}">
                  <a16:creationId xmlns:a16="http://schemas.microsoft.com/office/drawing/2014/main" id="{07F73D30-DA97-36C5-5A2C-DA4983E25A09}"/>
                </a:ext>
              </a:extLst>
            </p:cNvPr>
            <p:cNvPicPr/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2670" y="1721801"/>
              <a:ext cx="339428" cy="678425"/>
            </a:xfrm>
            <a:prstGeom prst="rect">
              <a:avLst/>
            </a:prstGeom>
          </p:spPr>
        </p:pic>
      </p:grpSp>
      <p:sp>
        <p:nvSpPr>
          <p:cNvPr id="537" name="object 92">
            <a:extLst>
              <a:ext uri="{FF2B5EF4-FFF2-40B4-BE49-F238E27FC236}">
                <a16:creationId xmlns:a16="http://schemas.microsoft.com/office/drawing/2014/main" id="{E51AE5DF-5C52-52C1-1FC1-210E1AEFF216}"/>
              </a:ext>
            </a:extLst>
          </p:cNvPr>
          <p:cNvSpPr txBox="1"/>
          <p:nvPr/>
        </p:nvSpPr>
        <p:spPr>
          <a:xfrm>
            <a:off x="8064189" y="1483547"/>
            <a:ext cx="584769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40" dirty="0">
                <a:solidFill>
                  <a:srgbClr val="9E3E37"/>
                </a:solidFill>
                <a:latin typeface="YuGoPr6N-Medium"/>
                <a:cs typeface="YuGoPr6N-Medium"/>
              </a:rPr>
              <a:t>タイムサージ</a:t>
            </a:r>
            <a:endParaRPr sz="500" dirty="0">
              <a:latin typeface="YuGoPr6N-Medium"/>
              <a:cs typeface="YuGoPr6N-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9E3E37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spcBef>
                <a:spcPts val="170"/>
              </a:spcBef>
              <a:tabLst>
                <a:tab pos="340995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4,180</a:t>
            </a:r>
            <a:r>
              <a:rPr lang="ja-JP" altLang="en-US" sz="50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tabLst>
                <a:tab pos="340995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6,270</a:t>
            </a:r>
            <a:r>
              <a:rPr lang="ja-JP" altLang="en-US" sz="50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55">
                <a:solidFill>
                  <a:srgbClr val="231F20"/>
                </a:solidFill>
                <a:latin typeface="YuGoPr6N-Medium"/>
                <a:cs typeface="YuGoPr6N-Medium"/>
              </a:rPr>
              <a:t>パック　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lang="ja-JP" altLang="en-US" sz="50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538" name="object 95">
            <a:extLst>
              <a:ext uri="{FF2B5EF4-FFF2-40B4-BE49-F238E27FC236}">
                <a16:creationId xmlns:a16="http://schemas.microsoft.com/office/drawing/2014/main" id="{0DA9EF2A-98B0-DAA5-0AFE-DC5DE7B1B7B8}"/>
              </a:ext>
            </a:extLst>
          </p:cNvPr>
          <p:cNvSpPr txBox="1"/>
          <p:nvPr/>
        </p:nvSpPr>
        <p:spPr>
          <a:xfrm>
            <a:off x="7120508" y="1483535"/>
            <a:ext cx="526415" cy="4306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133350" indent="-3175">
              <a:lnSpc>
                <a:spcPct val="104200"/>
              </a:lnSpc>
              <a:spcBef>
                <a:spcPts val="110"/>
              </a:spcBef>
            </a:pPr>
            <a:r>
              <a:rPr sz="500" spc="-40" dirty="0">
                <a:solidFill>
                  <a:srgbClr val="9E3E37"/>
                </a:solidFill>
                <a:latin typeface="YuGoPr6N-Medium"/>
                <a:cs typeface="YuGoPr6N-Medium"/>
              </a:rPr>
              <a:t>タイムサージシャンプー</a:t>
            </a:r>
            <a:endParaRPr sz="500" dirty="0">
              <a:latin typeface="YuGoPr6N-Medium"/>
              <a:cs typeface="YuGoPr6N-Medium"/>
            </a:endParaRPr>
          </a:p>
          <a:p>
            <a:pPr marL="18415">
              <a:spcBef>
                <a:spcPts val="18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539" name="object 96">
            <a:extLst>
              <a:ext uri="{FF2B5EF4-FFF2-40B4-BE49-F238E27FC236}">
                <a16:creationId xmlns:a16="http://schemas.microsoft.com/office/drawing/2014/main" id="{C6DEA1BE-E74D-44D6-996F-CFA6FE502B18}"/>
              </a:ext>
            </a:extLst>
          </p:cNvPr>
          <p:cNvSpPr txBox="1"/>
          <p:nvPr/>
        </p:nvSpPr>
        <p:spPr>
          <a:xfrm>
            <a:off x="8270837" y="1098158"/>
            <a:ext cx="28448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600" spc="-20" dirty="0">
                <a:solidFill>
                  <a:srgbClr val="414042"/>
                </a:solidFill>
                <a:latin typeface="YuGoPr6N-Medium"/>
                <a:cs typeface="YuGoPr6N-Medium"/>
              </a:rPr>
              <a:t>花水木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540" name="object 99">
            <a:extLst>
              <a:ext uri="{FF2B5EF4-FFF2-40B4-BE49-F238E27FC236}">
                <a16:creationId xmlns:a16="http://schemas.microsoft.com/office/drawing/2014/main" id="{62AB6237-1922-2B3B-59CD-77E34C7BB361}"/>
              </a:ext>
            </a:extLst>
          </p:cNvPr>
          <p:cNvSpPr/>
          <p:nvPr/>
        </p:nvSpPr>
        <p:spPr>
          <a:xfrm>
            <a:off x="8248351" y="75948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5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7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101">
            <a:extLst>
              <a:ext uri="{FF2B5EF4-FFF2-40B4-BE49-F238E27FC236}">
                <a16:creationId xmlns:a16="http://schemas.microsoft.com/office/drawing/2014/main" id="{6FC48055-035A-F36D-7208-8D44B6C1929D}"/>
              </a:ext>
            </a:extLst>
          </p:cNvPr>
          <p:cNvSpPr/>
          <p:nvPr/>
        </p:nvSpPr>
        <p:spPr>
          <a:xfrm>
            <a:off x="8202758" y="647007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2" name="グループ化 541">
            <a:extLst>
              <a:ext uri="{FF2B5EF4-FFF2-40B4-BE49-F238E27FC236}">
                <a16:creationId xmlns:a16="http://schemas.microsoft.com/office/drawing/2014/main" id="{BDBB9068-B560-278D-C01B-F0F119EE72C9}"/>
              </a:ext>
            </a:extLst>
          </p:cNvPr>
          <p:cNvGrpSpPr/>
          <p:nvPr/>
        </p:nvGrpSpPr>
        <p:grpSpPr>
          <a:xfrm>
            <a:off x="5296890" y="648004"/>
            <a:ext cx="936902" cy="117429"/>
            <a:chOff x="5296890" y="648004"/>
            <a:chExt cx="936902" cy="117429"/>
          </a:xfrm>
        </p:grpSpPr>
        <p:sp>
          <p:nvSpPr>
            <p:cNvPr id="543" name="object 102">
              <a:extLst>
                <a:ext uri="{FF2B5EF4-FFF2-40B4-BE49-F238E27FC236}">
                  <a16:creationId xmlns:a16="http://schemas.microsoft.com/office/drawing/2014/main" id="{171A504F-A7C6-BFE8-0A63-60A8B8FDA7D7}"/>
                </a:ext>
              </a:extLst>
            </p:cNvPr>
            <p:cNvSpPr/>
            <p:nvPr/>
          </p:nvSpPr>
          <p:spPr>
            <a:xfrm>
              <a:off x="5296890" y="650570"/>
              <a:ext cx="19050" cy="112395"/>
            </a:xfrm>
            <a:custGeom>
              <a:avLst/>
              <a:gdLst/>
              <a:ahLst/>
              <a:cxnLst/>
              <a:rect l="l" t="t" r="r" b="b"/>
              <a:pathLst>
                <a:path w="19050" h="112395">
                  <a:moveTo>
                    <a:pt x="18859" y="0"/>
                  </a:moveTo>
                  <a:lnTo>
                    <a:pt x="0" y="0"/>
                  </a:lnTo>
                  <a:lnTo>
                    <a:pt x="0" y="112204"/>
                  </a:lnTo>
                  <a:lnTo>
                    <a:pt x="18859" y="112204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CD1D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4" name="object 103">
              <a:extLst>
                <a:ext uri="{FF2B5EF4-FFF2-40B4-BE49-F238E27FC236}">
                  <a16:creationId xmlns:a16="http://schemas.microsoft.com/office/drawing/2014/main" id="{DC1CB28D-E47D-4010-05D2-E4CFF44C1F89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63718" y="650575"/>
              <a:ext cx="125564" cy="112204"/>
            </a:xfrm>
            <a:prstGeom prst="rect">
              <a:avLst/>
            </a:prstGeom>
          </p:spPr>
        </p:pic>
        <p:pic>
          <p:nvPicPr>
            <p:cNvPr id="545" name="object 104">
              <a:extLst>
                <a:ext uri="{FF2B5EF4-FFF2-40B4-BE49-F238E27FC236}">
                  <a16:creationId xmlns:a16="http://schemas.microsoft.com/office/drawing/2014/main" id="{946BA17C-892E-28D1-BA22-7C7D57E02FDF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37254" y="650575"/>
              <a:ext cx="125564" cy="112204"/>
            </a:xfrm>
            <a:prstGeom prst="rect">
              <a:avLst/>
            </a:prstGeom>
          </p:spPr>
        </p:pic>
        <p:pic>
          <p:nvPicPr>
            <p:cNvPr id="546" name="object 105">
              <a:extLst>
                <a:ext uri="{FF2B5EF4-FFF2-40B4-BE49-F238E27FC236}">
                  <a16:creationId xmlns:a16="http://schemas.microsoft.com/office/drawing/2014/main" id="{BA8A3B00-8C41-94A2-A035-D0FC20432F09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08794" y="650575"/>
              <a:ext cx="96913" cy="114858"/>
            </a:xfrm>
            <a:prstGeom prst="rect">
              <a:avLst/>
            </a:prstGeom>
          </p:spPr>
        </p:pic>
        <p:pic>
          <p:nvPicPr>
            <p:cNvPr id="547" name="object 106">
              <a:extLst>
                <a:ext uri="{FF2B5EF4-FFF2-40B4-BE49-F238E27FC236}">
                  <a16:creationId xmlns:a16="http://schemas.microsoft.com/office/drawing/2014/main" id="{6AEF9437-3D22-AA75-EF25-A027F3992A82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1624" y="650570"/>
              <a:ext cx="92875" cy="112217"/>
            </a:xfrm>
            <a:prstGeom prst="rect">
              <a:avLst/>
            </a:prstGeom>
          </p:spPr>
        </p:pic>
        <p:sp>
          <p:nvSpPr>
            <p:cNvPr id="548" name="object 107">
              <a:extLst>
                <a:ext uri="{FF2B5EF4-FFF2-40B4-BE49-F238E27FC236}">
                  <a16:creationId xmlns:a16="http://schemas.microsoft.com/office/drawing/2014/main" id="{E5F17F82-E5E7-0628-21A1-21B0A3A25B3E}"/>
                </a:ext>
              </a:extLst>
            </p:cNvPr>
            <p:cNvSpPr/>
            <p:nvPr/>
          </p:nvSpPr>
          <p:spPr>
            <a:xfrm>
              <a:off x="5978372" y="650570"/>
              <a:ext cx="19050" cy="112395"/>
            </a:xfrm>
            <a:custGeom>
              <a:avLst/>
              <a:gdLst/>
              <a:ahLst/>
              <a:cxnLst/>
              <a:rect l="l" t="t" r="r" b="b"/>
              <a:pathLst>
                <a:path w="19050" h="112395">
                  <a:moveTo>
                    <a:pt x="18846" y="0"/>
                  </a:moveTo>
                  <a:lnTo>
                    <a:pt x="0" y="0"/>
                  </a:lnTo>
                  <a:lnTo>
                    <a:pt x="0" y="112204"/>
                  </a:lnTo>
                  <a:lnTo>
                    <a:pt x="18846" y="112204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CD1D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108">
              <a:extLst>
                <a:ext uri="{FF2B5EF4-FFF2-40B4-BE49-F238E27FC236}">
                  <a16:creationId xmlns:a16="http://schemas.microsoft.com/office/drawing/2014/main" id="{C00A6CC2-C8E5-3253-DA59-63E76799BDE9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34831" y="648004"/>
              <a:ext cx="79933" cy="117424"/>
            </a:xfrm>
            <a:prstGeom prst="rect">
              <a:avLst/>
            </a:prstGeom>
          </p:spPr>
        </p:pic>
        <p:pic>
          <p:nvPicPr>
            <p:cNvPr id="550" name="object 109">
              <a:extLst>
                <a:ext uri="{FF2B5EF4-FFF2-40B4-BE49-F238E27FC236}">
                  <a16:creationId xmlns:a16="http://schemas.microsoft.com/office/drawing/2014/main" id="{44C20DF1-C770-07F4-B4BA-92B5A27434E7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55827" y="650575"/>
              <a:ext cx="77965" cy="112204"/>
            </a:xfrm>
            <a:prstGeom prst="rect">
              <a:avLst/>
            </a:prstGeom>
          </p:spPr>
        </p:pic>
      </p:grpSp>
      <p:sp>
        <p:nvSpPr>
          <p:cNvPr id="551" name="object 110">
            <a:extLst>
              <a:ext uri="{FF2B5EF4-FFF2-40B4-BE49-F238E27FC236}">
                <a16:creationId xmlns:a16="http://schemas.microsoft.com/office/drawing/2014/main" id="{87E632B3-6AFF-AFDB-4245-2449F67E1FFB}"/>
              </a:ext>
            </a:extLst>
          </p:cNvPr>
          <p:cNvSpPr txBox="1"/>
          <p:nvPr/>
        </p:nvSpPr>
        <p:spPr>
          <a:xfrm>
            <a:off x="5266158" y="723429"/>
            <a:ext cx="1200199" cy="6431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7938">
              <a:spcBef>
                <a:spcPts val="635"/>
              </a:spcBef>
            </a:pPr>
            <a:r>
              <a:rPr sz="800" b="1" spc="-100" dirty="0">
                <a:solidFill>
                  <a:srgbClr val="B22660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イミュライズ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76835">
              <a:spcBef>
                <a:spcPts val="409"/>
              </a:spcBef>
            </a:pPr>
            <a:r>
              <a:rPr sz="700" b="1" spc="-4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カラーやパーマの</a:t>
            </a:r>
            <a:endParaRPr lang="en-US" sz="700" b="1" spc="-45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76835">
              <a:spcBef>
                <a:spcPts val="409"/>
              </a:spcBef>
            </a:pPr>
            <a:r>
              <a:rPr sz="700" b="1" spc="-6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ダメ</a:t>
            </a:r>
            <a:r>
              <a:rPr sz="700" b="1" spc="-6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ージが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spcBef>
                <a:spcPts val="60"/>
              </a:spcBef>
            </a:pP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552" name="object 111">
            <a:extLst>
              <a:ext uri="{FF2B5EF4-FFF2-40B4-BE49-F238E27FC236}">
                <a16:creationId xmlns:a16="http://schemas.microsoft.com/office/drawing/2014/main" id="{A59C200D-0508-4779-92A1-B7D69B7B655F}"/>
              </a:ext>
            </a:extLst>
          </p:cNvPr>
          <p:cNvGrpSpPr/>
          <p:nvPr/>
        </p:nvGrpSpPr>
        <p:grpSpPr>
          <a:xfrm>
            <a:off x="5737570" y="1721801"/>
            <a:ext cx="653415" cy="704850"/>
            <a:chOff x="5737570" y="1721801"/>
            <a:chExt cx="653415" cy="704850"/>
          </a:xfrm>
        </p:grpSpPr>
        <p:pic>
          <p:nvPicPr>
            <p:cNvPr id="553" name="object 112">
              <a:extLst>
                <a:ext uri="{FF2B5EF4-FFF2-40B4-BE49-F238E27FC236}">
                  <a16:creationId xmlns:a16="http://schemas.microsoft.com/office/drawing/2014/main" id="{D9D17C68-0F37-DA52-0A25-6C24F50CB75A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31725" y="2354198"/>
              <a:ext cx="138684" cy="72351"/>
            </a:xfrm>
            <a:prstGeom prst="rect">
              <a:avLst/>
            </a:prstGeom>
          </p:spPr>
        </p:pic>
        <p:pic>
          <p:nvPicPr>
            <p:cNvPr id="554" name="object 113">
              <a:extLst>
                <a:ext uri="{FF2B5EF4-FFF2-40B4-BE49-F238E27FC236}">
                  <a16:creationId xmlns:a16="http://schemas.microsoft.com/office/drawing/2014/main" id="{5DC9E59D-815C-8BD8-A347-E375A39813CD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24524" y="2354198"/>
              <a:ext cx="192862" cy="72351"/>
            </a:xfrm>
            <a:prstGeom prst="rect">
              <a:avLst/>
            </a:prstGeom>
          </p:spPr>
        </p:pic>
        <p:pic>
          <p:nvPicPr>
            <p:cNvPr id="555" name="object 114">
              <a:extLst>
                <a:ext uri="{FF2B5EF4-FFF2-40B4-BE49-F238E27FC236}">
                  <a16:creationId xmlns:a16="http://schemas.microsoft.com/office/drawing/2014/main" id="{9E9D314F-D41D-35BD-40A6-489DC3A1F2A0}"/>
                </a:ext>
              </a:extLst>
            </p:cNvPr>
            <p:cNvPicPr/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927" y="2039785"/>
              <a:ext cx="340060" cy="340059"/>
            </a:xfrm>
            <a:prstGeom prst="rect">
              <a:avLst/>
            </a:prstGeom>
          </p:spPr>
        </p:pic>
        <p:pic>
          <p:nvPicPr>
            <p:cNvPr id="556" name="object 115">
              <a:extLst>
                <a:ext uri="{FF2B5EF4-FFF2-40B4-BE49-F238E27FC236}">
                  <a16:creationId xmlns:a16="http://schemas.microsoft.com/office/drawing/2014/main" id="{DDBCF0FD-1377-26E6-0FF9-FDB8139463D5}"/>
                </a:ext>
              </a:extLst>
            </p:cNvPr>
            <p:cNvPicPr/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570" y="1721801"/>
              <a:ext cx="339417" cy="678422"/>
            </a:xfrm>
            <a:prstGeom prst="rect">
              <a:avLst/>
            </a:prstGeom>
          </p:spPr>
        </p:pic>
      </p:grpSp>
      <p:sp>
        <p:nvSpPr>
          <p:cNvPr id="557" name="object 118">
            <a:extLst>
              <a:ext uri="{FF2B5EF4-FFF2-40B4-BE49-F238E27FC236}">
                <a16:creationId xmlns:a16="http://schemas.microsoft.com/office/drawing/2014/main" id="{3060A0BF-7422-9994-3883-6D3DA5CA27FA}"/>
              </a:ext>
            </a:extLst>
          </p:cNvPr>
          <p:cNvSpPr txBox="1"/>
          <p:nvPr/>
        </p:nvSpPr>
        <p:spPr>
          <a:xfrm>
            <a:off x="5266122" y="1483541"/>
            <a:ext cx="525780" cy="4306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153670" indent="-3175">
              <a:lnSpc>
                <a:spcPct val="104200"/>
              </a:lnSpc>
              <a:spcBef>
                <a:spcPts val="110"/>
              </a:spcBef>
            </a:pPr>
            <a:r>
              <a:rPr sz="500" spc="-65" dirty="0">
                <a:solidFill>
                  <a:srgbClr val="B22660"/>
                </a:solidFill>
                <a:latin typeface="YuGoPr6N-Medium"/>
                <a:cs typeface="YuGoPr6N-Medium"/>
              </a:rPr>
              <a:t>イミュライズ</a:t>
            </a:r>
            <a:r>
              <a:rPr sz="500" spc="-40" dirty="0">
                <a:solidFill>
                  <a:srgbClr val="B22660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spcBef>
                <a:spcPts val="18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grpSp>
        <p:nvGrpSpPr>
          <p:cNvPr id="558" name="object 119">
            <a:extLst>
              <a:ext uri="{FF2B5EF4-FFF2-40B4-BE49-F238E27FC236}">
                <a16:creationId xmlns:a16="http://schemas.microsoft.com/office/drawing/2014/main" id="{ED25B565-5032-FF0A-73FE-87CF10CABCB1}"/>
              </a:ext>
            </a:extLst>
          </p:cNvPr>
          <p:cNvGrpSpPr/>
          <p:nvPr/>
        </p:nvGrpSpPr>
        <p:grpSpPr>
          <a:xfrm>
            <a:off x="6050888" y="1509438"/>
            <a:ext cx="340360" cy="323850"/>
            <a:chOff x="6050888" y="1509438"/>
            <a:chExt cx="340360" cy="323850"/>
          </a:xfrm>
        </p:grpSpPr>
        <p:pic>
          <p:nvPicPr>
            <p:cNvPr id="559" name="object 120">
              <a:extLst>
                <a:ext uri="{FF2B5EF4-FFF2-40B4-BE49-F238E27FC236}">
                  <a16:creationId xmlns:a16="http://schemas.microsoft.com/office/drawing/2014/main" id="{53D8B67A-A090-B7D4-D55E-1BC95F27F7A4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24524" y="1760893"/>
              <a:ext cx="192862" cy="72351"/>
            </a:xfrm>
            <a:prstGeom prst="rect">
              <a:avLst/>
            </a:prstGeom>
          </p:spPr>
        </p:pic>
        <p:pic>
          <p:nvPicPr>
            <p:cNvPr id="560" name="object 121">
              <a:extLst>
                <a:ext uri="{FF2B5EF4-FFF2-40B4-BE49-F238E27FC236}">
                  <a16:creationId xmlns:a16="http://schemas.microsoft.com/office/drawing/2014/main" id="{3DD3492E-DDF6-0B17-3CCC-4870691EF6AB}"/>
                </a:ext>
              </a:extLst>
            </p:cNvPr>
            <p:cNvPicPr/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888" y="1509438"/>
              <a:ext cx="340136" cy="271936"/>
            </a:xfrm>
            <a:prstGeom prst="rect">
              <a:avLst/>
            </a:prstGeom>
          </p:spPr>
        </p:pic>
      </p:grpSp>
      <p:sp>
        <p:nvSpPr>
          <p:cNvPr id="561" name="object 122">
            <a:extLst>
              <a:ext uri="{FF2B5EF4-FFF2-40B4-BE49-F238E27FC236}">
                <a16:creationId xmlns:a16="http://schemas.microsoft.com/office/drawing/2014/main" id="{EF2EF8DD-3C7B-D6AD-C567-4A09EC7AD009}"/>
              </a:ext>
            </a:extLst>
          </p:cNvPr>
          <p:cNvSpPr txBox="1"/>
          <p:nvPr/>
        </p:nvSpPr>
        <p:spPr>
          <a:xfrm>
            <a:off x="6384527" y="1922763"/>
            <a:ext cx="575310" cy="4362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65" dirty="0">
                <a:solidFill>
                  <a:srgbClr val="B22660"/>
                </a:solidFill>
                <a:latin typeface="YuGoPr6N-Medium"/>
                <a:cs typeface="YuGoPr6N-Medium"/>
              </a:rPr>
              <a:t>イミュライズ</a:t>
            </a:r>
            <a:endParaRPr sz="500" dirty="0">
              <a:latin typeface="YuGoPr6N-Medium"/>
              <a:cs typeface="YuGoPr6N-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B22660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spcBef>
                <a:spcPts val="170"/>
              </a:spcBef>
              <a:tabLst>
                <a:tab pos="34099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tabLst>
                <a:tab pos="34099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5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562" name="object 123">
            <a:extLst>
              <a:ext uri="{FF2B5EF4-FFF2-40B4-BE49-F238E27FC236}">
                <a16:creationId xmlns:a16="http://schemas.microsoft.com/office/drawing/2014/main" id="{9AA01FB6-D143-3F46-8F85-DFAFBC5B9CEC}"/>
              </a:ext>
            </a:extLst>
          </p:cNvPr>
          <p:cNvSpPr txBox="1"/>
          <p:nvPr/>
        </p:nvSpPr>
        <p:spPr>
          <a:xfrm>
            <a:off x="6384527" y="1483547"/>
            <a:ext cx="603250" cy="271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65" dirty="0">
                <a:solidFill>
                  <a:srgbClr val="B22660"/>
                </a:solidFill>
                <a:latin typeface="YuGoPr6N-Medium"/>
                <a:cs typeface="YuGoPr6N-Medium"/>
              </a:rPr>
              <a:t>イミュライズ</a:t>
            </a:r>
            <a:endParaRPr sz="500" dirty="0">
              <a:latin typeface="YuGoPr6N-Medium"/>
              <a:cs typeface="YuGoPr6N-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500" spc="-70" dirty="0">
                <a:solidFill>
                  <a:srgbClr val="B22660"/>
                </a:solidFill>
                <a:latin typeface="YuGoPr6N-Medium"/>
                <a:cs typeface="YuGoPr6N-Medium"/>
              </a:rPr>
              <a:t>ヘアニュートリエント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150g</a:t>
            </a:r>
            <a:r>
              <a:rPr sz="500" spc="35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5,500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563" name="object 135">
            <a:extLst>
              <a:ext uri="{FF2B5EF4-FFF2-40B4-BE49-F238E27FC236}">
                <a16:creationId xmlns:a16="http://schemas.microsoft.com/office/drawing/2014/main" id="{E35DBD45-6674-D36D-CC9E-4AA6AF9E21A3}"/>
              </a:ext>
            </a:extLst>
          </p:cNvPr>
          <p:cNvSpPr/>
          <p:nvPr/>
        </p:nvSpPr>
        <p:spPr>
          <a:xfrm>
            <a:off x="6608762" y="75948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5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7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137">
            <a:extLst>
              <a:ext uri="{FF2B5EF4-FFF2-40B4-BE49-F238E27FC236}">
                <a16:creationId xmlns:a16="http://schemas.microsoft.com/office/drawing/2014/main" id="{0F82EBA4-0DD8-F449-E296-1640DAE8C4A6}"/>
              </a:ext>
            </a:extLst>
          </p:cNvPr>
          <p:cNvSpPr/>
          <p:nvPr/>
        </p:nvSpPr>
        <p:spPr>
          <a:xfrm>
            <a:off x="6563169" y="647007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5" name="object 138">
            <a:extLst>
              <a:ext uri="{FF2B5EF4-FFF2-40B4-BE49-F238E27FC236}">
                <a16:creationId xmlns:a16="http://schemas.microsoft.com/office/drawing/2014/main" id="{67FA55FC-C4B7-D2C2-C643-46E352E50FB4}"/>
              </a:ext>
            </a:extLst>
          </p:cNvPr>
          <p:cNvPicPr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881" y="803398"/>
            <a:ext cx="329459" cy="247094"/>
          </a:xfrm>
          <a:prstGeom prst="rect">
            <a:avLst/>
          </a:prstGeom>
        </p:spPr>
      </p:pic>
      <p:pic>
        <p:nvPicPr>
          <p:cNvPr id="566" name="object 139">
            <a:extLst>
              <a:ext uri="{FF2B5EF4-FFF2-40B4-BE49-F238E27FC236}">
                <a16:creationId xmlns:a16="http://schemas.microsoft.com/office/drawing/2014/main" id="{28728BA8-CE17-0D08-EF1A-1CF04C5D4CBA}"/>
              </a:ext>
            </a:extLst>
          </p:cNvPr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615123" y="650410"/>
            <a:ext cx="72644" cy="104559"/>
          </a:xfrm>
          <a:prstGeom prst="rect">
            <a:avLst/>
          </a:prstGeom>
        </p:spPr>
      </p:pic>
      <p:pic>
        <p:nvPicPr>
          <p:cNvPr id="567" name="object 140">
            <a:extLst>
              <a:ext uri="{FF2B5EF4-FFF2-40B4-BE49-F238E27FC236}">
                <a16:creationId xmlns:a16="http://schemas.microsoft.com/office/drawing/2014/main" id="{6865F508-FDE3-9C55-AEA6-20C44DCA39FE}"/>
              </a:ext>
            </a:extLst>
          </p:cNvPr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721237" y="648004"/>
            <a:ext cx="113931" cy="139687"/>
          </a:xfrm>
          <a:prstGeom prst="rect">
            <a:avLst/>
          </a:prstGeom>
        </p:spPr>
      </p:pic>
      <p:pic>
        <p:nvPicPr>
          <p:cNvPr id="568" name="object 141">
            <a:extLst>
              <a:ext uri="{FF2B5EF4-FFF2-40B4-BE49-F238E27FC236}">
                <a16:creationId xmlns:a16="http://schemas.microsoft.com/office/drawing/2014/main" id="{57BF8CF7-407B-DF3E-D80D-021C3300E173}"/>
              </a:ext>
            </a:extLst>
          </p:cNvPr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873502" y="650410"/>
            <a:ext cx="90297" cy="107035"/>
          </a:xfrm>
          <a:prstGeom prst="rect">
            <a:avLst/>
          </a:prstGeom>
        </p:spPr>
      </p:pic>
      <p:sp>
        <p:nvSpPr>
          <p:cNvPr id="569" name="object 142">
            <a:extLst>
              <a:ext uri="{FF2B5EF4-FFF2-40B4-BE49-F238E27FC236}">
                <a16:creationId xmlns:a16="http://schemas.microsoft.com/office/drawing/2014/main" id="{039A5982-6226-A839-C546-B8E87C5EED91}"/>
              </a:ext>
            </a:extLst>
          </p:cNvPr>
          <p:cNvSpPr/>
          <p:nvPr/>
        </p:nvSpPr>
        <p:spPr>
          <a:xfrm>
            <a:off x="4006608" y="650405"/>
            <a:ext cx="17780" cy="104775"/>
          </a:xfrm>
          <a:custGeom>
            <a:avLst/>
            <a:gdLst/>
            <a:ahLst/>
            <a:cxnLst/>
            <a:rect l="l" t="t" r="r" b="b"/>
            <a:pathLst>
              <a:path w="17779" h="104775">
                <a:moveTo>
                  <a:pt x="17564" y="0"/>
                </a:moveTo>
                <a:lnTo>
                  <a:pt x="0" y="0"/>
                </a:lnTo>
                <a:lnTo>
                  <a:pt x="0" y="104559"/>
                </a:lnTo>
                <a:lnTo>
                  <a:pt x="17564" y="104559"/>
                </a:lnTo>
                <a:lnTo>
                  <a:pt x="17564" y="0"/>
                </a:lnTo>
                <a:close/>
              </a:path>
            </a:pathLst>
          </a:custGeom>
          <a:solidFill>
            <a:srgbClr val="B54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0" name="object 143">
            <a:extLst>
              <a:ext uri="{FF2B5EF4-FFF2-40B4-BE49-F238E27FC236}">
                <a16:creationId xmlns:a16="http://schemas.microsoft.com/office/drawing/2014/main" id="{025A3031-219A-CEC5-8748-D035BE3CBC14}"/>
              </a:ext>
            </a:extLst>
          </p:cNvPr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056137" y="648006"/>
            <a:ext cx="103924" cy="106959"/>
          </a:xfrm>
          <a:prstGeom prst="rect">
            <a:avLst/>
          </a:prstGeom>
        </p:spPr>
      </p:pic>
      <p:sp>
        <p:nvSpPr>
          <p:cNvPr id="571" name="object 144">
            <a:extLst>
              <a:ext uri="{FF2B5EF4-FFF2-40B4-BE49-F238E27FC236}">
                <a16:creationId xmlns:a16="http://schemas.microsoft.com/office/drawing/2014/main" id="{8B2E667C-10E0-D255-9C3F-382D5B5E7171}"/>
              </a:ext>
            </a:extLst>
          </p:cNvPr>
          <p:cNvSpPr/>
          <p:nvPr/>
        </p:nvSpPr>
        <p:spPr>
          <a:xfrm>
            <a:off x="4191978" y="650417"/>
            <a:ext cx="70485" cy="104139"/>
          </a:xfrm>
          <a:custGeom>
            <a:avLst/>
            <a:gdLst/>
            <a:ahLst/>
            <a:cxnLst/>
            <a:rect l="l" t="t" r="r" b="b"/>
            <a:pathLst>
              <a:path w="70485" h="104140">
                <a:moveTo>
                  <a:pt x="70205" y="97790"/>
                </a:moveTo>
                <a:lnTo>
                  <a:pt x="17602" y="97790"/>
                </a:lnTo>
                <a:lnTo>
                  <a:pt x="17602" y="0"/>
                </a:lnTo>
                <a:lnTo>
                  <a:pt x="0" y="0"/>
                </a:lnTo>
                <a:lnTo>
                  <a:pt x="0" y="97790"/>
                </a:lnTo>
                <a:lnTo>
                  <a:pt x="0" y="104140"/>
                </a:lnTo>
                <a:lnTo>
                  <a:pt x="70205" y="104140"/>
                </a:lnTo>
                <a:lnTo>
                  <a:pt x="70205" y="97790"/>
                </a:lnTo>
                <a:close/>
              </a:path>
            </a:pathLst>
          </a:custGeom>
          <a:solidFill>
            <a:srgbClr val="B54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145">
            <a:extLst>
              <a:ext uri="{FF2B5EF4-FFF2-40B4-BE49-F238E27FC236}">
                <a16:creationId xmlns:a16="http://schemas.microsoft.com/office/drawing/2014/main" id="{1CFB3CEB-88D7-D8E1-40F2-A1976EB33A79}"/>
              </a:ext>
            </a:extLst>
          </p:cNvPr>
          <p:cNvSpPr txBox="1"/>
          <p:nvPr/>
        </p:nvSpPr>
        <p:spPr>
          <a:xfrm>
            <a:off x="3600691" y="723416"/>
            <a:ext cx="984220" cy="617477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7938" indent="4763">
              <a:spcBef>
                <a:spcPts val="635"/>
              </a:spcBef>
            </a:pPr>
            <a:r>
              <a:rPr sz="800" b="1" spc="-70" dirty="0" err="1">
                <a:solidFill>
                  <a:srgbClr val="A44684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エクイアル</a:t>
            </a:r>
            <a:endParaRPr lang="en-US" sz="800" b="1" spc="-70" dirty="0">
              <a:solidFill>
                <a:srgbClr val="A44684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indent="4763">
              <a:spcBef>
                <a:spcPts val="470"/>
              </a:spcBef>
            </a:pPr>
            <a:r>
              <a:rPr lang="ja-JP" altLang="en-US" sz="700" b="1" spc="-8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毛先のまとまりと</a:t>
            </a:r>
            <a:endParaRPr lang="ja-JP" altLang="en-US" sz="700" b="1" spc="-45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indent="4763">
              <a:spcBef>
                <a:spcPts val="100"/>
              </a:spcBef>
            </a:pPr>
            <a:r>
              <a:rPr lang="ja-JP" altLang="en-US" sz="700" b="1" spc="-4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根元の立ち上がりの</a:t>
            </a:r>
          </a:p>
          <a:p>
            <a:pPr marL="7938" indent="4763">
              <a:spcBef>
                <a:spcPts val="100"/>
              </a:spcBef>
            </a:pPr>
            <a:r>
              <a:rPr lang="ja-JP" altLang="en-US" sz="700" b="1" spc="-8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弱さが気になりだした方へ</a:t>
            </a:r>
            <a:endParaRPr lang="ja-JP" altLang="en-US" sz="900" b="1" baseline="50925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</p:txBody>
      </p:sp>
      <p:grpSp>
        <p:nvGrpSpPr>
          <p:cNvPr id="573" name="object 147">
            <a:extLst>
              <a:ext uri="{FF2B5EF4-FFF2-40B4-BE49-F238E27FC236}">
                <a16:creationId xmlns:a16="http://schemas.microsoft.com/office/drawing/2014/main" id="{EF5D81EF-C83E-03FD-719A-18674A570162}"/>
              </a:ext>
            </a:extLst>
          </p:cNvPr>
          <p:cNvGrpSpPr/>
          <p:nvPr/>
        </p:nvGrpSpPr>
        <p:grpSpPr>
          <a:xfrm>
            <a:off x="4074317" y="1721801"/>
            <a:ext cx="647065" cy="704850"/>
            <a:chOff x="4074317" y="1721801"/>
            <a:chExt cx="647065" cy="704850"/>
          </a:xfrm>
        </p:grpSpPr>
        <p:pic>
          <p:nvPicPr>
            <p:cNvPr id="574" name="object 148">
              <a:extLst>
                <a:ext uri="{FF2B5EF4-FFF2-40B4-BE49-F238E27FC236}">
                  <a16:creationId xmlns:a16="http://schemas.microsoft.com/office/drawing/2014/main" id="{828772B5-DC97-6523-EE39-0862F44A01A6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74693" y="2354198"/>
              <a:ext cx="138684" cy="72351"/>
            </a:xfrm>
            <a:prstGeom prst="rect">
              <a:avLst/>
            </a:prstGeom>
          </p:spPr>
        </p:pic>
        <p:pic>
          <p:nvPicPr>
            <p:cNvPr id="575" name="object 149">
              <a:extLst>
                <a:ext uri="{FF2B5EF4-FFF2-40B4-BE49-F238E27FC236}">
                  <a16:creationId xmlns:a16="http://schemas.microsoft.com/office/drawing/2014/main" id="{5389B021-DC77-4E66-D99B-158D356B45A7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54423" y="2354198"/>
              <a:ext cx="192862" cy="72351"/>
            </a:xfrm>
            <a:prstGeom prst="rect">
              <a:avLst/>
            </a:prstGeom>
          </p:spPr>
        </p:pic>
        <p:pic>
          <p:nvPicPr>
            <p:cNvPr id="576" name="object 150">
              <a:extLst>
                <a:ext uri="{FF2B5EF4-FFF2-40B4-BE49-F238E27FC236}">
                  <a16:creationId xmlns:a16="http://schemas.microsoft.com/office/drawing/2014/main" id="{936A9339-2A73-CEFC-F897-0FAFF389138A}"/>
                </a:ext>
              </a:extLst>
            </p:cNvPr>
            <p:cNvPicPr/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815" y="2039785"/>
              <a:ext cx="340065" cy="340059"/>
            </a:xfrm>
            <a:prstGeom prst="rect">
              <a:avLst/>
            </a:prstGeom>
          </p:spPr>
        </p:pic>
        <p:pic>
          <p:nvPicPr>
            <p:cNvPr id="577" name="object 151">
              <a:extLst>
                <a:ext uri="{FF2B5EF4-FFF2-40B4-BE49-F238E27FC236}">
                  <a16:creationId xmlns:a16="http://schemas.microsoft.com/office/drawing/2014/main" id="{DDB8AE9C-8C66-8CF9-613F-41A217FFD253}"/>
                </a:ext>
              </a:extLst>
            </p:cNvPr>
            <p:cNvPicPr/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17" y="1721801"/>
              <a:ext cx="339428" cy="678425"/>
            </a:xfrm>
            <a:prstGeom prst="rect">
              <a:avLst/>
            </a:prstGeom>
          </p:spPr>
        </p:pic>
        <p:pic>
          <p:nvPicPr>
            <p:cNvPr id="578" name="object 152">
              <a:extLst>
                <a:ext uri="{FF2B5EF4-FFF2-40B4-BE49-F238E27FC236}">
                  <a16:creationId xmlns:a16="http://schemas.microsoft.com/office/drawing/2014/main" id="{A3F1A3D8-A8C1-A79F-647E-CB063A6715E4}"/>
                </a:ext>
              </a:extLst>
            </p:cNvPr>
            <p:cNvPicPr/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815" y="2039785"/>
              <a:ext cx="340065" cy="340059"/>
            </a:xfrm>
            <a:prstGeom prst="rect">
              <a:avLst/>
            </a:prstGeom>
          </p:spPr>
        </p:pic>
        <p:pic>
          <p:nvPicPr>
            <p:cNvPr id="579" name="object 153">
              <a:extLst>
                <a:ext uri="{FF2B5EF4-FFF2-40B4-BE49-F238E27FC236}">
                  <a16:creationId xmlns:a16="http://schemas.microsoft.com/office/drawing/2014/main" id="{1F3218F5-2D3A-1EA5-EA53-617B9BF83C7A}"/>
                </a:ext>
              </a:extLst>
            </p:cNvPr>
            <p:cNvPicPr/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17" y="1721801"/>
              <a:ext cx="339428" cy="678425"/>
            </a:xfrm>
            <a:prstGeom prst="rect">
              <a:avLst/>
            </a:prstGeom>
          </p:spPr>
        </p:pic>
      </p:grpSp>
      <p:sp>
        <p:nvSpPr>
          <p:cNvPr id="580" name="object 159">
            <a:extLst>
              <a:ext uri="{FF2B5EF4-FFF2-40B4-BE49-F238E27FC236}">
                <a16:creationId xmlns:a16="http://schemas.microsoft.com/office/drawing/2014/main" id="{99E32F29-EF4C-CE58-53FF-DF90670283E0}"/>
              </a:ext>
            </a:extLst>
          </p:cNvPr>
          <p:cNvSpPr txBox="1"/>
          <p:nvPr/>
        </p:nvSpPr>
        <p:spPr>
          <a:xfrm>
            <a:off x="3600038" y="1483553"/>
            <a:ext cx="522605" cy="4306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93675" indent="635">
              <a:lnSpc>
                <a:spcPct val="104200"/>
              </a:lnSpc>
              <a:spcBef>
                <a:spcPts val="110"/>
              </a:spcBef>
            </a:pPr>
            <a:r>
              <a:rPr sz="500" spc="-50" dirty="0">
                <a:solidFill>
                  <a:srgbClr val="A44684"/>
                </a:solidFill>
                <a:latin typeface="YuGoPr6N-Medium"/>
                <a:cs typeface="YuGoPr6N-Medium"/>
              </a:rPr>
              <a:t>エクイアル</a:t>
            </a:r>
            <a:r>
              <a:rPr sz="500" spc="-40" dirty="0">
                <a:solidFill>
                  <a:srgbClr val="A44684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14604">
              <a:spcBef>
                <a:spcPts val="18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pic>
        <p:nvPicPr>
          <p:cNvPr id="581" name="object 160">
            <a:extLst>
              <a:ext uri="{FF2B5EF4-FFF2-40B4-BE49-F238E27FC236}">
                <a16:creationId xmlns:a16="http://schemas.microsoft.com/office/drawing/2014/main" id="{217C0C66-C9FD-BC92-4025-9CE9C8B09041}"/>
              </a:ext>
            </a:extLst>
          </p:cNvPr>
          <p:cNvPicPr/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756000"/>
            <a:ext cx="360000" cy="324000"/>
          </a:xfrm>
          <a:prstGeom prst="rect">
            <a:avLst/>
          </a:prstGeom>
        </p:spPr>
      </p:pic>
      <p:sp>
        <p:nvSpPr>
          <p:cNvPr id="582" name="object 161">
            <a:extLst>
              <a:ext uri="{FF2B5EF4-FFF2-40B4-BE49-F238E27FC236}">
                <a16:creationId xmlns:a16="http://schemas.microsoft.com/office/drawing/2014/main" id="{7DF884AC-CF82-5F04-4DE7-9F71A8022C06}"/>
              </a:ext>
            </a:extLst>
          </p:cNvPr>
          <p:cNvSpPr txBox="1"/>
          <p:nvPr/>
        </p:nvSpPr>
        <p:spPr>
          <a:xfrm>
            <a:off x="4532388" y="1067670"/>
            <a:ext cx="614000" cy="191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90000"/>
              </a:lnSpc>
              <a:spcBef>
                <a:spcPts val="100"/>
              </a:spcBef>
            </a:pPr>
            <a:r>
              <a:rPr sz="600" spc="-15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マグノリア</a:t>
            </a:r>
            <a:endParaRPr lang="en-US" sz="600" spc="-15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2700" algn="ctr">
              <a:lnSpc>
                <a:spcPct val="90000"/>
              </a:lnSpc>
              <a:spcBef>
                <a:spcPts val="100"/>
              </a:spcBef>
            </a:pPr>
            <a:r>
              <a:rPr lang="ja-JP" altLang="en-US" sz="600" spc="-12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ミケーリア</a:t>
            </a:r>
            <a:r>
              <a:rPr lang="ja-JP" altLang="en-US" sz="600" spc="-3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　</a:t>
            </a:r>
            <a:r>
              <a:rPr lang="ja-JP" altLang="en-US" sz="600" spc="-12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アルバ</a:t>
            </a:r>
            <a:endParaRPr sz="6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pic>
        <p:nvPicPr>
          <p:cNvPr id="583" name="object 165">
            <a:extLst>
              <a:ext uri="{FF2B5EF4-FFF2-40B4-BE49-F238E27FC236}">
                <a16:creationId xmlns:a16="http://schemas.microsoft.com/office/drawing/2014/main" id="{5553289B-823E-9FF8-2486-617937633F45}"/>
              </a:ext>
            </a:extLst>
          </p:cNvPr>
          <p:cNvPicPr/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109" y="768426"/>
            <a:ext cx="239306" cy="311175"/>
          </a:xfrm>
          <a:prstGeom prst="rect">
            <a:avLst/>
          </a:prstGeom>
        </p:spPr>
      </p:pic>
      <p:pic>
        <p:nvPicPr>
          <p:cNvPr id="584" name="object 166">
            <a:extLst>
              <a:ext uri="{FF2B5EF4-FFF2-40B4-BE49-F238E27FC236}">
                <a16:creationId xmlns:a16="http://schemas.microsoft.com/office/drawing/2014/main" id="{8A965D79-8FF2-704D-EF6E-828FFEDAA9AB}"/>
              </a:ext>
            </a:extLst>
          </p:cNvPr>
          <p:cNvPicPr/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362" y="804563"/>
            <a:ext cx="242707" cy="257669"/>
          </a:xfrm>
          <a:prstGeom prst="rect">
            <a:avLst/>
          </a:prstGeom>
        </p:spPr>
      </p:pic>
      <p:pic>
        <p:nvPicPr>
          <p:cNvPr id="585" name="object 175">
            <a:extLst>
              <a:ext uri="{FF2B5EF4-FFF2-40B4-BE49-F238E27FC236}">
                <a16:creationId xmlns:a16="http://schemas.microsoft.com/office/drawing/2014/main" id="{418DF74B-1B47-91A0-098C-4D20838E7C25}"/>
              </a:ext>
            </a:extLst>
          </p:cNvPr>
          <p:cNvPicPr/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" r="184"/>
          <a:stretch/>
        </p:blipFill>
        <p:spPr>
          <a:xfrm>
            <a:off x="252000" y="2628099"/>
            <a:ext cx="10174169" cy="126466"/>
          </a:xfrm>
          <a:prstGeom prst="rect">
            <a:avLst/>
          </a:prstGeom>
        </p:spPr>
      </p:pic>
      <p:sp>
        <p:nvSpPr>
          <p:cNvPr id="586" name="object 176">
            <a:extLst>
              <a:ext uri="{FF2B5EF4-FFF2-40B4-BE49-F238E27FC236}">
                <a16:creationId xmlns:a16="http://schemas.microsoft.com/office/drawing/2014/main" id="{810A5691-BE70-C38B-1B4F-AA0A5C651A47}"/>
              </a:ext>
            </a:extLst>
          </p:cNvPr>
          <p:cNvSpPr txBox="1"/>
          <p:nvPr/>
        </p:nvSpPr>
        <p:spPr>
          <a:xfrm>
            <a:off x="270713" y="2754566"/>
            <a:ext cx="10161270" cy="12700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5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700" b="1" spc="-60" dirty="0">
                <a:solidFill>
                  <a:srgbClr val="58595B"/>
                </a:solidFill>
                <a:latin typeface="Yu Mincho Pr6N"/>
                <a:cs typeface="Yu Mincho Pr6N"/>
              </a:rPr>
              <a:t>一人ひとりに応えるヘアケアで美しい髪へ</a:t>
            </a:r>
            <a:endParaRPr sz="700" dirty="0">
              <a:latin typeface="Yu Mincho Pr6N"/>
              <a:cs typeface="Yu Mincho Pr6N"/>
            </a:endParaRPr>
          </a:p>
        </p:txBody>
      </p:sp>
      <p:pic>
        <p:nvPicPr>
          <p:cNvPr id="587" name="object 178">
            <a:extLst>
              <a:ext uri="{FF2B5EF4-FFF2-40B4-BE49-F238E27FC236}">
                <a16:creationId xmlns:a16="http://schemas.microsoft.com/office/drawing/2014/main" id="{46F6CE4C-1D7A-B6A9-9AA8-3BB9A486494F}"/>
              </a:ext>
            </a:extLst>
          </p:cNvPr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940576" y="2646531"/>
            <a:ext cx="821461" cy="92849"/>
          </a:xfrm>
          <a:prstGeom prst="rect">
            <a:avLst/>
          </a:prstGeom>
        </p:spPr>
      </p:pic>
      <p:pic>
        <p:nvPicPr>
          <p:cNvPr id="588" name="object 442">
            <a:extLst>
              <a:ext uri="{FF2B5EF4-FFF2-40B4-BE49-F238E27FC236}">
                <a16:creationId xmlns:a16="http://schemas.microsoft.com/office/drawing/2014/main" id="{B60F30A4-E7C3-7605-569B-93C22D3BC95B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352420" y="7063193"/>
            <a:ext cx="138684" cy="72351"/>
          </a:xfrm>
          <a:prstGeom prst="rect">
            <a:avLst/>
          </a:prstGeom>
        </p:spPr>
      </p:pic>
      <p:pic>
        <p:nvPicPr>
          <p:cNvPr id="589" name="object 443">
            <a:extLst>
              <a:ext uri="{FF2B5EF4-FFF2-40B4-BE49-F238E27FC236}">
                <a16:creationId xmlns:a16="http://schemas.microsoft.com/office/drawing/2014/main" id="{823FF567-B077-DF0B-E0CB-D26BFA05AF3C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630244" y="7056018"/>
            <a:ext cx="192874" cy="72351"/>
          </a:xfrm>
          <a:prstGeom prst="rect">
            <a:avLst/>
          </a:prstGeom>
        </p:spPr>
      </p:pic>
      <p:pic>
        <p:nvPicPr>
          <p:cNvPr id="590" name="object 444">
            <a:extLst>
              <a:ext uri="{FF2B5EF4-FFF2-40B4-BE49-F238E27FC236}">
                <a16:creationId xmlns:a16="http://schemas.microsoft.com/office/drawing/2014/main" id="{23D2B91A-15EE-2C72-D664-029519694BC2}"/>
              </a:ext>
            </a:extLst>
          </p:cNvPr>
          <p:cNvPicPr/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500" y="5659907"/>
            <a:ext cx="249070" cy="711949"/>
          </a:xfrm>
          <a:prstGeom prst="rect">
            <a:avLst/>
          </a:prstGeom>
        </p:spPr>
      </p:pic>
      <p:pic>
        <p:nvPicPr>
          <p:cNvPr id="591" name="object 445">
            <a:extLst>
              <a:ext uri="{FF2B5EF4-FFF2-40B4-BE49-F238E27FC236}">
                <a16:creationId xmlns:a16="http://schemas.microsoft.com/office/drawing/2014/main" id="{BE72067A-0913-38F7-69B7-48B2DB4A1032}"/>
              </a:ext>
            </a:extLst>
          </p:cNvPr>
          <p:cNvPicPr/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31" y="6400442"/>
            <a:ext cx="354892" cy="710235"/>
          </a:xfrm>
          <a:prstGeom prst="rect">
            <a:avLst/>
          </a:prstGeom>
        </p:spPr>
      </p:pic>
      <p:pic>
        <p:nvPicPr>
          <p:cNvPr id="592" name="object 446">
            <a:extLst>
              <a:ext uri="{FF2B5EF4-FFF2-40B4-BE49-F238E27FC236}">
                <a16:creationId xmlns:a16="http://schemas.microsoft.com/office/drawing/2014/main" id="{2A1EBBA4-9D2D-C03E-8339-ED0804F1C18E}"/>
              </a:ext>
            </a:extLst>
          </p:cNvPr>
          <p:cNvPicPr/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218" y="6728570"/>
            <a:ext cx="355923" cy="355923"/>
          </a:xfrm>
          <a:prstGeom prst="rect">
            <a:avLst/>
          </a:prstGeom>
        </p:spPr>
      </p:pic>
      <p:sp>
        <p:nvSpPr>
          <p:cNvPr id="593" name="object 447">
            <a:extLst>
              <a:ext uri="{FF2B5EF4-FFF2-40B4-BE49-F238E27FC236}">
                <a16:creationId xmlns:a16="http://schemas.microsoft.com/office/drawing/2014/main" id="{5CD0A730-C796-BBEB-2F5B-9F66AABA451A}"/>
              </a:ext>
            </a:extLst>
          </p:cNvPr>
          <p:cNvSpPr txBox="1"/>
          <p:nvPr/>
        </p:nvSpPr>
        <p:spPr>
          <a:xfrm>
            <a:off x="9897657" y="6465717"/>
            <a:ext cx="532765" cy="444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5080">
              <a:lnSpc>
                <a:spcPct val="104200"/>
              </a:lnSpc>
              <a:spcBef>
                <a:spcPts val="110"/>
              </a:spcBef>
            </a:pPr>
            <a:r>
              <a:rPr sz="500" spc="-25" dirty="0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r>
              <a:rPr sz="500" spc="500" dirty="0">
                <a:solidFill>
                  <a:srgbClr val="2390AC"/>
                </a:solidFill>
                <a:latin typeface="YuGoPr6N-Medium"/>
                <a:cs typeface="YuGoPr6N-Medium"/>
              </a:rPr>
              <a:t> </a:t>
            </a:r>
            <a:r>
              <a:rPr sz="500" spc="-70" dirty="0">
                <a:solidFill>
                  <a:srgbClr val="2390AC"/>
                </a:solidFill>
                <a:latin typeface="YuGoPr6N-Medium"/>
                <a:cs typeface="YuGoPr6N-Medium"/>
              </a:rPr>
              <a:t>リラクシングマスク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235"/>
              </a:spcBef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</a:pPr>
            <a:r>
              <a:rPr sz="500" spc="-35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6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grpSp>
        <p:nvGrpSpPr>
          <p:cNvPr id="594" name="object 448">
            <a:extLst>
              <a:ext uri="{FF2B5EF4-FFF2-40B4-BE49-F238E27FC236}">
                <a16:creationId xmlns:a16="http://schemas.microsoft.com/office/drawing/2014/main" id="{D60C97F1-4C37-57DC-76EE-EBAC94B182A0}"/>
              </a:ext>
            </a:extLst>
          </p:cNvPr>
          <p:cNvGrpSpPr/>
          <p:nvPr/>
        </p:nvGrpSpPr>
        <p:grpSpPr>
          <a:xfrm>
            <a:off x="8821751" y="5350249"/>
            <a:ext cx="950594" cy="111760"/>
            <a:chOff x="8821751" y="5350249"/>
            <a:chExt cx="950594" cy="111760"/>
          </a:xfrm>
        </p:grpSpPr>
        <p:pic>
          <p:nvPicPr>
            <p:cNvPr id="595" name="object 449">
              <a:extLst>
                <a:ext uri="{FF2B5EF4-FFF2-40B4-BE49-F238E27FC236}">
                  <a16:creationId xmlns:a16="http://schemas.microsoft.com/office/drawing/2014/main" id="{78D04979-C459-210E-8387-C3F3AA595BB0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821751" y="5350249"/>
              <a:ext cx="228975" cy="111683"/>
            </a:xfrm>
            <a:prstGeom prst="rect">
              <a:avLst/>
            </a:prstGeom>
          </p:spPr>
        </p:pic>
        <p:sp>
          <p:nvSpPr>
            <p:cNvPr id="596" name="object 450">
              <a:extLst>
                <a:ext uri="{FF2B5EF4-FFF2-40B4-BE49-F238E27FC236}">
                  <a16:creationId xmlns:a16="http://schemas.microsoft.com/office/drawing/2014/main" id="{DB36D3F7-FA38-67A8-53E0-93D0612906E4}"/>
                </a:ext>
              </a:extLst>
            </p:cNvPr>
            <p:cNvSpPr/>
            <p:nvPr/>
          </p:nvSpPr>
          <p:spPr>
            <a:xfrm>
              <a:off x="9090786" y="5352656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5" h="107314">
                  <a:moveTo>
                    <a:pt x="17945" y="0"/>
                  </a:moveTo>
                  <a:lnTo>
                    <a:pt x="0" y="0"/>
                  </a:lnTo>
                  <a:lnTo>
                    <a:pt x="0" y="106743"/>
                  </a:lnTo>
                  <a:lnTo>
                    <a:pt x="17945" y="106743"/>
                  </a:lnTo>
                  <a:lnTo>
                    <a:pt x="17945" y="0"/>
                  </a:lnTo>
                  <a:close/>
                </a:path>
              </a:pathLst>
            </a:custGeom>
            <a:solidFill>
              <a:srgbClr val="00A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7" name="object 451">
              <a:extLst>
                <a:ext uri="{FF2B5EF4-FFF2-40B4-BE49-F238E27FC236}">
                  <a16:creationId xmlns:a16="http://schemas.microsoft.com/office/drawing/2014/main" id="{A0B2330A-D44B-C1B5-4CE8-378C22D851C1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150692" y="5352658"/>
              <a:ext cx="88582" cy="109270"/>
            </a:xfrm>
            <a:prstGeom prst="rect">
              <a:avLst/>
            </a:prstGeom>
          </p:spPr>
        </p:pic>
        <p:pic>
          <p:nvPicPr>
            <p:cNvPr id="598" name="object 452">
              <a:extLst>
                <a:ext uri="{FF2B5EF4-FFF2-40B4-BE49-F238E27FC236}">
                  <a16:creationId xmlns:a16="http://schemas.microsoft.com/office/drawing/2014/main" id="{C32A5D7E-407A-8AB2-7676-F751B182FA7F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270381" y="5350249"/>
              <a:ext cx="107899" cy="111683"/>
            </a:xfrm>
            <a:prstGeom prst="rect">
              <a:avLst/>
            </a:prstGeom>
          </p:spPr>
        </p:pic>
        <p:pic>
          <p:nvPicPr>
            <p:cNvPr id="599" name="object 453">
              <a:extLst>
                <a:ext uri="{FF2B5EF4-FFF2-40B4-BE49-F238E27FC236}">
                  <a16:creationId xmlns:a16="http://schemas.microsoft.com/office/drawing/2014/main" id="{F67F406B-E126-F9E3-0D05-19FF12C44C56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69094" y="5350251"/>
              <a:ext cx="76060" cy="111671"/>
            </a:xfrm>
            <a:prstGeom prst="rect">
              <a:avLst/>
            </a:prstGeom>
          </p:spPr>
        </p:pic>
        <p:pic>
          <p:nvPicPr>
            <p:cNvPr id="600" name="object 454">
              <a:extLst>
                <a:ext uri="{FF2B5EF4-FFF2-40B4-BE49-F238E27FC236}">
                  <a16:creationId xmlns:a16="http://schemas.microsoft.com/office/drawing/2014/main" id="{51D1B215-6922-FDCB-6D8C-31AD04C52A8E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580571" y="5352660"/>
              <a:ext cx="73863" cy="106743"/>
            </a:xfrm>
            <a:prstGeom prst="rect">
              <a:avLst/>
            </a:prstGeom>
          </p:spPr>
        </p:pic>
        <p:pic>
          <p:nvPicPr>
            <p:cNvPr id="601" name="object 455">
              <a:extLst>
                <a:ext uri="{FF2B5EF4-FFF2-40B4-BE49-F238E27FC236}">
                  <a16:creationId xmlns:a16="http://schemas.microsoft.com/office/drawing/2014/main" id="{CA4F62AE-D77C-8319-4B06-7A04E3554A29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666033" y="5350256"/>
              <a:ext cx="106108" cy="109143"/>
            </a:xfrm>
            <a:prstGeom prst="rect">
              <a:avLst/>
            </a:prstGeom>
          </p:spPr>
        </p:pic>
      </p:grpSp>
      <p:sp>
        <p:nvSpPr>
          <p:cNvPr id="602" name="object 456">
            <a:extLst>
              <a:ext uri="{FF2B5EF4-FFF2-40B4-BE49-F238E27FC236}">
                <a16:creationId xmlns:a16="http://schemas.microsoft.com/office/drawing/2014/main" id="{785F0AF3-19BA-408A-D7C6-8B1158B79ABD}"/>
              </a:ext>
            </a:extLst>
          </p:cNvPr>
          <p:cNvSpPr txBox="1"/>
          <p:nvPr/>
        </p:nvSpPr>
        <p:spPr>
          <a:xfrm>
            <a:off x="8805801" y="5441499"/>
            <a:ext cx="995499" cy="142936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440"/>
              </a:spcBef>
            </a:pPr>
            <a:r>
              <a:rPr sz="800" spc="-40" dirty="0" err="1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endParaRPr sz="600" dirty="0">
              <a:latin typeface="YuGoPr6N-Medium"/>
              <a:cs typeface="YuGoPr6N-Medium"/>
            </a:endParaRPr>
          </a:p>
          <a:p>
            <a:pPr marL="7938" marR="93980">
              <a:spcBef>
                <a:spcPts val="240"/>
              </a:spcBef>
            </a:pPr>
            <a:r>
              <a:rPr sz="700" b="1" spc="-90" dirty="0" err="1">
                <a:solidFill>
                  <a:srgbClr val="414042"/>
                </a:solidFill>
                <a:latin typeface="YuGoPr6N-Demi"/>
                <a:cs typeface="YuGoPr6N-Demi"/>
              </a:rPr>
              <a:t>トップのボリュームが</a:t>
            </a:r>
            <a:endParaRPr lang="en-US" sz="700" b="1" spc="-90" dirty="0">
              <a:solidFill>
                <a:srgbClr val="414042"/>
              </a:solidFill>
              <a:latin typeface="YuGoPr6N-Demi"/>
              <a:cs typeface="YuGoPr6N-Demi"/>
            </a:endParaRPr>
          </a:p>
          <a:p>
            <a:pPr marL="7938" marR="93980">
              <a:spcBef>
                <a:spcPts val="240"/>
              </a:spcBef>
            </a:pPr>
            <a:r>
              <a:rPr sz="700" b="1" spc="-60" dirty="0" err="1">
                <a:solidFill>
                  <a:srgbClr val="414042"/>
                </a:solidFill>
                <a:latin typeface="YuGoPr6N-Demi"/>
                <a:cs typeface="YuGoPr6N-Demi"/>
              </a:rPr>
              <a:t>気になりだした方へ</a:t>
            </a:r>
            <a:endParaRPr sz="700" dirty="0">
              <a:latin typeface="YuGoPr6N-Demi"/>
              <a:cs typeface="YuGoPr6N-Demi"/>
            </a:endParaRPr>
          </a:p>
          <a:p>
            <a:pPr marL="7938">
              <a:lnSpc>
                <a:spcPct val="100000"/>
              </a:lnSpc>
              <a:spcBef>
                <a:spcPts val="5"/>
              </a:spcBef>
            </a:pPr>
            <a:endParaRPr sz="500" dirty="0">
              <a:latin typeface="YuGoPr6N-Demi"/>
              <a:cs typeface="YuGoPr6N-Demi"/>
            </a:endParaRPr>
          </a:p>
          <a:p>
            <a:pPr marL="7938" marR="30480">
              <a:lnSpc>
                <a:spcPct val="110100"/>
              </a:lnSpc>
            </a:pPr>
            <a:r>
              <a:rPr sz="500" spc="-30" dirty="0" err="1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r>
              <a:rPr lang="en-US" sz="500" spc="-30" dirty="0">
                <a:solidFill>
                  <a:srgbClr val="2390AC"/>
                </a:solidFill>
                <a:latin typeface="YuGoPr6N-Medium"/>
                <a:cs typeface="YuGoPr6N-Medium"/>
              </a:rPr>
              <a:t> </a:t>
            </a:r>
            <a:r>
              <a:rPr sz="500" spc="-50" dirty="0" err="1">
                <a:solidFill>
                  <a:srgbClr val="2390AC"/>
                </a:solidFill>
                <a:latin typeface="YuGoPr6N-Medium"/>
                <a:cs typeface="YuGoPr6N-Medium"/>
              </a:rPr>
              <a:t>クリアフォーム</a:t>
            </a:r>
            <a:r>
              <a:rPr sz="500" spc="500" dirty="0">
                <a:solidFill>
                  <a:srgbClr val="2390AC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170g</a:t>
            </a:r>
            <a:r>
              <a:rPr sz="500" spc="30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320g</a:t>
            </a:r>
            <a:r>
              <a:rPr sz="500" spc="30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4,400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lang="en-US" sz="35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lang="en-US" sz="35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lang="en-US" sz="35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sz="350" dirty="0">
              <a:latin typeface="YuGoPr6N-Medium"/>
              <a:cs typeface="YuGoPr6N-Medium"/>
            </a:endParaRPr>
          </a:p>
          <a:p>
            <a:pPr marL="7938" marR="462915">
              <a:lnSpc>
                <a:spcPct val="104200"/>
              </a:lnSpc>
              <a:spcBef>
                <a:spcPts val="5"/>
              </a:spcBef>
            </a:pPr>
            <a:r>
              <a:rPr sz="500" spc="-30" dirty="0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r>
              <a:rPr sz="500" spc="-40" dirty="0">
                <a:solidFill>
                  <a:srgbClr val="2390AC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9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38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38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-3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603" name="object 457">
            <a:extLst>
              <a:ext uri="{FF2B5EF4-FFF2-40B4-BE49-F238E27FC236}">
                <a16:creationId xmlns:a16="http://schemas.microsoft.com/office/drawing/2014/main" id="{2D378A9D-E6E0-32E9-86D7-8FCB6D8DE354}"/>
              </a:ext>
            </a:extLst>
          </p:cNvPr>
          <p:cNvPicPr/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8000" y="5436000"/>
            <a:ext cx="360000" cy="360000"/>
          </a:xfrm>
          <a:prstGeom prst="rect">
            <a:avLst/>
          </a:prstGeom>
        </p:spPr>
      </p:pic>
      <p:sp>
        <p:nvSpPr>
          <p:cNvPr id="604" name="object 458">
            <a:extLst>
              <a:ext uri="{FF2B5EF4-FFF2-40B4-BE49-F238E27FC236}">
                <a16:creationId xmlns:a16="http://schemas.microsoft.com/office/drawing/2014/main" id="{1143A1D3-0A45-3CB4-28BD-6C0D560ECB2C}"/>
              </a:ext>
            </a:extLst>
          </p:cNvPr>
          <p:cNvSpPr txBox="1"/>
          <p:nvPr/>
        </p:nvSpPr>
        <p:spPr>
          <a:xfrm>
            <a:off x="10118217" y="5781531"/>
            <a:ext cx="18478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00" spc="-25" dirty="0">
                <a:solidFill>
                  <a:srgbClr val="414042"/>
                </a:solidFill>
                <a:latin typeface="YuGoPr6N-Medium"/>
                <a:cs typeface="YuGoPr6N-Medium"/>
              </a:rPr>
              <a:t>菖蒲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605" name="object 459">
            <a:extLst>
              <a:ext uri="{FF2B5EF4-FFF2-40B4-BE49-F238E27FC236}">
                <a16:creationId xmlns:a16="http://schemas.microsoft.com/office/drawing/2014/main" id="{AEFFF517-4731-A67E-EB4E-B1396FC987BF}"/>
              </a:ext>
            </a:extLst>
          </p:cNvPr>
          <p:cNvSpPr txBox="1"/>
          <p:nvPr/>
        </p:nvSpPr>
        <p:spPr>
          <a:xfrm>
            <a:off x="10059677" y="5871978"/>
            <a:ext cx="3048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6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45" dirty="0">
                <a:solidFill>
                  <a:srgbClr val="414042"/>
                </a:solidFill>
                <a:latin typeface="YuGoPr6N-Medium"/>
                <a:cs typeface="YuGoPr6N-Medium"/>
              </a:rPr>
              <a:t>あやめ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606" name="object 461">
            <a:extLst>
              <a:ext uri="{FF2B5EF4-FFF2-40B4-BE49-F238E27FC236}">
                <a16:creationId xmlns:a16="http://schemas.microsoft.com/office/drawing/2014/main" id="{13B9B11A-F466-071A-6A9F-9F225A4EF1B5}"/>
              </a:ext>
            </a:extLst>
          </p:cNvPr>
          <p:cNvPicPr/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629" y="5484425"/>
            <a:ext cx="304050" cy="306672"/>
          </a:xfrm>
          <a:prstGeom prst="rect">
            <a:avLst/>
          </a:prstGeom>
        </p:spPr>
      </p:pic>
      <p:grpSp>
        <p:nvGrpSpPr>
          <p:cNvPr id="607" name="グループ化 606">
            <a:extLst>
              <a:ext uri="{FF2B5EF4-FFF2-40B4-BE49-F238E27FC236}">
                <a16:creationId xmlns:a16="http://schemas.microsoft.com/office/drawing/2014/main" id="{9DACBE82-C42F-60CB-BEC5-3C6F3CAC8706}"/>
              </a:ext>
            </a:extLst>
          </p:cNvPr>
          <p:cNvGrpSpPr/>
          <p:nvPr/>
        </p:nvGrpSpPr>
        <p:grpSpPr>
          <a:xfrm>
            <a:off x="7142181" y="5350244"/>
            <a:ext cx="915525" cy="111683"/>
            <a:chOff x="7117905" y="5350244"/>
            <a:chExt cx="915525" cy="111683"/>
          </a:xfrm>
        </p:grpSpPr>
        <p:pic>
          <p:nvPicPr>
            <p:cNvPr id="608" name="object 462">
              <a:extLst>
                <a:ext uri="{FF2B5EF4-FFF2-40B4-BE49-F238E27FC236}">
                  <a16:creationId xmlns:a16="http://schemas.microsoft.com/office/drawing/2014/main" id="{A0052762-BAEB-A7BD-CCEA-16C8D56797A4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117905" y="5351479"/>
              <a:ext cx="104749" cy="106680"/>
            </a:xfrm>
            <a:prstGeom prst="rect">
              <a:avLst/>
            </a:prstGeom>
          </p:spPr>
        </p:pic>
        <p:pic>
          <p:nvPicPr>
            <p:cNvPr id="609" name="object 463">
              <a:extLst>
                <a:ext uri="{FF2B5EF4-FFF2-40B4-BE49-F238E27FC236}">
                  <a16:creationId xmlns:a16="http://schemas.microsoft.com/office/drawing/2014/main" id="{F1981256-FCD9-53B8-FA7D-5C0872FFA642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252264" y="5350249"/>
              <a:ext cx="103174" cy="111671"/>
            </a:xfrm>
            <a:prstGeom prst="rect">
              <a:avLst/>
            </a:prstGeom>
          </p:spPr>
        </p:pic>
        <p:sp>
          <p:nvSpPr>
            <p:cNvPr id="610" name="object 464">
              <a:extLst>
                <a:ext uri="{FF2B5EF4-FFF2-40B4-BE49-F238E27FC236}">
                  <a16:creationId xmlns:a16="http://schemas.microsoft.com/office/drawing/2014/main" id="{3DE11FDF-D0E6-BE37-8060-B5A81B8DA830}"/>
                </a:ext>
              </a:extLst>
            </p:cNvPr>
            <p:cNvSpPr/>
            <p:nvPr/>
          </p:nvSpPr>
          <p:spPr>
            <a:xfrm>
              <a:off x="7385075" y="5352707"/>
              <a:ext cx="15875" cy="106680"/>
            </a:xfrm>
            <a:custGeom>
              <a:avLst/>
              <a:gdLst/>
              <a:ahLst/>
              <a:cxnLst/>
              <a:rect l="l" t="t" r="r" b="b"/>
              <a:pathLst>
                <a:path w="15875" h="106679">
                  <a:moveTo>
                    <a:pt x="15722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15722" y="106680"/>
                  </a:lnTo>
                  <a:lnTo>
                    <a:pt x="15722" y="0"/>
                  </a:lnTo>
                  <a:close/>
                </a:path>
              </a:pathLst>
            </a:custGeom>
            <a:solidFill>
              <a:srgbClr val="009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" name="object 465">
              <a:extLst>
                <a:ext uri="{FF2B5EF4-FFF2-40B4-BE49-F238E27FC236}">
                  <a16:creationId xmlns:a16="http://schemas.microsoft.com/office/drawing/2014/main" id="{CE7393A2-4244-D172-E7DA-2D207240E046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428532" y="5350244"/>
              <a:ext cx="386375" cy="111683"/>
            </a:xfrm>
            <a:prstGeom prst="rect">
              <a:avLst/>
            </a:prstGeom>
          </p:spPr>
        </p:pic>
        <p:sp>
          <p:nvSpPr>
            <p:cNvPr id="612" name="object 466">
              <a:extLst>
                <a:ext uri="{FF2B5EF4-FFF2-40B4-BE49-F238E27FC236}">
                  <a16:creationId xmlns:a16="http://schemas.microsoft.com/office/drawing/2014/main" id="{0199BE07-0FC1-67EC-4367-8BA605BF41D7}"/>
                </a:ext>
              </a:extLst>
            </p:cNvPr>
            <p:cNvSpPr/>
            <p:nvPr/>
          </p:nvSpPr>
          <p:spPr>
            <a:xfrm>
              <a:off x="7839875" y="5352719"/>
              <a:ext cx="62865" cy="106680"/>
            </a:xfrm>
            <a:custGeom>
              <a:avLst/>
              <a:gdLst/>
              <a:ahLst/>
              <a:cxnLst/>
              <a:rect l="l" t="t" r="r" b="b"/>
              <a:pathLst>
                <a:path w="62865" h="106679">
                  <a:moveTo>
                    <a:pt x="62826" y="100330"/>
                  </a:moveTo>
                  <a:lnTo>
                    <a:pt x="15748" y="10033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100330"/>
                  </a:lnTo>
                  <a:lnTo>
                    <a:pt x="0" y="106680"/>
                  </a:lnTo>
                  <a:lnTo>
                    <a:pt x="62826" y="106680"/>
                  </a:lnTo>
                  <a:lnTo>
                    <a:pt x="62826" y="100330"/>
                  </a:lnTo>
                  <a:close/>
                </a:path>
              </a:pathLst>
            </a:custGeom>
            <a:solidFill>
              <a:srgbClr val="009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" name="object 467">
              <a:extLst>
                <a:ext uri="{FF2B5EF4-FFF2-40B4-BE49-F238E27FC236}">
                  <a16:creationId xmlns:a16="http://schemas.microsoft.com/office/drawing/2014/main" id="{9C588A3B-680C-898B-1366-372570F3E0CC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928694" y="5352709"/>
              <a:ext cx="104736" cy="106680"/>
            </a:xfrm>
            <a:prstGeom prst="rect">
              <a:avLst/>
            </a:prstGeom>
          </p:spPr>
        </p:pic>
      </p:grpSp>
      <p:sp>
        <p:nvSpPr>
          <p:cNvPr id="614" name="object 468">
            <a:extLst>
              <a:ext uri="{FF2B5EF4-FFF2-40B4-BE49-F238E27FC236}">
                <a16:creationId xmlns:a16="http://schemas.microsoft.com/office/drawing/2014/main" id="{D055C81C-D505-1557-48F5-C0415A76ADF3}"/>
              </a:ext>
            </a:extLst>
          </p:cNvPr>
          <p:cNvSpPr txBox="1"/>
          <p:nvPr/>
        </p:nvSpPr>
        <p:spPr>
          <a:xfrm>
            <a:off x="7116887" y="5441526"/>
            <a:ext cx="904240" cy="41992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440"/>
              </a:spcBef>
            </a:pPr>
            <a:r>
              <a:rPr sz="800" b="1" spc="-70" dirty="0">
                <a:solidFill>
                  <a:srgbClr val="358E8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モイストカーム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lnSpc>
                <a:spcPct val="107200"/>
              </a:lnSpc>
              <a:spcBef>
                <a:spcPts val="240"/>
              </a:spcBef>
            </a:pPr>
            <a:r>
              <a:rPr sz="700" b="1" spc="-2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地肌の乾燥やかゆみが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615" name="object 469">
            <a:extLst>
              <a:ext uri="{FF2B5EF4-FFF2-40B4-BE49-F238E27FC236}">
                <a16:creationId xmlns:a16="http://schemas.microsoft.com/office/drawing/2014/main" id="{68980462-BF1A-2486-2715-D76597880A91}"/>
              </a:ext>
            </a:extLst>
          </p:cNvPr>
          <p:cNvGrpSpPr/>
          <p:nvPr/>
        </p:nvGrpSpPr>
        <p:grpSpPr>
          <a:xfrm>
            <a:off x="7702101" y="6400937"/>
            <a:ext cx="652145" cy="734695"/>
            <a:chOff x="7702101" y="6400937"/>
            <a:chExt cx="652145" cy="734695"/>
          </a:xfrm>
        </p:grpSpPr>
        <p:pic>
          <p:nvPicPr>
            <p:cNvPr id="616" name="object 470">
              <a:extLst>
                <a:ext uri="{FF2B5EF4-FFF2-40B4-BE49-F238E27FC236}">
                  <a16:creationId xmlns:a16="http://schemas.microsoft.com/office/drawing/2014/main" id="{98035AD3-ED04-857A-10D1-A9602CA1CBE9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804467" y="7063193"/>
              <a:ext cx="138684" cy="72351"/>
            </a:xfrm>
            <a:prstGeom prst="rect">
              <a:avLst/>
            </a:prstGeom>
          </p:spPr>
        </p:pic>
        <p:pic>
          <p:nvPicPr>
            <p:cNvPr id="617" name="object 471">
              <a:extLst>
                <a:ext uri="{FF2B5EF4-FFF2-40B4-BE49-F238E27FC236}">
                  <a16:creationId xmlns:a16="http://schemas.microsoft.com/office/drawing/2014/main" id="{53E2C7CE-4E8C-8973-BE3C-E9DAC563E221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79498" y="7063193"/>
              <a:ext cx="192862" cy="72351"/>
            </a:xfrm>
            <a:prstGeom prst="rect">
              <a:avLst/>
            </a:prstGeom>
          </p:spPr>
        </p:pic>
        <p:pic>
          <p:nvPicPr>
            <p:cNvPr id="618" name="object 472">
              <a:extLst>
                <a:ext uri="{FF2B5EF4-FFF2-40B4-BE49-F238E27FC236}">
                  <a16:creationId xmlns:a16="http://schemas.microsoft.com/office/drawing/2014/main" id="{246F0CD5-31B5-F690-4B6F-EA02A0A7B11D}"/>
                </a:ext>
              </a:extLst>
            </p:cNvPr>
            <p:cNvPicPr/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967" y="6735419"/>
              <a:ext cx="355914" cy="355917"/>
            </a:xfrm>
            <a:prstGeom prst="rect">
              <a:avLst/>
            </a:prstGeom>
          </p:spPr>
        </p:pic>
        <p:pic>
          <p:nvPicPr>
            <p:cNvPr id="619" name="object 473">
              <a:extLst>
                <a:ext uri="{FF2B5EF4-FFF2-40B4-BE49-F238E27FC236}">
                  <a16:creationId xmlns:a16="http://schemas.microsoft.com/office/drawing/2014/main" id="{6006D719-11CF-8750-29F2-71A70CBC3005}"/>
                </a:ext>
              </a:extLst>
            </p:cNvPr>
            <p:cNvPicPr/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2101" y="6400937"/>
              <a:ext cx="354892" cy="710235"/>
            </a:xfrm>
            <a:prstGeom prst="rect">
              <a:avLst/>
            </a:prstGeom>
          </p:spPr>
        </p:pic>
      </p:grpSp>
      <p:sp>
        <p:nvSpPr>
          <p:cNvPr id="620" name="object 474">
            <a:extLst>
              <a:ext uri="{FF2B5EF4-FFF2-40B4-BE49-F238E27FC236}">
                <a16:creationId xmlns:a16="http://schemas.microsoft.com/office/drawing/2014/main" id="{06D85C5B-37FC-4E73-6AD4-C255C3B6115D}"/>
              </a:ext>
            </a:extLst>
          </p:cNvPr>
          <p:cNvSpPr txBox="1"/>
          <p:nvPr/>
        </p:nvSpPr>
        <p:spPr>
          <a:xfrm>
            <a:off x="7157708" y="6652215"/>
            <a:ext cx="532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21" name="object 475">
            <a:extLst>
              <a:ext uri="{FF2B5EF4-FFF2-40B4-BE49-F238E27FC236}">
                <a16:creationId xmlns:a16="http://schemas.microsoft.com/office/drawing/2014/main" id="{C00467B9-A1A4-FA78-9541-A7BA3BECCF95}"/>
              </a:ext>
            </a:extLst>
          </p:cNvPr>
          <p:cNvSpPr txBox="1"/>
          <p:nvPr/>
        </p:nvSpPr>
        <p:spPr>
          <a:xfrm>
            <a:off x="8064869" y="6461207"/>
            <a:ext cx="564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622" name="object 476">
            <a:extLst>
              <a:ext uri="{FF2B5EF4-FFF2-40B4-BE49-F238E27FC236}">
                <a16:creationId xmlns:a16="http://schemas.microsoft.com/office/drawing/2014/main" id="{0E772688-E619-468C-7D90-07D8B871EE15}"/>
              </a:ext>
            </a:extLst>
          </p:cNvPr>
          <p:cNvSpPr txBox="1"/>
          <p:nvPr/>
        </p:nvSpPr>
        <p:spPr>
          <a:xfrm>
            <a:off x="8064869" y="6537407"/>
            <a:ext cx="564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623" name="object 477">
            <a:extLst>
              <a:ext uri="{FF2B5EF4-FFF2-40B4-BE49-F238E27FC236}">
                <a16:creationId xmlns:a16="http://schemas.microsoft.com/office/drawing/2014/main" id="{684718F7-F155-98F0-BFD2-93014F453B2F}"/>
              </a:ext>
            </a:extLst>
          </p:cNvPr>
          <p:cNvSpPr txBox="1"/>
          <p:nvPr/>
        </p:nvSpPr>
        <p:spPr>
          <a:xfrm>
            <a:off x="8064869" y="6613607"/>
            <a:ext cx="564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624" name="object 478">
            <a:extLst>
              <a:ext uri="{FF2B5EF4-FFF2-40B4-BE49-F238E27FC236}">
                <a16:creationId xmlns:a16="http://schemas.microsoft.com/office/drawing/2014/main" id="{6B376A99-6AEB-22A0-ECB3-5537909AC6B2}"/>
              </a:ext>
            </a:extLst>
          </p:cNvPr>
          <p:cNvSpPr txBox="1"/>
          <p:nvPr/>
        </p:nvSpPr>
        <p:spPr>
          <a:xfrm>
            <a:off x="8064189" y="6263547"/>
            <a:ext cx="571500" cy="186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4200"/>
              </a:lnSpc>
              <a:spcBef>
                <a:spcPts val="110"/>
              </a:spcBef>
            </a:pPr>
            <a:r>
              <a:rPr sz="500" spc="-45" dirty="0">
                <a:solidFill>
                  <a:srgbClr val="358E83"/>
                </a:solidFill>
                <a:latin typeface="YuGoPr6N-Medium"/>
                <a:cs typeface="YuGoPr6N-Medium"/>
              </a:rPr>
              <a:t>モイストカーム</a:t>
            </a:r>
            <a:r>
              <a:rPr sz="500" spc="500" dirty="0">
                <a:solidFill>
                  <a:srgbClr val="358E83"/>
                </a:solidFill>
                <a:latin typeface="YuGoPr6N-Medium"/>
                <a:cs typeface="YuGoPr6N-Medium"/>
              </a:rPr>
              <a:t>  </a:t>
            </a:r>
            <a:r>
              <a:rPr sz="500" spc="-35" dirty="0">
                <a:solidFill>
                  <a:srgbClr val="358E83"/>
                </a:solidFill>
                <a:latin typeface="YuGoPr6N-Medium"/>
                <a:cs typeface="YuGoPr6N-Medium"/>
              </a:rPr>
              <a:t>モイスチュアマスク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25" name="object 479">
            <a:extLst>
              <a:ext uri="{FF2B5EF4-FFF2-40B4-BE49-F238E27FC236}">
                <a16:creationId xmlns:a16="http://schemas.microsoft.com/office/drawing/2014/main" id="{B3E5C836-E0B4-4221-17DB-40F591787139}"/>
              </a:ext>
            </a:extLst>
          </p:cNvPr>
          <p:cNvSpPr txBox="1"/>
          <p:nvPr/>
        </p:nvSpPr>
        <p:spPr>
          <a:xfrm>
            <a:off x="7126150" y="6263547"/>
            <a:ext cx="609600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480" marR="146050">
              <a:lnSpc>
                <a:spcPct val="104200"/>
              </a:lnSpc>
              <a:spcBef>
                <a:spcPts val="110"/>
              </a:spcBef>
            </a:pPr>
            <a:r>
              <a:rPr sz="500" spc="-45" dirty="0">
                <a:solidFill>
                  <a:srgbClr val="358E83"/>
                </a:solidFill>
                <a:latin typeface="YuGoPr6N-Medium"/>
                <a:cs typeface="YuGoPr6N-Medium"/>
              </a:rPr>
              <a:t>モイストカームモイスチュア</a:t>
            </a:r>
            <a:endParaRPr sz="500" dirty="0">
              <a:latin typeface="YuGoPr6N-Medium"/>
              <a:cs typeface="YuGoPr6N-Medium"/>
            </a:endParaRPr>
          </a:p>
          <a:p>
            <a:pPr marL="25400">
              <a:lnSpc>
                <a:spcPct val="100000"/>
              </a:lnSpc>
              <a:spcBef>
                <a:spcPts val="25"/>
              </a:spcBef>
            </a:pPr>
            <a:r>
              <a:rPr sz="500" spc="-35" dirty="0" err="1">
                <a:solidFill>
                  <a:srgbClr val="358E83"/>
                </a:solidFill>
                <a:latin typeface="YuGoPr6N-Medium"/>
                <a:cs typeface="YuGoPr6N-Medium"/>
              </a:rPr>
              <a:t>クリアシャンプ</a:t>
            </a:r>
            <a:r>
              <a:rPr sz="500" spc="-35" dirty="0">
                <a:solidFill>
                  <a:srgbClr val="358E83"/>
                </a:solidFill>
                <a:latin typeface="YuGoPr6N-Medium"/>
                <a:cs typeface="YuGoPr6N-Medium"/>
              </a:rPr>
              <a:t>ー</a:t>
            </a:r>
            <a:r>
              <a:rPr lang="en-US" altLang="ja-JP" sz="500" spc="-37" dirty="0">
                <a:solidFill>
                  <a:srgbClr val="358E83"/>
                </a:solidFill>
                <a:latin typeface="YuGoPr6N-Medium"/>
                <a:cs typeface="YuGoPr6N-Medium"/>
              </a:rPr>
              <a:t>※6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27" name="object 481">
            <a:extLst>
              <a:ext uri="{FF2B5EF4-FFF2-40B4-BE49-F238E27FC236}">
                <a16:creationId xmlns:a16="http://schemas.microsoft.com/office/drawing/2014/main" id="{A48715C6-A09E-5DF4-D934-CF74373ADF5D}"/>
              </a:ext>
            </a:extLst>
          </p:cNvPr>
          <p:cNvSpPr txBox="1"/>
          <p:nvPr/>
        </p:nvSpPr>
        <p:spPr>
          <a:xfrm>
            <a:off x="8448160" y="5781531"/>
            <a:ext cx="9842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20" dirty="0">
                <a:solidFill>
                  <a:srgbClr val="414042"/>
                </a:solidFill>
                <a:latin typeface="YuGoPr6N-Medium"/>
                <a:cs typeface="YuGoPr6N-Medium"/>
              </a:rPr>
              <a:t>菫</a:t>
            </a:r>
            <a:endParaRPr sz="600" dirty="0">
              <a:latin typeface="YuGoPr6N-Medium"/>
              <a:cs typeface="YuGoPr6N-Medium"/>
            </a:endParaRPr>
          </a:p>
        </p:txBody>
      </p:sp>
      <p:pic>
        <p:nvPicPr>
          <p:cNvPr id="628" name="object 482">
            <a:extLst>
              <a:ext uri="{FF2B5EF4-FFF2-40B4-BE49-F238E27FC236}">
                <a16:creationId xmlns:a16="http://schemas.microsoft.com/office/drawing/2014/main" id="{CAC69366-B2BD-07E1-FB80-3616E54368E0}"/>
              </a:ext>
            </a:extLst>
          </p:cNvPr>
          <p:cNvPicPr/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49"/>
          <a:stretch/>
        </p:blipFill>
        <p:spPr>
          <a:xfrm>
            <a:off x="8316000" y="5472000"/>
            <a:ext cx="360000" cy="324000"/>
          </a:xfrm>
          <a:prstGeom prst="rect">
            <a:avLst/>
          </a:prstGeom>
        </p:spPr>
      </p:pic>
      <p:sp>
        <p:nvSpPr>
          <p:cNvPr id="629" name="object 483">
            <a:extLst>
              <a:ext uri="{FF2B5EF4-FFF2-40B4-BE49-F238E27FC236}">
                <a16:creationId xmlns:a16="http://schemas.microsoft.com/office/drawing/2014/main" id="{3917CDFF-5DC8-FA75-1D31-1188DE365046}"/>
              </a:ext>
            </a:extLst>
          </p:cNvPr>
          <p:cNvSpPr txBox="1"/>
          <p:nvPr/>
        </p:nvSpPr>
        <p:spPr>
          <a:xfrm>
            <a:off x="8345431" y="5871978"/>
            <a:ext cx="30353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6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すみれ）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630" name="object 485">
            <a:extLst>
              <a:ext uri="{FF2B5EF4-FFF2-40B4-BE49-F238E27FC236}">
                <a16:creationId xmlns:a16="http://schemas.microsoft.com/office/drawing/2014/main" id="{1B4D9FFC-48CE-41D7-2C14-47A71CFB41B0}"/>
              </a:ext>
            </a:extLst>
          </p:cNvPr>
          <p:cNvPicPr/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742" y="5465394"/>
            <a:ext cx="329056" cy="329056"/>
          </a:xfrm>
          <a:prstGeom prst="rect">
            <a:avLst/>
          </a:prstGeom>
        </p:spPr>
      </p:pic>
      <p:grpSp>
        <p:nvGrpSpPr>
          <p:cNvPr id="631" name="グループ化 630">
            <a:extLst>
              <a:ext uri="{FF2B5EF4-FFF2-40B4-BE49-F238E27FC236}">
                <a16:creationId xmlns:a16="http://schemas.microsoft.com/office/drawing/2014/main" id="{DBC06882-FB04-C521-0715-4C05E978AA6A}"/>
              </a:ext>
            </a:extLst>
          </p:cNvPr>
          <p:cNvGrpSpPr/>
          <p:nvPr/>
        </p:nvGrpSpPr>
        <p:grpSpPr>
          <a:xfrm>
            <a:off x="5416512" y="5350253"/>
            <a:ext cx="993896" cy="111674"/>
            <a:chOff x="5416512" y="5350253"/>
            <a:chExt cx="993896" cy="111674"/>
          </a:xfrm>
        </p:grpSpPr>
        <p:pic>
          <p:nvPicPr>
            <p:cNvPr id="632" name="object 486">
              <a:extLst>
                <a:ext uri="{FF2B5EF4-FFF2-40B4-BE49-F238E27FC236}">
                  <a16:creationId xmlns:a16="http://schemas.microsoft.com/office/drawing/2014/main" id="{1783528B-A5AA-244E-B06D-B14CC8EF196A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416512" y="5350253"/>
              <a:ext cx="344056" cy="111673"/>
            </a:xfrm>
            <a:prstGeom prst="rect">
              <a:avLst/>
            </a:prstGeom>
          </p:spPr>
        </p:pic>
        <p:sp>
          <p:nvSpPr>
            <p:cNvPr id="633" name="object 487">
              <a:extLst>
                <a:ext uri="{FF2B5EF4-FFF2-40B4-BE49-F238E27FC236}">
                  <a16:creationId xmlns:a16="http://schemas.microsoft.com/office/drawing/2014/main" id="{4A998E5F-D035-0379-9FCF-B9C5DF14398E}"/>
                </a:ext>
              </a:extLst>
            </p:cNvPr>
            <p:cNvSpPr/>
            <p:nvPr/>
          </p:nvSpPr>
          <p:spPr>
            <a:xfrm>
              <a:off x="5795835" y="5352364"/>
              <a:ext cx="89535" cy="106680"/>
            </a:xfrm>
            <a:custGeom>
              <a:avLst/>
              <a:gdLst/>
              <a:ahLst/>
              <a:cxnLst/>
              <a:rect l="l" t="t" r="r" b="b"/>
              <a:pathLst>
                <a:path w="89535" h="106679">
                  <a:moveTo>
                    <a:pt x="89458" y="0"/>
                  </a:moveTo>
                  <a:lnTo>
                    <a:pt x="71539" y="0"/>
                  </a:lnTo>
                  <a:lnTo>
                    <a:pt x="71539" y="49530"/>
                  </a:lnTo>
                  <a:lnTo>
                    <a:pt x="17945" y="49530"/>
                  </a:lnTo>
                  <a:lnTo>
                    <a:pt x="17945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55880"/>
                  </a:lnTo>
                  <a:lnTo>
                    <a:pt x="0" y="106680"/>
                  </a:lnTo>
                  <a:lnTo>
                    <a:pt x="17945" y="106680"/>
                  </a:lnTo>
                  <a:lnTo>
                    <a:pt x="17945" y="55880"/>
                  </a:lnTo>
                  <a:lnTo>
                    <a:pt x="71539" y="55880"/>
                  </a:lnTo>
                  <a:lnTo>
                    <a:pt x="71539" y="106680"/>
                  </a:lnTo>
                  <a:lnTo>
                    <a:pt x="89458" y="106680"/>
                  </a:lnTo>
                  <a:lnTo>
                    <a:pt x="89458" y="55880"/>
                  </a:lnTo>
                  <a:lnTo>
                    <a:pt x="89458" y="49530"/>
                  </a:lnTo>
                  <a:lnTo>
                    <a:pt x="89458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4" name="object 488">
              <a:extLst>
                <a:ext uri="{FF2B5EF4-FFF2-40B4-BE49-F238E27FC236}">
                  <a16:creationId xmlns:a16="http://schemas.microsoft.com/office/drawing/2014/main" id="{4B75D0A8-7230-B718-21DA-88C6FB6CD82B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930909" y="5352708"/>
              <a:ext cx="74129" cy="106680"/>
            </a:xfrm>
            <a:prstGeom prst="rect">
              <a:avLst/>
            </a:prstGeom>
          </p:spPr>
        </p:pic>
        <p:pic>
          <p:nvPicPr>
            <p:cNvPr id="635" name="object 489">
              <a:extLst>
                <a:ext uri="{FF2B5EF4-FFF2-40B4-BE49-F238E27FC236}">
                  <a16:creationId xmlns:a16="http://schemas.microsoft.com/office/drawing/2014/main" id="{A9840071-B001-D81F-F89A-C8F99598CCE9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043771" y="5352708"/>
              <a:ext cx="88531" cy="109219"/>
            </a:xfrm>
            <a:prstGeom prst="rect">
              <a:avLst/>
            </a:prstGeom>
          </p:spPr>
        </p:pic>
        <p:pic>
          <p:nvPicPr>
            <p:cNvPr id="636" name="object 490">
              <a:extLst>
                <a:ext uri="{FF2B5EF4-FFF2-40B4-BE49-F238E27FC236}">
                  <a16:creationId xmlns:a16="http://schemas.microsoft.com/office/drawing/2014/main" id="{DA9D0AE8-6537-316E-B34B-4A8F8EC341D4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158650" y="5350253"/>
              <a:ext cx="106057" cy="109131"/>
            </a:xfrm>
            <a:prstGeom prst="rect">
              <a:avLst/>
            </a:prstGeom>
          </p:spPr>
        </p:pic>
        <p:pic>
          <p:nvPicPr>
            <p:cNvPr id="637" name="object 491">
              <a:extLst>
                <a:ext uri="{FF2B5EF4-FFF2-40B4-BE49-F238E27FC236}">
                  <a16:creationId xmlns:a16="http://schemas.microsoft.com/office/drawing/2014/main" id="{65F4CEDE-12B7-CC82-AD25-EDFDFB61B6E5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291016" y="5352708"/>
              <a:ext cx="119392" cy="106680"/>
            </a:xfrm>
            <a:prstGeom prst="rect">
              <a:avLst/>
            </a:prstGeom>
          </p:spPr>
        </p:pic>
      </p:grpSp>
      <p:sp>
        <p:nvSpPr>
          <p:cNvPr id="638" name="object 492">
            <a:extLst>
              <a:ext uri="{FF2B5EF4-FFF2-40B4-BE49-F238E27FC236}">
                <a16:creationId xmlns:a16="http://schemas.microsoft.com/office/drawing/2014/main" id="{A32E366F-ACF3-762F-3B47-E852D89C39C1}"/>
              </a:ext>
            </a:extLst>
          </p:cNvPr>
          <p:cNvSpPr txBox="1"/>
          <p:nvPr/>
        </p:nvSpPr>
        <p:spPr>
          <a:xfrm>
            <a:off x="5410374" y="5441526"/>
            <a:ext cx="1066800" cy="41992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440"/>
              </a:spcBef>
            </a:pPr>
            <a:r>
              <a:rPr sz="800" b="1" spc="-30" dirty="0">
                <a:solidFill>
                  <a:srgbClr val="3076AE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オーセナム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5715" marR="5080" indent="-6350">
              <a:lnSpc>
                <a:spcPct val="107200"/>
              </a:lnSpc>
              <a:spcBef>
                <a:spcPts val="240"/>
              </a:spcBef>
            </a:pPr>
            <a:r>
              <a:rPr sz="700" b="1" spc="-8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まとまりの悪さやダメージが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639" name="object 493">
            <a:extLst>
              <a:ext uri="{FF2B5EF4-FFF2-40B4-BE49-F238E27FC236}">
                <a16:creationId xmlns:a16="http://schemas.microsoft.com/office/drawing/2014/main" id="{5DD41A2B-49BC-BFD8-4C18-3B4E47FD589C}"/>
              </a:ext>
            </a:extLst>
          </p:cNvPr>
          <p:cNvGrpSpPr/>
          <p:nvPr/>
        </p:nvGrpSpPr>
        <p:grpSpPr>
          <a:xfrm>
            <a:off x="5918223" y="6373336"/>
            <a:ext cx="581025" cy="762635"/>
            <a:chOff x="5918223" y="6373336"/>
            <a:chExt cx="581025" cy="762635"/>
          </a:xfrm>
        </p:grpSpPr>
        <p:pic>
          <p:nvPicPr>
            <p:cNvPr id="640" name="object 494">
              <a:extLst>
                <a:ext uri="{FF2B5EF4-FFF2-40B4-BE49-F238E27FC236}">
                  <a16:creationId xmlns:a16="http://schemas.microsoft.com/office/drawing/2014/main" id="{37DE60AF-55A3-D976-697E-9EB554B402AD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21159" y="7063193"/>
              <a:ext cx="138696" cy="72351"/>
            </a:xfrm>
            <a:prstGeom prst="rect">
              <a:avLst/>
            </a:prstGeom>
          </p:spPr>
        </p:pic>
        <p:pic>
          <p:nvPicPr>
            <p:cNvPr id="641" name="object 495">
              <a:extLst>
                <a:ext uri="{FF2B5EF4-FFF2-40B4-BE49-F238E27FC236}">
                  <a16:creationId xmlns:a16="http://schemas.microsoft.com/office/drawing/2014/main" id="{4A596E92-5BFF-0E82-E037-7D9A29A04881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291948" y="7061809"/>
              <a:ext cx="178879" cy="72351"/>
            </a:xfrm>
            <a:prstGeom prst="rect">
              <a:avLst/>
            </a:prstGeom>
          </p:spPr>
        </p:pic>
        <p:pic>
          <p:nvPicPr>
            <p:cNvPr id="642" name="object 496">
              <a:extLst>
                <a:ext uri="{FF2B5EF4-FFF2-40B4-BE49-F238E27FC236}">
                  <a16:creationId xmlns:a16="http://schemas.microsoft.com/office/drawing/2014/main" id="{699C2AD9-3594-E0B9-5F42-C467A4DB3B42}"/>
                </a:ext>
              </a:extLst>
            </p:cNvPr>
            <p:cNvPicPr/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223" y="6399849"/>
              <a:ext cx="354892" cy="710235"/>
            </a:xfrm>
            <a:prstGeom prst="rect">
              <a:avLst/>
            </a:prstGeom>
          </p:spPr>
        </p:pic>
        <p:pic>
          <p:nvPicPr>
            <p:cNvPr id="643" name="object 497">
              <a:extLst>
                <a:ext uri="{FF2B5EF4-FFF2-40B4-BE49-F238E27FC236}">
                  <a16:creationId xmlns:a16="http://schemas.microsoft.com/office/drawing/2014/main" id="{50730B52-2CC2-D07D-0EEF-7C552DFA1918}"/>
                </a:ext>
              </a:extLst>
            </p:cNvPr>
            <p:cNvPicPr/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9693" y="6373336"/>
              <a:ext cx="249073" cy="711960"/>
            </a:xfrm>
            <a:prstGeom prst="rect">
              <a:avLst/>
            </a:prstGeom>
          </p:spPr>
        </p:pic>
      </p:grpSp>
      <p:sp>
        <p:nvSpPr>
          <p:cNvPr id="644" name="object 498">
            <a:extLst>
              <a:ext uri="{FF2B5EF4-FFF2-40B4-BE49-F238E27FC236}">
                <a16:creationId xmlns:a16="http://schemas.microsoft.com/office/drawing/2014/main" id="{4633B23B-24DF-E23D-B062-DDB5A1EDDFC6}"/>
              </a:ext>
            </a:extLst>
          </p:cNvPr>
          <p:cNvSpPr txBox="1"/>
          <p:nvPr/>
        </p:nvSpPr>
        <p:spPr>
          <a:xfrm>
            <a:off x="6527190" y="6271186"/>
            <a:ext cx="419100" cy="4167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" marR="40640" indent="1905">
              <a:lnSpc>
                <a:spcPct val="80000"/>
              </a:lnSpc>
              <a:spcBef>
                <a:spcPts val="110"/>
              </a:spcBef>
            </a:pPr>
            <a:r>
              <a:rPr sz="500" spc="-25" dirty="0" err="1">
                <a:solidFill>
                  <a:srgbClr val="3076AE"/>
                </a:solidFill>
                <a:latin typeface="YuGoPr6N-Medium"/>
                <a:cs typeface="YuGoPr6N-Medium"/>
              </a:rPr>
              <a:t>オーセナム</a:t>
            </a:r>
            <a:endParaRPr lang="en-US" sz="500" spc="-25" dirty="0">
              <a:solidFill>
                <a:srgbClr val="3076AE"/>
              </a:solidFill>
              <a:latin typeface="YuGoPr6N-Medium"/>
              <a:cs typeface="YuGoPr6N-Medium"/>
            </a:endParaRPr>
          </a:p>
          <a:p>
            <a:pPr marL="8255" marR="40640" indent="1905">
              <a:lnSpc>
                <a:spcPct val="80000"/>
              </a:lnSpc>
              <a:spcBef>
                <a:spcPts val="110"/>
              </a:spcBef>
            </a:pPr>
            <a:r>
              <a:rPr sz="500" spc="-50" dirty="0" err="1">
                <a:solidFill>
                  <a:srgbClr val="3076AE"/>
                </a:solidFill>
                <a:latin typeface="YuGoPr6N-Medium"/>
                <a:cs typeface="YuGoPr6N-Medium"/>
              </a:rPr>
              <a:t>フォーミング</a:t>
            </a:r>
            <a:endParaRPr lang="en-US" sz="500" spc="-50" dirty="0">
              <a:solidFill>
                <a:srgbClr val="3076AE"/>
              </a:solidFill>
              <a:latin typeface="YuGoPr6N-Medium"/>
              <a:cs typeface="YuGoPr6N-Medium"/>
            </a:endParaRPr>
          </a:p>
          <a:p>
            <a:pPr marL="8255" marR="40640" indent="1905">
              <a:lnSpc>
                <a:spcPct val="80000"/>
              </a:lnSpc>
              <a:spcBef>
                <a:spcPts val="110"/>
              </a:spcBef>
            </a:pPr>
            <a:r>
              <a:rPr sz="500" spc="-30" dirty="0" err="1">
                <a:solidFill>
                  <a:srgbClr val="3076AE"/>
                </a:solidFill>
                <a:latin typeface="YuGoPr6N-Medium"/>
                <a:cs typeface="YuGoPr6N-Medium"/>
              </a:rPr>
              <a:t>マスク</a:t>
            </a:r>
            <a:endParaRPr sz="500" dirty="0">
              <a:latin typeface="YuGoPr6N-Medium"/>
              <a:cs typeface="YuGoPr6N-Medium"/>
            </a:endParaRPr>
          </a:p>
          <a:p>
            <a:pPr>
              <a:spcBef>
                <a:spcPts val="28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170g</a:t>
            </a:r>
            <a:r>
              <a:rPr sz="500" spc="204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3,520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320g</a:t>
            </a:r>
            <a:r>
              <a:rPr sz="500" spc="204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5,060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45" name="object 499">
            <a:extLst>
              <a:ext uri="{FF2B5EF4-FFF2-40B4-BE49-F238E27FC236}">
                <a16:creationId xmlns:a16="http://schemas.microsoft.com/office/drawing/2014/main" id="{426EABE6-B5D9-130C-D17B-A0A84408F1F5}"/>
              </a:ext>
            </a:extLst>
          </p:cNvPr>
          <p:cNvSpPr txBox="1"/>
          <p:nvPr/>
        </p:nvSpPr>
        <p:spPr>
          <a:xfrm>
            <a:off x="5416624" y="6263547"/>
            <a:ext cx="534670" cy="452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13995" indent="-635">
              <a:lnSpc>
                <a:spcPct val="104200"/>
              </a:lnSpc>
              <a:spcBef>
                <a:spcPts val="110"/>
              </a:spcBef>
            </a:pPr>
            <a:r>
              <a:rPr sz="500" spc="-25" dirty="0">
                <a:solidFill>
                  <a:srgbClr val="3076AE"/>
                </a:solidFill>
                <a:latin typeface="YuGoPr6N-Medium"/>
                <a:cs typeface="YuGoPr6N-Medium"/>
              </a:rPr>
              <a:t>オーセナム</a:t>
            </a:r>
            <a:r>
              <a:rPr sz="500" spc="-40" dirty="0">
                <a:solidFill>
                  <a:srgbClr val="3076AE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  <a:spcBef>
                <a:spcPts val="29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646" name="object 500">
            <a:extLst>
              <a:ext uri="{FF2B5EF4-FFF2-40B4-BE49-F238E27FC236}">
                <a16:creationId xmlns:a16="http://schemas.microsoft.com/office/drawing/2014/main" id="{C7724F92-547F-743A-133B-D37D40C80C09}"/>
              </a:ext>
            </a:extLst>
          </p:cNvPr>
          <p:cNvPicPr/>
          <p:nvPr/>
        </p:nvPicPr>
        <p:blipFill rotWithShape="1"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88"/>
          <a:stretch/>
        </p:blipFill>
        <p:spPr>
          <a:xfrm>
            <a:off x="6588000" y="5472000"/>
            <a:ext cx="396000" cy="324000"/>
          </a:xfrm>
          <a:prstGeom prst="rect">
            <a:avLst/>
          </a:prstGeom>
        </p:spPr>
      </p:pic>
      <p:grpSp>
        <p:nvGrpSpPr>
          <p:cNvPr id="647" name="object 503">
            <a:extLst>
              <a:ext uri="{FF2B5EF4-FFF2-40B4-BE49-F238E27FC236}">
                <a16:creationId xmlns:a16="http://schemas.microsoft.com/office/drawing/2014/main" id="{B8EFD9C6-0C34-8D03-F9A3-5B148BF31B14}"/>
              </a:ext>
            </a:extLst>
          </p:cNvPr>
          <p:cNvGrpSpPr/>
          <p:nvPr/>
        </p:nvGrpSpPr>
        <p:grpSpPr>
          <a:xfrm>
            <a:off x="3738599" y="5350245"/>
            <a:ext cx="3200400" cy="375285"/>
            <a:chOff x="3738599" y="5350245"/>
            <a:chExt cx="3200400" cy="375285"/>
          </a:xfrm>
        </p:grpSpPr>
        <p:pic>
          <p:nvPicPr>
            <p:cNvPr id="648" name="object 504">
              <a:extLst>
                <a:ext uri="{FF2B5EF4-FFF2-40B4-BE49-F238E27FC236}">
                  <a16:creationId xmlns:a16="http://schemas.microsoft.com/office/drawing/2014/main" id="{DE030FC7-E1C6-9DCA-68B4-D1CF9AE152DE}"/>
                </a:ext>
              </a:extLst>
            </p:cNvPr>
            <p:cNvPicPr/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036" y="5514492"/>
              <a:ext cx="319608" cy="210692"/>
            </a:xfrm>
            <a:prstGeom prst="rect">
              <a:avLst/>
            </a:prstGeom>
          </p:spPr>
        </p:pic>
        <p:pic>
          <p:nvPicPr>
            <p:cNvPr id="649" name="object 505">
              <a:extLst>
                <a:ext uri="{FF2B5EF4-FFF2-40B4-BE49-F238E27FC236}">
                  <a16:creationId xmlns:a16="http://schemas.microsoft.com/office/drawing/2014/main" id="{DC35B054-7D86-F596-C602-890C79686DD9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738599" y="5350250"/>
              <a:ext cx="107861" cy="111671"/>
            </a:xfrm>
            <a:prstGeom prst="rect">
              <a:avLst/>
            </a:prstGeom>
          </p:spPr>
        </p:pic>
        <p:pic>
          <p:nvPicPr>
            <p:cNvPr id="650" name="object 506">
              <a:extLst>
                <a:ext uri="{FF2B5EF4-FFF2-40B4-BE49-F238E27FC236}">
                  <a16:creationId xmlns:a16="http://schemas.microsoft.com/office/drawing/2014/main" id="{9BD2F17B-A1EA-3A95-33D2-3AC98AAD48FE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890157" y="5352684"/>
              <a:ext cx="88328" cy="106730"/>
            </a:xfrm>
            <a:prstGeom prst="rect">
              <a:avLst/>
            </a:prstGeom>
          </p:spPr>
        </p:pic>
        <p:pic>
          <p:nvPicPr>
            <p:cNvPr id="651" name="object 507">
              <a:extLst>
                <a:ext uri="{FF2B5EF4-FFF2-40B4-BE49-F238E27FC236}">
                  <a16:creationId xmlns:a16="http://schemas.microsoft.com/office/drawing/2014/main" id="{AF3A7FAE-68D1-C981-8AF6-460FCD226257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99825" y="5350252"/>
              <a:ext cx="282559" cy="111671"/>
            </a:xfrm>
            <a:prstGeom prst="rect">
              <a:avLst/>
            </a:prstGeom>
          </p:spPr>
        </p:pic>
        <p:pic>
          <p:nvPicPr>
            <p:cNvPr id="652" name="object 508">
              <a:extLst>
                <a:ext uri="{FF2B5EF4-FFF2-40B4-BE49-F238E27FC236}">
                  <a16:creationId xmlns:a16="http://schemas.microsoft.com/office/drawing/2014/main" id="{2EC11E7F-8CA0-0F1C-22F5-AA49828CA208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307960" y="5350245"/>
              <a:ext cx="76034" cy="111683"/>
            </a:xfrm>
            <a:prstGeom prst="rect">
              <a:avLst/>
            </a:prstGeom>
          </p:spPr>
        </p:pic>
        <p:sp>
          <p:nvSpPr>
            <p:cNvPr id="653" name="object 509">
              <a:extLst>
                <a:ext uri="{FF2B5EF4-FFF2-40B4-BE49-F238E27FC236}">
                  <a16:creationId xmlns:a16="http://schemas.microsoft.com/office/drawing/2014/main" id="{CD3BD6D9-1017-B6F9-FE53-11BFCB5671E8}"/>
                </a:ext>
              </a:extLst>
            </p:cNvPr>
            <p:cNvSpPr/>
            <p:nvPr/>
          </p:nvSpPr>
          <p:spPr>
            <a:xfrm>
              <a:off x="4423029" y="5352694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4" h="107314">
                  <a:moveTo>
                    <a:pt x="17932" y="0"/>
                  </a:moveTo>
                  <a:lnTo>
                    <a:pt x="0" y="0"/>
                  </a:lnTo>
                  <a:lnTo>
                    <a:pt x="0" y="106718"/>
                  </a:lnTo>
                  <a:lnTo>
                    <a:pt x="17932" y="106718"/>
                  </a:lnTo>
                  <a:lnTo>
                    <a:pt x="17932" y="0"/>
                  </a:lnTo>
                  <a:close/>
                </a:path>
              </a:pathLst>
            </a:custGeom>
            <a:solidFill>
              <a:srgbClr val="516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4" name="object 510">
              <a:extLst>
                <a:ext uri="{FF2B5EF4-FFF2-40B4-BE49-F238E27FC236}">
                  <a16:creationId xmlns:a16="http://schemas.microsoft.com/office/drawing/2014/main" id="{915ECE3C-F5DA-F599-25C4-D8D44C09CBD0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467288" y="5352690"/>
              <a:ext cx="105105" cy="109232"/>
            </a:xfrm>
            <a:prstGeom prst="rect">
              <a:avLst/>
            </a:prstGeom>
          </p:spPr>
        </p:pic>
        <p:pic>
          <p:nvPicPr>
            <p:cNvPr id="655" name="object 511">
              <a:extLst>
                <a:ext uri="{FF2B5EF4-FFF2-40B4-BE49-F238E27FC236}">
                  <a16:creationId xmlns:a16="http://schemas.microsoft.com/office/drawing/2014/main" id="{7C9DFA02-E512-B43E-9B6E-C3C64BF3C69B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601712" y="5352690"/>
              <a:ext cx="74129" cy="106718"/>
            </a:xfrm>
            <a:prstGeom prst="rect">
              <a:avLst/>
            </a:prstGeom>
          </p:spPr>
        </p:pic>
      </p:grpSp>
      <p:sp>
        <p:nvSpPr>
          <p:cNvPr id="656" name="object 512">
            <a:extLst>
              <a:ext uri="{FF2B5EF4-FFF2-40B4-BE49-F238E27FC236}">
                <a16:creationId xmlns:a16="http://schemas.microsoft.com/office/drawing/2014/main" id="{9F419693-4330-1161-B5AA-DDC00303DF62}"/>
              </a:ext>
            </a:extLst>
          </p:cNvPr>
          <p:cNvSpPr txBox="1"/>
          <p:nvPr/>
        </p:nvSpPr>
        <p:spPr>
          <a:xfrm>
            <a:off x="3731802" y="5441526"/>
            <a:ext cx="1080314" cy="445571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 indent="-3175">
              <a:spcBef>
                <a:spcPts val="440"/>
              </a:spcBef>
            </a:pPr>
            <a:r>
              <a:rPr sz="800" b="1" spc="-25" dirty="0">
                <a:solidFill>
                  <a:srgbClr val="50659F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グロウシブ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 indent="-3175">
              <a:spcBef>
                <a:spcPts val="240"/>
              </a:spcBef>
            </a:pPr>
            <a:r>
              <a:rPr sz="700" b="1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髪が弱</a:t>
            </a:r>
            <a:r>
              <a:rPr sz="700" b="1" spc="-15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々しく</a:t>
            </a:r>
            <a:r>
              <a:rPr lang="ja-JP" altLang="en-US" sz="700" b="1" spc="-15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なってきたと</a:t>
            </a:r>
            <a:endParaRPr lang="en-US" altLang="ja-JP" sz="700" b="1" spc="-15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5080" indent="-3175">
              <a:spcBef>
                <a:spcPts val="240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感じる方へ</a:t>
            </a:r>
            <a:endParaRPr lang="ja-JP" altLang="en-US"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657" name="object 513">
            <a:extLst>
              <a:ext uri="{FF2B5EF4-FFF2-40B4-BE49-F238E27FC236}">
                <a16:creationId xmlns:a16="http://schemas.microsoft.com/office/drawing/2014/main" id="{CE76E67E-9546-0A79-F18E-DD23E6F2FBF3}"/>
              </a:ext>
            </a:extLst>
          </p:cNvPr>
          <p:cNvGrpSpPr/>
          <p:nvPr/>
        </p:nvGrpSpPr>
        <p:grpSpPr>
          <a:xfrm>
            <a:off x="4293177" y="6400442"/>
            <a:ext cx="659765" cy="735330"/>
            <a:chOff x="4293177" y="6400442"/>
            <a:chExt cx="659765" cy="735330"/>
          </a:xfrm>
        </p:grpSpPr>
        <p:pic>
          <p:nvPicPr>
            <p:cNvPr id="658" name="object 514">
              <a:extLst>
                <a:ext uri="{FF2B5EF4-FFF2-40B4-BE49-F238E27FC236}">
                  <a16:creationId xmlns:a16="http://schemas.microsoft.com/office/drawing/2014/main" id="{D9767C57-3F15-450D-053D-9CCBA962EB11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97146" y="7063193"/>
              <a:ext cx="138696" cy="72351"/>
            </a:xfrm>
            <a:prstGeom prst="rect">
              <a:avLst/>
            </a:prstGeom>
          </p:spPr>
        </p:pic>
        <p:pic>
          <p:nvPicPr>
            <p:cNvPr id="659" name="object 515">
              <a:extLst>
                <a:ext uri="{FF2B5EF4-FFF2-40B4-BE49-F238E27FC236}">
                  <a16:creationId xmlns:a16="http://schemas.microsoft.com/office/drawing/2014/main" id="{7EB8A148-7FCC-07C0-2B92-1352FBA68DE2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676876" y="7063193"/>
              <a:ext cx="192874" cy="72351"/>
            </a:xfrm>
            <a:prstGeom prst="rect">
              <a:avLst/>
            </a:prstGeom>
          </p:spPr>
        </p:pic>
        <p:pic>
          <p:nvPicPr>
            <p:cNvPr id="660" name="object 516">
              <a:extLst>
                <a:ext uri="{FF2B5EF4-FFF2-40B4-BE49-F238E27FC236}">
                  <a16:creationId xmlns:a16="http://schemas.microsoft.com/office/drawing/2014/main" id="{15E3349C-2FC7-3D03-5C89-41A8A250AF9F}"/>
                </a:ext>
              </a:extLst>
            </p:cNvPr>
            <p:cNvPicPr/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412" y="6737810"/>
              <a:ext cx="355923" cy="355923"/>
            </a:xfrm>
            <a:prstGeom prst="rect">
              <a:avLst/>
            </a:prstGeom>
          </p:spPr>
        </p:pic>
        <p:pic>
          <p:nvPicPr>
            <p:cNvPr id="661" name="object 517">
              <a:extLst>
                <a:ext uri="{FF2B5EF4-FFF2-40B4-BE49-F238E27FC236}">
                  <a16:creationId xmlns:a16="http://schemas.microsoft.com/office/drawing/2014/main" id="{6D491B30-4AD5-1A57-1BAF-10A00449605F}"/>
                </a:ext>
              </a:extLst>
            </p:cNvPr>
            <p:cNvPicPr/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3177" y="6400442"/>
              <a:ext cx="354892" cy="710235"/>
            </a:xfrm>
            <a:prstGeom prst="rect">
              <a:avLst/>
            </a:prstGeom>
          </p:spPr>
        </p:pic>
      </p:grpSp>
      <p:sp>
        <p:nvSpPr>
          <p:cNvPr id="662" name="object 518">
            <a:extLst>
              <a:ext uri="{FF2B5EF4-FFF2-40B4-BE49-F238E27FC236}">
                <a16:creationId xmlns:a16="http://schemas.microsoft.com/office/drawing/2014/main" id="{20B6D4A8-ED20-0863-31AD-566F8D724A81}"/>
              </a:ext>
            </a:extLst>
          </p:cNvPr>
          <p:cNvSpPr txBox="1"/>
          <p:nvPr/>
        </p:nvSpPr>
        <p:spPr>
          <a:xfrm>
            <a:off x="3795768" y="6481199"/>
            <a:ext cx="532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663" name="object 519">
            <a:extLst>
              <a:ext uri="{FF2B5EF4-FFF2-40B4-BE49-F238E27FC236}">
                <a16:creationId xmlns:a16="http://schemas.microsoft.com/office/drawing/2014/main" id="{0A213DE5-E639-4004-02B4-3872E4185E36}"/>
              </a:ext>
            </a:extLst>
          </p:cNvPr>
          <p:cNvSpPr txBox="1"/>
          <p:nvPr/>
        </p:nvSpPr>
        <p:spPr>
          <a:xfrm>
            <a:off x="4649970" y="6475167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4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664" name="object 520">
            <a:extLst>
              <a:ext uri="{FF2B5EF4-FFF2-40B4-BE49-F238E27FC236}">
                <a16:creationId xmlns:a16="http://schemas.microsoft.com/office/drawing/2014/main" id="{EF871613-9B18-76B5-B640-3F5508F06F4D}"/>
              </a:ext>
            </a:extLst>
          </p:cNvPr>
          <p:cNvSpPr txBox="1"/>
          <p:nvPr/>
        </p:nvSpPr>
        <p:spPr>
          <a:xfrm>
            <a:off x="4645403" y="6212747"/>
            <a:ext cx="33528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20" dirty="0">
                <a:solidFill>
                  <a:srgbClr val="50659F"/>
                </a:solidFill>
                <a:latin typeface="YuGoPr6N-Medium"/>
                <a:cs typeface="YuGoPr6N-Medium"/>
              </a:rPr>
              <a:t>グロウシブ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65" name="object 521">
            <a:extLst>
              <a:ext uri="{FF2B5EF4-FFF2-40B4-BE49-F238E27FC236}">
                <a16:creationId xmlns:a16="http://schemas.microsoft.com/office/drawing/2014/main" id="{FABB0947-05F5-A861-1CD8-429EC623F3D4}"/>
              </a:ext>
            </a:extLst>
          </p:cNvPr>
          <p:cNvSpPr txBox="1"/>
          <p:nvPr/>
        </p:nvSpPr>
        <p:spPr>
          <a:xfrm>
            <a:off x="4646558" y="6280753"/>
            <a:ext cx="706861" cy="184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500" spc="-20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スカルプマスク</a:t>
            </a:r>
            <a:r>
              <a:rPr lang="en-US" altLang="ja-JP" sz="500" spc="-37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※5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sp>
        <p:nvSpPr>
          <p:cNvPr id="666" name="object 523">
            <a:extLst>
              <a:ext uri="{FF2B5EF4-FFF2-40B4-BE49-F238E27FC236}">
                <a16:creationId xmlns:a16="http://schemas.microsoft.com/office/drawing/2014/main" id="{1DCD749D-6239-274C-02A6-F8ECF2599527}"/>
              </a:ext>
            </a:extLst>
          </p:cNvPr>
          <p:cNvSpPr txBox="1"/>
          <p:nvPr/>
        </p:nvSpPr>
        <p:spPr>
          <a:xfrm>
            <a:off x="3791210" y="6212747"/>
            <a:ext cx="33528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20" dirty="0">
                <a:solidFill>
                  <a:srgbClr val="50659F"/>
                </a:solidFill>
                <a:latin typeface="YuGoPr6N-Medium"/>
                <a:cs typeface="YuGoPr6N-Medium"/>
              </a:rPr>
              <a:t>グロウシブ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67" name="object 524">
            <a:extLst>
              <a:ext uri="{FF2B5EF4-FFF2-40B4-BE49-F238E27FC236}">
                <a16:creationId xmlns:a16="http://schemas.microsoft.com/office/drawing/2014/main" id="{B664D487-4695-D1BA-23D1-D970E08BA002}"/>
              </a:ext>
            </a:extLst>
          </p:cNvPr>
          <p:cNvSpPr txBox="1"/>
          <p:nvPr/>
        </p:nvSpPr>
        <p:spPr>
          <a:xfrm>
            <a:off x="3767985" y="6280753"/>
            <a:ext cx="628613" cy="184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</a:pPr>
            <a:r>
              <a:rPr sz="500" spc="-30" dirty="0" err="1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シャンプ</a:t>
            </a:r>
            <a:r>
              <a:rPr sz="500" spc="-30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ー</a:t>
            </a:r>
            <a:r>
              <a:rPr lang="en-US" altLang="ja-JP" sz="500" spc="-37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※4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  <a:p>
            <a:pPr marL="25400">
              <a:lnSpc>
                <a:spcPct val="100000"/>
              </a:lnSpc>
              <a:spcBef>
                <a:spcPts val="135"/>
              </a:spcBef>
            </a:pP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sp>
        <p:nvSpPr>
          <p:cNvPr id="669" name="object 526">
            <a:extLst>
              <a:ext uri="{FF2B5EF4-FFF2-40B4-BE49-F238E27FC236}">
                <a16:creationId xmlns:a16="http://schemas.microsoft.com/office/drawing/2014/main" id="{F987D710-4DE3-CE82-32CB-48590D14896D}"/>
              </a:ext>
            </a:extLst>
          </p:cNvPr>
          <p:cNvSpPr txBox="1"/>
          <p:nvPr/>
        </p:nvSpPr>
        <p:spPr>
          <a:xfrm>
            <a:off x="4649952" y="6387681"/>
            <a:ext cx="344805" cy="80010"/>
          </a:xfrm>
          <a:prstGeom prst="rect">
            <a:avLst/>
          </a:prstGeom>
          <a:solidFill>
            <a:srgbClr val="FFFFFF"/>
          </a:solidFill>
          <a:ln w="5664">
            <a:solidFill>
              <a:srgbClr val="939598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50"/>
              </a:spcBef>
            </a:pPr>
            <a:r>
              <a:rPr lang="ja-JP" altLang="en-US" sz="450" spc="-20">
                <a:solidFill>
                  <a:srgbClr val="231F20"/>
                </a:solidFill>
                <a:latin typeface="YuGoPr6N-Medium"/>
                <a:cs typeface="YuGoPr6N-Medium"/>
              </a:rPr>
              <a:t>医薬部外品</a:t>
            </a:r>
            <a:endParaRPr lang="ja-JP" altLang="en-US" sz="450" dirty="0">
              <a:latin typeface="YuGoPr6N-Medium"/>
              <a:cs typeface="YuGoPr6N-Medium"/>
            </a:endParaRPr>
          </a:p>
        </p:txBody>
      </p:sp>
      <p:sp>
        <p:nvSpPr>
          <p:cNvPr id="670" name="object 536">
            <a:extLst>
              <a:ext uri="{FF2B5EF4-FFF2-40B4-BE49-F238E27FC236}">
                <a16:creationId xmlns:a16="http://schemas.microsoft.com/office/drawing/2014/main" id="{68026296-DD34-F9D4-F586-57492AB2845F}"/>
              </a:ext>
            </a:extLst>
          </p:cNvPr>
          <p:cNvSpPr/>
          <p:nvPr/>
        </p:nvSpPr>
        <p:spPr>
          <a:xfrm>
            <a:off x="4879793" y="5352904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537">
            <a:extLst>
              <a:ext uri="{FF2B5EF4-FFF2-40B4-BE49-F238E27FC236}">
                <a16:creationId xmlns:a16="http://schemas.microsoft.com/office/drawing/2014/main" id="{44259FB6-09BD-6CEE-DB2D-CCC4A6437D40}"/>
              </a:ext>
            </a:extLst>
          </p:cNvPr>
          <p:cNvSpPr/>
          <p:nvPr/>
        </p:nvSpPr>
        <p:spPr>
          <a:xfrm>
            <a:off x="4925386" y="5465378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28" y="0"/>
                </a:moveTo>
                <a:lnTo>
                  <a:pt x="120794" y="5877"/>
                </a:lnTo>
                <a:lnTo>
                  <a:pt x="81492" y="22465"/>
                </a:lnTo>
                <a:lnTo>
                  <a:pt x="48193" y="48194"/>
                </a:lnTo>
                <a:lnTo>
                  <a:pt x="22465" y="81496"/>
                </a:lnTo>
                <a:lnTo>
                  <a:pt x="5877" y="120801"/>
                </a:lnTo>
                <a:lnTo>
                  <a:pt x="0" y="164541"/>
                </a:lnTo>
                <a:lnTo>
                  <a:pt x="5877" y="208280"/>
                </a:lnTo>
                <a:lnTo>
                  <a:pt x="22465" y="247582"/>
                </a:lnTo>
                <a:lnTo>
                  <a:pt x="48193" y="280881"/>
                </a:lnTo>
                <a:lnTo>
                  <a:pt x="81492" y="306607"/>
                </a:lnTo>
                <a:lnTo>
                  <a:pt x="120794" y="323192"/>
                </a:lnTo>
                <a:lnTo>
                  <a:pt x="164528" y="329069"/>
                </a:lnTo>
                <a:lnTo>
                  <a:pt x="208262" y="323192"/>
                </a:lnTo>
                <a:lnTo>
                  <a:pt x="247564" y="306607"/>
                </a:lnTo>
                <a:lnTo>
                  <a:pt x="280863" y="280881"/>
                </a:lnTo>
                <a:lnTo>
                  <a:pt x="306591" y="247582"/>
                </a:lnTo>
                <a:lnTo>
                  <a:pt x="323179" y="208280"/>
                </a:lnTo>
                <a:lnTo>
                  <a:pt x="329057" y="164541"/>
                </a:lnTo>
                <a:lnTo>
                  <a:pt x="323179" y="120801"/>
                </a:lnTo>
                <a:lnTo>
                  <a:pt x="306591" y="81496"/>
                </a:lnTo>
                <a:lnTo>
                  <a:pt x="280863" y="48194"/>
                </a:lnTo>
                <a:lnTo>
                  <a:pt x="247564" y="22465"/>
                </a:lnTo>
                <a:lnTo>
                  <a:pt x="208262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2" name="object 538">
            <a:extLst>
              <a:ext uri="{FF2B5EF4-FFF2-40B4-BE49-F238E27FC236}">
                <a16:creationId xmlns:a16="http://schemas.microsoft.com/office/drawing/2014/main" id="{1C23F274-E4C7-9CFF-2390-E13B30EBE22E}"/>
              </a:ext>
            </a:extLst>
          </p:cNvPr>
          <p:cNvPicPr/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758" y="5533745"/>
            <a:ext cx="215569" cy="180759"/>
          </a:xfrm>
          <a:prstGeom prst="rect">
            <a:avLst/>
          </a:prstGeom>
        </p:spPr>
      </p:pic>
      <p:pic>
        <p:nvPicPr>
          <p:cNvPr id="673" name="object 540">
            <a:extLst>
              <a:ext uri="{FF2B5EF4-FFF2-40B4-BE49-F238E27FC236}">
                <a16:creationId xmlns:a16="http://schemas.microsoft.com/office/drawing/2014/main" id="{51A2CCCF-CE5B-D1A0-78A3-31C12314E8BB}"/>
              </a:ext>
            </a:extLst>
          </p:cNvPr>
          <p:cNvPicPr/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380" y="830732"/>
            <a:ext cx="224764" cy="208229"/>
          </a:xfrm>
          <a:prstGeom prst="rect">
            <a:avLst/>
          </a:prstGeom>
        </p:spPr>
      </p:pic>
      <p:pic>
        <p:nvPicPr>
          <p:cNvPr id="674" name="object 542">
            <a:extLst>
              <a:ext uri="{FF2B5EF4-FFF2-40B4-BE49-F238E27FC236}">
                <a16:creationId xmlns:a16="http://schemas.microsoft.com/office/drawing/2014/main" id="{607ACB69-1010-BE4A-5D38-15320E20D41B}"/>
              </a:ext>
            </a:extLst>
          </p:cNvPr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84686" y="7063193"/>
            <a:ext cx="138696" cy="72351"/>
          </a:xfrm>
          <a:prstGeom prst="rect">
            <a:avLst/>
          </a:prstGeom>
        </p:spPr>
      </p:pic>
      <p:pic>
        <p:nvPicPr>
          <p:cNvPr id="675" name="object 543">
            <a:extLst>
              <a:ext uri="{FF2B5EF4-FFF2-40B4-BE49-F238E27FC236}">
                <a16:creationId xmlns:a16="http://schemas.microsoft.com/office/drawing/2014/main" id="{18898CA9-A199-A1C4-354F-A90279B8B52A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68275" y="7056018"/>
            <a:ext cx="192862" cy="72351"/>
          </a:xfrm>
          <a:prstGeom prst="rect">
            <a:avLst/>
          </a:prstGeom>
        </p:spPr>
      </p:pic>
      <p:sp>
        <p:nvSpPr>
          <p:cNvPr id="676" name="object 544">
            <a:extLst>
              <a:ext uri="{FF2B5EF4-FFF2-40B4-BE49-F238E27FC236}">
                <a16:creationId xmlns:a16="http://schemas.microsoft.com/office/drawing/2014/main" id="{EB78ED87-9140-2C08-F232-FA6D9A44E530}"/>
              </a:ext>
            </a:extLst>
          </p:cNvPr>
          <p:cNvSpPr txBox="1"/>
          <p:nvPr/>
        </p:nvSpPr>
        <p:spPr>
          <a:xfrm>
            <a:off x="285997" y="5441499"/>
            <a:ext cx="969023" cy="420628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spcBef>
                <a:spcPts val="440"/>
              </a:spcBef>
            </a:pPr>
            <a:r>
              <a:rPr sz="800" b="1" spc="-60" dirty="0">
                <a:solidFill>
                  <a:srgbClr val="283066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プレセディア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spcBef>
                <a:spcPts val="240"/>
              </a:spcBef>
            </a:pPr>
            <a:r>
              <a:rPr lang="ja-JP" altLang="en-US" sz="700" b="1" spc="-9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分け目やつむじの目立ちが気になる方へ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677" name="object 545">
            <a:extLst>
              <a:ext uri="{FF2B5EF4-FFF2-40B4-BE49-F238E27FC236}">
                <a16:creationId xmlns:a16="http://schemas.microsoft.com/office/drawing/2014/main" id="{6081DF24-B472-8346-3BA2-59E87703A02B}"/>
              </a:ext>
            </a:extLst>
          </p:cNvPr>
          <p:cNvGrpSpPr/>
          <p:nvPr/>
        </p:nvGrpSpPr>
        <p:grpSpPr>
          <a:xfrm>
            <a:off x="786094" y="6394348"/>
            <a:ext cx="659765" cy="712470"/>
            <a:chOff x="757339" y="6394348"/>
            <a:chExt cx="659765" cy="712470"/>
          </a:xfrm>
        </p:grpSpPr>
        <p:pic>
          <p:nvPicPr>
            <p:cNvPr id="678" name="object 546">
              <a:extLst>
                <a:ext uri="{FF2B5EF4-FFF2-40B4-BE49-F238E27FC236}">
                  <a16:creationId xmlns:a16="http://schemas.microsoft.com/office/drawing/2014/main" id="{008E3517-AC5E-938B-3627-8F87E88E1D96}"/>
                </a:ext>
              </a:extLst>
            </p:cNvPr>
            <p:cNvPicPr/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154" y="6727583"/>
              <a:ext cx="358555" cy="358555"/>
            </a:xfrm>
            <a:prstGeom prst="rect">
              <a:avLst/>
            </a:prstGeom>
          </p:spPr>
        </p:pic>
        <p:pic>
          <p:nvPicPr>
            <p:cNvPr id="679" name="object 547">
              <a:extLst>
                <a:ext uri="{FF2B5EF4-FFF2-40B4-BE49-F238E27FC236}">
                  <a16:creationId xmlns:a16="http://schemas.microsoft.com/office/drawing/2014/main" id="{EBA30DC8-5372-F4F7-BEEC-3030304A865F}"/>
                </a:ext>
              </a:extLst>
            </p:cNvPr>
            <p:cNvPicPr/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339" y="6394348"/>
              <a:ext cx="356133" cy="712265"/>
            </a:xfrm>
            <a:prstGeom prst="rect">
              <a:avLst/>
            </a:prstGeom>
          </p:spPr>
        </p:pic>
      </p:grpSp>
      <p:sp>
        <p:nvSpPr>
          <p:cNvPr id="680" name="object 548">
            <a:extLst>
              <a:ext uri="{FF2B5EF4-FFF2-40B4-BE49-F238E27FC236}">
                <a16:creationId xmlns:a16="http://schemas.microsoft.com/office/drawing/2014/main" id="{267B5BFB-C050-888F-5D79-0607498259B2}"/>
              </a:ext>
            </a:extLst>
          </p:cNvPr>
          <p:cNvSpPr txBox="1"/>
          <p:nvPr/>
        </p:nvSpPr>
        <p:spPr>
          <a:xfrm>
            <a:off x="1293976" y="6263547"/>
            <a:ext cx="532765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35"/>
              </a:spcBef>
            </a:pPr>
            <a:r>
              <a:rPr sz="500" spc="-45" dirty="0">
                <a:solidFill>
                  <a:srgbClr val="283066"/>
                </a:solidFill>
                <a:latin typeface="YuGoPr6N-Medium"/>
                <a:cs typeface="YuGoPr6N-Medium"/>
              </a:rPr>
              <a:t>プレセディア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ja-JP" altLang="en-US" sz="500" spc="-70">
                <a:solidFill>
                  <a:srgbClr val="283066"/>
                </a:solidFill>
                <a:latin typeface="YuGoPr6N-Medium"/>
                <a:cs typeface="YuGoPr6N-Medium"/>
              </a:rPr>
              <a:t>スカルプ</a:t>
            </a:r>
            <a:r>
              <a:rPr sz="500" spc="-70" dirty="0" err="1">
                <a:solidFill>
                  <a:srgbClr val="283066"/>
                </a:solidFill>
                <a:latin typeface="YuGoPr6N-Medium"/>
                <a:cs typeface="YuGoPr6N-Medium"/>
              </a:rPr>
              <a:t>マスク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235"/>
              </a:spcBef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</a:pPr>
            <a:r>
              <a:rPr sz="500" spc="-35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6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sz="500" spc="-6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14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30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81" name="object 555">
            <a:extLst>
              <a:ext uri="{FF2B5EF4-FFF2-40B4-BE49-F238E27FC236}">
                <a16:creationId xmlns:a16="http://schemas.microsoft.com/office/drawing/2014/main" id="{E1AA41A1-6B17-5A74-1CB8-E05EE5F48FB1}"/>
              </a:ext>
            </a:extLst>
          </p:cNvPr>
          <p:cNvSpPr/>
          <p:nvPr/>
        </p:nvSpPr>
        <p:spPr>
          <a:xfrm>
            <a:off x="1516321" y="5452684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6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557">
            <a:extLst>
              <a:ext uri="{FF2B5EF4-FFF2-40B4-BE49-F238E27FC236}">
                <a16:creationId xmlns:a16="http://schemas.microsoft.com/office/drawing/2014/main" id="{BA6FF108-8DAD-899C-F372-108BDAB0792A}"/>
              </a:ext>
            </a:extLst>
          </p:cNvPr>
          <p:cNvSpPr/>
          <p:nvPr/>
        </p:nvSpPr>
        <p:spPr>
          <a:xfrm>
            <a:off x="1470728" y="5340204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3" name="グループ化 682">
            <a:extLst>
              <a:ext uri="{FF2B5EF4-FFF2-40B4-BE49-F238E27FC236}">
                <a16:creationId xmlns:a16="http://schemas.microsoft.com/office/drawing/2014/main" id="{E64861F7-9A81-43FF-295F-A1499814995E}"/>
              </a:ext>
            </a:extLst>
          </p:cNvPr>
          <p:cNvGrpSpPr/>
          <p:nvPr/>
        </p:nvGrpSpPr>
        <p:grpSpPr>
          <a:xfrm>
            <a:off x="308828" y="5350253"/>
            <a:ext cx="852892" cy="111665"/>
            <a:chOff x="308828" y="5350253"/>
            <a:chExt cx="852892" cy="111665"/>
          </a:xfrm>
        </p:grpSpPr>
        <p:pic>
          <p:nvPicPr>
            <p:cNvPr id="684" name="object 558">
              <a:extLst>
                <a:ext uri="{FF2B5EF4-FFF2-40B4-BE49-F238E27FC236}">
                  <a16:creationId xmlns:a16="http://schemas.microsoft.com/office/drawing/2014/main" id="{3462C7E4-35A5-6C93-792B-9F11DA5B102A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08828" y="5352702"/>
              <a:ext cx="73825" cy="106692"/>
            </a:xfrm>
            <a:prstGeom prst="rect">
              <a:avLst/>
            </a:prstGeom>
          </p:spPr>
        </p:pic>
        <p:pic>
          <p:nvPicPr>
            <p:cNvPr id="685" name="object 559">
              <a:extLst>
                <a:ext uri="{FF2B5EF4-FFF2-40B4-BE49-F238E27FC236}">
                  <a16:creationId xmlns:a16="http://schemas.microsoft.com/office/drawing/2014/main" id="{CDF807A1-E0D6-359E-31DA-F3D7CF1D50F7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18767" y="5352700"/>
              <a:ext cx="88315" cy="106692"/>
            </a:xfrm>
            <a:prstGeom prst="rect">
              <a:avLst/>
            </a:prstGeom>
          </p:spPr>
        </p:pic>
        <p:pic>
          <p:nvPicPr>
            <p:cNvPr id="686" name="object 560">
              <a:extLst>
                <a:ext uri="{FF2B5EF4-FFF2-40B4-BE49-F238E27FC236}">
                  <a16:creationId xmlns:a16="http://schemas.microsoft.com/office/drawing/2014/main" id="{5799C077-F509-C8F2-3E34-2EBEBD1470F2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42437" y="5352704"/>
              <a:ext cx="74142" cy="106692"/>
            </a:xfrm>
            <a:prstGeom prst="rect">
              <a:avLst/>
            </a:prstGeom>
          </p:spPr>
        </p:pic>
        <p:pic>
          <p:nvPicPr>
            <p:cNvPr id="687" name="object 561">
              <a:extLst>
                <a:ext uri="{FF2B5EF4-FFF2-40B4-BE49-F238E27FC236}">
                  <a16:creationId xmlns:a16="http://schemas.microsoft.com/office/drawing/2014/main" id="{036B5FFA-099B-4736-E002-2892E3C897D7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50152" y="5350260"/>
              <a:ext cx="76060" cy="111658"/>
            </a:xfrm>
            <a:prstGeom prst="rect">
              <a:avLst/>
            </a:prstGeom>
          </p:spPr>
        </p:pic>
        <p:pic>
          <p:nvPicPr>
            <p:cNvPr id="688" name="object 562">
              <a:extLst>
                <a:ext uri="{FF2B5EF4-FFF2-40B4-BE49-F238E27FC236}">
                  <a16:creationId xmlns:a16="http://schemas.microsoft.com/office/drawing/2014/main" id="{176C114C-A26B-434A-A873-12E7DA95B3FA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63691" y="5352704"/>
              <a:ext cx="74142" cy="106692"/>
            </a:xfrm>
            <a:prstGeom prst="rect">
              <a:avLst/>
            </a:prstGeom>
          </p:spPr>
        </p:pic>
        <p:pic>
          <p:nvPicPr>
            <p:cNvPr id="689" name="object 563">
              <a:extLst>
                <a:ext uri="{FF2B5EF4-FFF2-40B4-BE49-F238E27FC236}">
                  <a16:creationId xmlns:a16="http://schemas.microsoft.com/office/drawing/2014/main" id="{FCDEC670-4A8C-3A2C-2429-5E035C913B77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73428" y="5352706"/>
              <a:ext cx="101638" cy="106705"/>
            </a:xfrm>
            <a:prstGeom prst="rect">
              <a:avLst/>
            </a:prstGeom>
          </p:spPr>
        </p:pic>
        <p:sp>
          <p:nvSpPr>
            <p:cNvPr id="690" name="object 564">
              <a:extLst>
                <a:ext uri="{FF2B5EF4-FFF2-40B4-BE49-F238E27FC236}">
                  <a16:creationId xmlns:a16="http://schemas.microsoft.com/office/drawing/2014/main" id="{232274E6-C124-FEDE-E91E-7D29AC11E8B4}"/>
                </a:ext>
              </a:extLst>
            </p:cNvPr>
            <p:cNvSpPr/>
            <p:nvPr/>
          </p:nvSpPr>
          <p:spPr>
            <a:xfrm>
              <a:off x="1009815" y="5352707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5" h="107314">
                  <a:moveTo>
                    <a:pt x="17919" y="0"/>
                  </a:moveTo>
                  <a:lnTo>
                    <a:pt x="0" y="0"/>
                  </a:lnTo>
                  <a:lnTo>
                    <a:pt x="0" y="106692"/>
                  </a:lnTo>
                  <a:lnTo>
                    <a:pt x="17919" y="106692"/>
                  </a:lnTo>
                  <a:lnTo>
                    <a:pt x="17919" y="0"/>
                  </a:lnTo>
                  <a:close/>
                </a:path>
              </a:pathLst>
            </a:custGeom>
            <a:solidFill>
              <a:srgbClr val="283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1" name="object 565">
              <a:extLst>
                <a:ext uri="{FF2B5EF4-FFF2-40B4-BE49-F238E27FC236}">
                  <a16:creationId xmlns:a16="http://schemas.microsoft.com/office/drawing/2014/main" id="{4EB36326-933E-684D-21A1-6B16029E9D3B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55637" y="5350253"/>
              <a:ext cx="106083" cy="109143"/>
            </a:xfrm>
            <a:prstGeom prst="rect">
              <a:avLst/>
            </a:prstGeom>
          </p:spPr>
        </p:pic>
      </p:grpSp>
      <p:pic>
        <p:nvPicPr>
          <p:cNvPr id="692" name="object 566">
            <a:extLst>
              <a:ext uri="{FF2B5EF4-FFF2-40B4-BE49-F238E27FC236}">
                <a16:creationId xmlns:a16="http://schemas.microsoft.com/office/drawing/2014/main" id="{04C76C56-D2A1-DEF4-A60A-62B2AE49C005}"/>
              </a:ext>
            </a:extLst>
          </p:cNvPr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2033813" y="5352699"/>
            <a:ext cx="69938" cy="106705"/>
          </a:xfrm>
          <a:prstGeom prst="rect">
            <a:avLst/>
          </a:prstGeom>
        </p:spPr>
      </p:pic>
      <p:pic>
        <p:nvPicPr>
          <p:cNvPr id="693" name="object 567">
            <a:extLst>
              <a:ext uri="{FF2B5EF4-FFF2-40B4-BE49-F238E27FC236}">
                <a16:creationId xmlns:a16="http://schemas.microsoft.com/office/drawing/2014/main" id="{6B068BD2-9491-AA09-A99A-B616A5AA6326}"/>
              </a:ext>
            </a:extLst>
          </p:cNvPr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2131246" y="5350244"/>
            <a:ext cx="117665" cy="111683"/>
          </a:xfrm>
          <a:prstGeom prst="rect">
            <a:avLst/>
          </a:prstGeom>
        </p:spPr>
      </p:pic>
      <p:pic>
        <p:nvPicPr>
          <p:cNvPr id="694" name="object 568">
            <a:extLst>
              <a:ext uri="{FF2B5EF4-FFF2-40B4-BE49-F238E27FC236}">
                <a16:creationId xmlns:a16="http://schemas.microsoft.com/office/drawing/2014/main" id="{746D15FF-B158-5DB7-93A0-E5CBC188FD56}"/>
              </a:ext>
            </a:extLst>
          </p:cNvPr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289053" y="5352704"/>
            <a:ext cx="88328" cy="106692"/>
          </a:xfrm>
          <a:prstGeom prst="rect">
            <a:avLst/>
          </a:prstGeom>
        </p:spPr>
      </p:pic>
      <p:sp>
        <p:nvSpPr>
          <p:cNvPr id="695" name="object 569">
            <a:extLst>
              <a:ext uri="{FF2B5EF4-FFF2-40B4-BE49-F238E27FC236}">
                <a16:creationId xmlns:a16="http://schemas.microsoft.com/office/drawing/2014/main" id="{27054FAA-B4F3-5325-EAF3-E9F625A1A93B}"/>
              </a:ext>
            </a:extLst>
          </p:cNvPr>
          <p:cNvSpPr/>
          <p:nvPr/>
        </p:nvSpPr>
        <p:spPr>
          <a:xfrm>
            <a:off x="2398357" y="5352694"/>
            <a:ext cx="147955" cy="107314"/>
          </a:xfrm>
          <a:custGeom>
            <a:avLst/>
            <a:gdLst/>
            <a:ahLst/>
            <a:cxnLst/>
            <a:rect l="l" t="t" r="r" b="b"/>
            <a:pathLst>
              <a:path w="147955" h="107314">
                <a:moveTo>
                  <a:pt x="95211" y="12"/>
                </a:moveTo>
                <a:lnTo>
                  <a:pt x="0" y="12"/>
                </a:lnTo>
                <a:lnTo>
                  <a:pt x="0" y="6362"/>
                </a:lnTo>
                <a:lnTo>
                  <a:pt x="38684" y="6362"/>
                </a:lnTo>
                <a:lnTo>
                  <a:pt x="38684" y="106692"/>
                </a:lnTo>
                <a:lnTo>
                  <a:pt x="56616" y="106692"/>
                </a:lnTo>
                <a:lnTo>
                  <a:pt x="56616" y="6362"/>
                </a:lnTo>
                <a:lnTo>
                  <a:pt x="95211" y="6362"/>
                </a:lnTo>
                <a:lnTo>
                  <a:pt x="95211" y="12"/>
                </a:lnTo>
                <a:close/>
              </a:path>
              <a:path w="147955" h="107314">
                <a:moveTo>
                  <a:pt x="147535" y="0"/>
                </a:moveTo>
                <a:lnTo>
                  <a:pt x="129603" y="0"/>
                </a:lnTo>
                <a:lnTo>
                  <a:pt x="129603" y="106705"/>
                </a:lnTo>
                <a:lnTo>
                  <a:pt x="147535" y="106705"/>
                </a:lnTo>
                <a:lnTo>
                  <a:pt x="147535" y="0"/>
                </a:lnTo>
                <a:close/>
              </a:path>
            </a:pathLst>
          </a:custGeom>
          <a:solidFill>
            <a:srgbClr val="009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6" name="object 570">
            <a:extLst>
              <a:ext uri="{FF2B5EF4-FFF2-40B4-BE49-F238E27FC236}">
                <a16:creationId xmlns:a16="http://schemas.microsoft.com/office/drawing/2014/main" id="{77821257-8AC3-CEBC-2336-2103E5ABF5E6}"/>
              </a:ext>
            </a:extLst>
          </p:cNvPr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2586040" y="5350251"/>
            <a:ext cx="106933" cy="111671"/>
          </a:xfrm>
          <a:prstGeom prst="rect">
            <a:avLst/>
          </a:prstGeom>
        </p:spPr>
      </p:pic>
      <p:pic>
        <p:nvPicPr>
          <p:cNvPr id="697" name="object 571">
            <a:extLst>
              <a:ext uri="{FF2B5EF4-FFF2-40B4-BE49-F238E27FC236}">
                <a16:creationId xmlns:a16="http://schemas.microsoft.com/office/drawing/2014/main" id="{8C2F2EA6-BD57-7958-A22E-B0A7CBE00E8B}"/>
              </a:ext>
            </a:extLst>
          </p:cNvPr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2733103" y="5352699"/>
            <a:ext cx="74155" cy="106705"/>
          </a:xfrm>
          <a:prstGeom prst="rect">
            <a:avLst/>
          </a:prstGeom>
        </p:spPr>
      </p:pic>
      <p:sp>
        <p:nvSpPr>
          <p:cNvPr id="698" name="object 572">
            <a:extLst>
              <a:ext uri="{FF2B5EF4-FFF2-40B4-BE49-F238E27FC236}">
                <a16:creationId xmlns:a16="http://schemas.microsoft.com/office/drawing/2014/main" id="{6C73EA65-A5BC-195A-6D5A-D179B4ACDB85}"/>
              </a:ext>
            </a:extLst>
          </p:cNvPr>
          <p:cNvSpPr txBox="1"/>
          <p:nvPr/>
        </p:nvSpPr>
        <p:spPr>
          <a:xfrm>
            <a:off x="2001203" y="5441526"/>
            <a:ext cx="1291460" cy="43345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spcBef>
                <a:spcPts val="440"/>
              </a:spcBef>
            </a:pPr>
            <a:r>
              <a:rPr sz="800" b="1" spc="-80" dirty="0">
                <a:solidFill>
                  <a:srgbClr val="2E8F97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フォルティス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236854">
              <a:spcBef>
                <a:spcPts val="240"/>
              </a:spcBef>
            </a:pPr>
            <a:r>
              <a:rPr sz="700" b="1" spc="-7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地肌からくる</a:t>
            </a:r>
            <a:r>
              <a:rPr lang="ja-JP" altLang="en-US" sz="700" b="1" spc="-1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</a:t>
            </a:r>
            <a:r>
              <a:rPr sz="700" b="1" spc="-1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の悩み</a:t>
            </a:r>
            <a:r>
              <a:rPr lang="ja-JP" altLang="en-US" sz="700" b="1" spc="-1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　</a:t>
            </a:r>
            <a:r>
              <a:rPr lang="en-US" altLang="ja-JP" sz="700" b="1" spc="-1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5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が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spcBef>
                <a:spcPts val="60"/>
              </a:spcBef>
            </a:pPr>
            <a:r>
              <a:rPr sz="700" b="1" spc="-5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幅広く気になる方へ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699" name="object 573">
            <a:extLst>
              <a:ext uri="{FF2B5EF4-FFF2-40B4-BE49-F238E27FC236}">
                <a16:creationId xmlns:a16="http://schemas.microsoft.com/office/drawing/2014/main" id="{CBCF708E-223A-9A44-562B-115B32A11975}"/>
              </a:ext>
            </a:extLst>
          </p:cNvPr>
          <p:cNvGrpSpPr/>
          <p:nvPr/>
        </p:nvGrpSpPr>
        <p:grpSpPr>
          <a:xfrm>
            <a:off x="2585288" y="6399923"/>
            <a:ext cx="662940" cy="710565"/>
            <a:chOff x="2585288" y="6399923"/>
            <a:chExt cx="662940" cy="710565"/>
          </a:xfrm>
        </p:grpSpPr>
        <p:pic>
          <p:nvPicPr>
            <p:cNvPr id="700" name="object 574">
              <a:extLst>
                <a:ext uri="{FF2B5EF4-FFF2-40B4-BE49-F238E27FC236}">
                  <a16:creationId xmlns:a16="http://schemas.microsoft.com/office/drawing/2014/main" id="{127C52F3-932A-0462-C485-A4F30003598F}"/>
                </a:ext>
              </a:extLst>
            </p:cNvPr>
            <p:cNvPicPr/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2208" y="6735488"/>
              <a:ext cx="355921" cy="355921"/>
            </a:xfrm>
            <a:prstGeom prst="rect">
              <a:avLst/>
            </a:prstGeom>
          </p:spPr>
        </p:pic>
        <p:pic>
          <p:nvPicPr>
            <p:cNvPr id="701" name="object 575">
              <a:extLst>
                <a:ext uri="{FF2B5EF4-FFF2-40B4-BE49-F238E27FC236}">
                  <a16:creationId xmlns:a16="http://schemas.microsoft.com/office/drawing/2014/main" id="{DD3C53D0-C3ED-1BC1-7784-118B17D713C5}"/>
                </a:ext>
              </a:extLst>
            </p:cNvPr>
            <p:cNvPicPr/>
            <p:nvPr/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5288" y="6399923"/>
              <a:ext cx="354888" cy="710220"/>
            </a:xfrm>
            <a:prstGeom prst="rect">
              <a:avLst/>
            </a:prstGeom>
          </p:spPr>
        </p:pic>
      </p:grpSp>
      <p:sp>
        <p:nvSpPr>
          <p:cNvPr id="702" name="object 577">
            <a:extLst>
              <a:ext uri="{FF2B5EF4-FFF2-40B4-BE49-F238E27FC236}">
                <a16:creationId xmlns:a16="http://schemas.microsoft.com/office/drawing/2014/main" id="{606B8560-97F1-8F31-E24C-C18479A77CF9}"/>
              </a:ext>
            </a:extLst>
          </p:cNvPr>
          <p:cNvSpPr txBox="1"/>
          <p:nvPr/>
        </p:nvSpPr>
        <p:spPr>
          <a:xfrm>
            <a:off x="2937221" y="6263547"/>
            <a:ext cx="702197" cy="3969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80000"/>
              </a:lnSpc>
              <a:spcBef>
                <a:spcPts val="135"/>
              </a:spcBef>
            </a:pPr>
            <a:r>
              <a:rPr sz="500" spc="-50" dirty="0" err="1">
                <a:solidFill>
                  <a:srgbClr val="2E8F97"/>
                </a:solidFill>
                <a:latin typeface="YuGoPr6N-Medium"/>
                <a:cs typeface="YuGoPr6N-Medium"/>
              </a:rPr>
              <a:t>フォルティス</a:t>
            </a:r>
            <a:endParaRPr lang="en-US" sz="500" spc="-50" dirty="0">
              <a:solidFill>
                <a:srgbClr val="2E8F97"/>
              </a:solidFill>
              <a:latin typeface="YuGoPr6N-Medium"/>
              <a:cs typeface="YuGoPr6N-Medium"/>
            </a:endParaRPr>
          </a:p>
          <a:p>
            <a:pPr>
              <a:lnSpc>
                <a:spcPct val="80000"/>
              </a:lnSpc>
              <a:spcBef>
                <a:spcPts val="135"/>
              </a:spcBef>
            </a:pPr>
            <a:r>
              <a:rPr lang="ja-JP" altLang="en-US" sz="500" spc="-20">
                <a:solidFill>
                  <a:srgbClr val="2E8F97"/>
                </a:solidFill>
                <a:latin typeface="YuGoPr6N-Medium"/>
                <a:cs typeface="YuGoPr6N-Medium"/>
              </a:rPr>
              <a:t>スカルプマスク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spcBef>
                <a:spcPts val="100"/>
              </a:spcBef>
              <a:tabLst>
                <a:tab pos="330200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5,720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tabLst>
                <a:tab pos="330200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4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13,090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703" name="object 579">
            <a:extLst>
              <a:ext uri="{FF2B5EF4-FFF2-40B4-BE49-F238E27FC236}">
                <a16:creationId xmlns:a16="http://schemas.microsoft.com/office/drawing/2014/main" id="{B9DD2562-2401-502C-5696-47DE8513AD6A}"/>
              </a:ext>
            </a:extLst>
          </p:cNvPr>
          <p:cNvSpPr txBox="1"/>
          <p:nvPr/>
        </p:nvSpPr>
        <p:spPr>
          <a:xfrm>
            <a:off x="2107072" y="6263547"/>
            <a:ext cx="753298" cy="3969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80000"/>
              </a:lnSpc>
              <a:spcBef>
                <a:spcPts val="135"/>
              </a:spcBef>
            </a:pPr>
            <a:r>
              <a:rPr sz="500" spc="-50" dirty="0" err="1">
                <a:solidFill>
                  <a:srgbClr val="2E8F9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フォルティス</a:t>
            </a:r>
            <a:endParaRPr lang="en-US" sz="500" spc="-50" dirty="0">
              <a:solidFill>
                <a:srgbClr val="2E8F97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>
              <a:lnSpc>
                <a:spcPct val="80000"/>
              </a:lnSpc>
              <a:spcBef>
                <a:spcPts val="135"/>
              </a:spcBef>
            </a:pPr>
            <a:r>
              <a:rPr lang="ja-JP" altLang="en-US" sz="500" spc="-40">
                <a:solidFill>
                  <a:srgbClr val="2E8F9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シャンプー</a:t>
            </a:r>
            <a:endParaRPr lang="en-US" altLang="ja-JP" sz="500" spc="-4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250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mL</a:t>
            </a:r>
            <a:r>
              <a:rPr lang="en" altLang="ja-JP" sz="500" spc="245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 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4,620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500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mL</a:t>
            </a:r>
            <a:r>
              <a:rPr lang="en" altLang="ja-JP" sz="500" spc="245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 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7,040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L</a:t>
            </a:r>
            <a:r>
              <a:rPr lang="ja-JP" altLang="en-US" sz="500" spc="-4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10,560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grpSp>
        <p:nvGrpSpPr>
          <p:cNvPr id="704" name="object 581">
            <a:extLst>
              <a:ext uri="{FF2B5EF4-FFF2-40B4-BE49-F238E27FC236}">
                <a16:creationId xmlns:a16="http://schemas.microsoft.com/office/drawing/2014/main" id="{7CF3568A-83DF-7D13-7395-142E94BA08BD}"/>
              </a:ext>
            </a:extLst>
          </p:cNvPr>
          <p:cNvGrpSpPr/>
          <p:nvPr/>
        </p:nvGrpSpPr>
        <p:grpSpPr>
          <a:xfrm>
            <a:off x="2682278" y="7063193"/>
            <a:ext cx="481330" cy="72390"/>
            <a:chOff x="2682278" y="7063193"/>
            <a:chExt cx="481330" cy="72390"/>
          </a:xfrm>
        </p:grpSpPr>
        <p:pic>
          <p:nvPicPr>
            <p:cNvPr id="705" name="object 582">
              <a:extLst>
                <a:ext uri="{FF2B5EF4-FFF2-40B4-BE49-F238E27FC236}">
                  <a16:creationId xmlns:a16="http://schemas.microsoft.com/office/drawing/2014/main" id="{D6E4261F-BCA3-30C5-156B-F078E088BF6A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82278" y="7063193"/>
              <a:ext cx="138684" cy="72351"/>
            </a:xfrm>
            <a:prstGeom prst="rect">
              <a:avLst/>
            </a:prstGeom>
          </p:spPr>
        </p:pic>
        <p:pic>
          <p:nvPicPr>
            <p:cNvPr id="706" name="object 583">
              <a:extLst>
                <a:ext uri="{FF2B5EF4-FFF2-40B4-BE49-F238E27FC236}">
                  <a16:creationId xmlns:a16="http://schemas.microsoft.com/office/drawing/2014/main" id="{A65623BA-F99B-0ABE-940F-675C1D8B1938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70453" y="7063193"/>
              <a:ext cx="192874" cy="72351"/>
            </a:xfrm>
            <a:prstGeom prst="rect">
              <a:avLst/>
            </a:prstGeom>
          </p:spPr>
        </p:pic>
      </p:grpSp>
      <p:sp>
        <p:nvSpPr>
          <p:cNvPr id="707" name="object 584">
            <a:extLst>
              <a:ext uri="{FF2B5EF4-FFF2-40B4-BE49-F238E27FC236}">
                <a16:creationId xmlns:a16="http://schemas.microsoft.com/office/drawing/2014/main" id="{369072FA-C718-7222-3BEF-A907B21A8180}"/>
              </a:ext>
            </a:extLst>
          </p:cNvPr>
          <p:cNvSpPr txBox="1"/>
          <p:nvPr/>
        </p:nvSpPr>
        <p:spPr>
          <a:xfrm>
            <a:off x="3333700" y="5781531"/>
            <a:ext cx="18796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-25" dirty="0" err="1">
                <a:solidFill>
                  <a:srgbClr val="414042"/>
                </a:solidFill>
                <a:latin typeface="YuGoPr6N-Medium"/>
                <a:cs typeface="YuGoPr6N-Medium"/>
              </a:rPr>
              <a:t>芍薬</a:t>
            </a:r>
            <a:endParaRPr lang="en-US" sz="600" spc="-25" dirty="0">
              <a:solidFill>
                <a:srgbClr val="414042"/>
              </a:solidFill>
              <a:latin typeface="YuGoPr6N-Medium"/>
              <a:cs typeface="YuGoPr6N-Medium"/>
            </a:endParaRPr>
          </a:p>
        </p:txBody>
      </p:sp>
      <p:sp>
        <p:nvSpPr>
          <p:cNvPr id="708" name="object 590">
            <a:extLst>
              <a:ext uri="{FF2B5EF4-FFF2-40B4-BE49-F238E27FC236}">
                <a16:creationId xmlns:a16="http://schemas.microsoft.com/office/drawing/2014/main" id="{3D87988E-1100-4D64-52B2-5C17067313DC}"/>
              </a:ext>
            </a:extLst>
          </p:cNvPr>
          <p:cNvSpPr/>
          <p:nvPr/>
        </p:nvSpPr>
        <p:spPr>
          <a:xfrm>
            <a:off x="3210458" y="5352903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9" name="グループ化 708">
            <a:extLst>
              <a:ext uri="{FF2B5EF4-FFF2-40B4-BE49-F238E27FC236}">
                <a16:creationId xmlns:a16="http://schemas.microsoft.com/office/drawing/2014/main" id="{5AF86289-06FC-AB22-F970-E22D89E6C717}"/>
              </a:ext>
            </a:extLst>
          </p:cNvPr>
          <p:cNvGrpSpPr/>
          <p:nvPr/>
        </p:nvGrpSpPr>
        <p:grpSpPr>
          <a:xfrm>
            <a:off x="3256051" y="5465378"/>
            <a:ext cx="329565" cy="329565"/>
            <a:chOff x="3256051" y="5465378"/>
            <a:chExt cx="329565" cy="329565"/>
          </a:xfrm>
        </p:grpSpPr>
        <p:sp>
          <p:nvSpPr>
            <p:cNvPr id="710" name="object 591">
              <a:extLst>
                <a:ext uri="{FF2B5EF4-FFF2-40B4-BE49-F238E27FC236}">
                  <a16:creationId xmlns:a16="http://schemas.microsoft.com/office/drawing/2014/main" id="{6AE1BACC-E5D2-0C99-E979-A7ECBA7CB1F9}"/>
                </a:ext>
              </a:extLst>
            </p:cNvPr>
            <p:cNvSpPr/>
            <p:nvPr/>
          </p:nvSpPr>
          <p:spPr>
            <a:xfrm>
              <a:off x="3256051" y="5465378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164528" y="0"/>
                  </a:moveTo>
                  <a:lnTo>
                    <a:pt x="120794" y="5877"/>
                  </a:lnTo>
                  <a:lnTo>
                    <a:pt x="81492" y="22465"/>
                  </a:lnTo>
                  <a:lnTo>
                    <a:pt x="48193" y="48194"/>
                  </a:lnTo>
                  <a:lnTo>
                    <a:pt x="22465" y="81496"/>
                  </a:lnTo>
                  <a:lnTo>
                    <a:pt x="5877" y="120801"/>
                  </a:lnTo>
                  <a:lnTo>
                    <a:pt x="0" y="164541"/>
                  </a:lnTo>
                  <a:lnTo>
                    <a:pt x="5877" y="208280"/>
                  </a:lnTo>
                  <a:lnTo>
                    <a:pt x="22465" y="247582"/>
                  </a:lnTo>
                  <a:lnTo>
                    <a:pt x="48193" y="280881"/>
                  </a:lnTo>
                  <a:lnTo>
                    <a:pt x="81492" y="306607"/>
                  </a:lnTo>
                  <a:lnTo>
                    <a:pt x="120794" y="323192"/>
                  </a:lnTo>
                  <a:lnTo>
                    <a:pt x="164528" y="329069"/>
                  </a:lnTo>
                  <a:lnTo>
                    <a:pt x="208262" y="323192"/>
                  </a:lnTo>
                  <a:lnTo>
                    <a:pt x="247564" y="306607"/>
                  </a:lnTo>
                  <a:lnTo>
                    <a:pt x="280863" y="280881"/>
                  </a:lnTo>
                  <a:lnTo>
                    <a:pt x="306591" y="247582"/>
                  </a:lnTo>
                  <a:lnTo>
                    <a:pt x="323179" y="208280"/>
                  </a:lnTo>
                  <a:lnTo>
                    <a:pt x="329057" y="164541"/>
                  </a:lnTo>
                  <a:lnTo>
                    <a:pt x="323179" y="120801"/>
                  </a:lnTo>
                  <a:lnTo>
                    <a:pt x="306591" y="81496"/>
                  </a:lnTo>
                  <a:lnTo>
                    <a:pt x="280863" y="48194"/>
                  </a:lnTo>
                  <a:lnTo>
                    <a:pt x="247564" y="22465"/>
                  </a:lnTo>
                  <a:lnTo>
                    <a:pt x="208262" y="5877"/>
                  </a:lnTo>
                  <a:lnTo>
                    <a:pt x="164528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1" name="object 592">
              <a:extLst>
                <a:ext uri="{FF2B5EF4-FFF2-40B4-BE49-F238E27FC236}">
                  <a16:creationId xmlns:a16="http://schemas.microsoft.com/office/drawing/2014/main" id="{02CF9608-6E95-E595-02CC-299FAED20F56}"/>
                </a:ext>
              </a:extLst>
            </p:cNvPr>
            <p:cNvPicPr/>
            <p:nvPr/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9131" y="5511319"/>
              <a:ext cx="244031" cy="242224"/>
            </a:xfrm>
            <a:prstGeom prst="rect">
              <a:avLst/>
            </a:prstGeom>
          </p:spPr>
        </p:pic>
      </p:grpSp>
      <p:sp>
        <p:nvSpPr>
          <p:cNvPr id="712" name="テキスト ボックス 711">
            <a:extLst>
              <a:ext uri="{FF2B5EF4-FFF2-40B4-BE49-F238E27FC236}">
                <a16:creationId xmlns:a16="http://schemas.microsoft.com/office/drawing/2014/main" id="{079E21ED-88C5-247F-EF75-F39C1DDAB3F6}"/>
              </a:ext>
            </a:extLst>
          </p:cNvPr>
          <p:cNvSpPr txBox="1"/>
          <p:nvPr/>
        </p:nvSpPr>
        <p:spPr>
          <a:xfrm>
            <a:off x="1941672" y="330237"/>
            <a:ext cx="1296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" b="1">
                <a:solidFill>
                  <a:schemeClr val="tx1">
                    <a:lumMod val="65000"/>
                    <a:lumOff val="35000"/>
                  </a:schemeClr>
                </a:solidFill>
                <a:latin typeface="Yu Mincho Pr6N M" panose="02020400000000000000" pitchFamily="18" charset="-128"/>
                <a:ea typeface="Yu Mincho Pr6N M" panose="02020400000000000000" pitchFamily="18" charset="-128"/>
              </a:rPr>
              <a:t>いつまでも髪の美しさを</a:t>
            </a:r>
          </a:p>
          <a:p>
            <a:pPr algn="ctr"/>
            <a:r>
              <a:rPr lang="ja-JP" altLang="en-US" sz="600" b="1">
                <a:solidFill>
                  <a:schemeClr val="tx1">
                    <a:lumMod val="65000"/>
                    <a:lumOff val="35000"/>
                  </a:schemeClr>
                </a:solidFill>
                <a:latin typeface="Yu Mincho Pr6N M" panose="02020400000000000000" pitchFamily="18" charset="-128"/>
                <a:ea typeface="Yu Mincho Pr6N M" panose="02020400000000000000" pitchFamily="18" charset="-128"/>
              </a:rPr>
              <a:t>育みたい気持ちに寄り添う</a:t>
            </a:r>
          </a:p>
        </p:txBody>
      </p:sp>
      <p:sp>
        <p:nvSpPr>
          <p:cNvPr id="713" name="object 34">
            <a:extLst>
              <a:ext uri="{FF2B5EF4-FFF2-40B4-BE49-F238E27FC236}">
                <a16:creationId xmlns:a16="http://schemas.microsoft.com/office/drawing/2014/main" id="{8019BF35-1374-3443-2718-7F7C2937B818}"/>
              </a:ext>
            </a:extLst>
          </p:cNvPr>
          <p:cNvSpPr txBox="1"/>
          <p:nvPr/>
        </p:nvSpPr>
        <p:spPr>
          <a:xfrm>
            <a:off x="2971781" y="1110891"/>
            <a:ext cx="363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85" dirty="0">
                <a:solidFill>
                  <a:srgbClr val="414042"/>
                </a:solidFill>
                <a:latin typeface="YuGoPr6N-Medium"/>
                <a:cs typeface="YuGoPr6N-Medium"/>
              </a:rPr>
              <a:t>イモーテル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714" name="object 41">
            <a:extLst>
              <a:ext uri="{FF2B5EF4-FFF2-40B4-BE49-F238E27FC236}">
                <a16:creationId xmlns:a16="http://schemas.microsoft.com/office/drawing/2014/main" id="{8A9F7E2C-872C-5D10-AB09-FE328D41DF23}"/>
              </a:ext>
            </a:extLst>
          </p:cNvPr>
          <p:cNvSpPr/>
          <p:nvPr/>
        </p:nvSpPr>
        <p:spPr>
          <a:xfrm>
            <a:off x="4572393" y="648226"/>
            <a:ext cx="518159" cy="616585"/>
          </a:xfrm>
          <a:custGeom>
            <a:avLst/>
            <a:gdLst/>
            <a:ahLst/>
            <a:cxnLst/>
            <a:rect l="l" t="t" r="r" b="b"/>
            <a:pathLst>
              <a:path w="518160" h="616585">
                <a:moveTo>
                  <a:pt x="518058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132">
            <a:extLst>
              <a:ext uri="{FF2B5EF4-FFF2-40B4-BE49-F238E27FC236}">
                <a16:creationId xmlns:a16="http://schemas.microsoft.com/office/drawing/2014/main" id="{D278EF5B-4EF9-F5B7-637D-67DF5BFB9906}"/>
              </a:ext>
            </a:extLst>
          </p:cNvPr>
          <p:cNvSpPr txBox="1"/>
          <p:nvPr/>
        </p:nvSpPr>
        <p:spPr>
          <a:xfrm>
            <a:off x="6555344" y="1107338"/>
            <a:ext cx="4375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15" dirty="0">
                <a:solidFill>
                  <a:srgbClr val="414042"/>
                </a:solidFill>
                <a:latin typeface="YuGoPr6N-Medium"/>
                <a:cs typeface="YuGoPr6N-Medium"/>
              </a:rPr>
              <a:t>ローズ・ド・メイ</a:t>
            </a:r>
            <a:endParaRPr sz="600" dirty="0">
              <a:latin typeface="YuGoPr6N-Medium"/>
              <a:cs typeface="YuGoPr6N-Medium"/>
            </a:endParaRPr>
          </a:p>
        </p:txBody>
      </p:sp>
      <p:pic>
        <p:nvPicPr>
          <p:cNvPr id="716" name="object 168">
            <a:extLst>
              <a:ext uri="{FF2B5EF4-FFF2-40B4-BE49-F238E27FC236}">
                <a16:creationId xmlns:a16="http://schemas.microsoft.com/office/drawing/2014/main" id="{A8B67D73-45B8-E98E-6DD4-E48F64853780}"/>
              </a:ext>
            </a:extLst>
          </p:cNvPr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800473" y="2983515"/>
            <a:ext cx="86220" cy="104178"/>
          </a:xfrm>
          <a:prstGeom prst="rect">
            <a:avLst/>
          </a:prstGeom>
        </p:spPr>
      </p:pic>
      <p:pic>
        <p:nvPicPr>
          <p:cNvPr id="717" name="object 169">
            <a:extLst>
              <a:ext uri="{FF2B5EF4-FFF2-40B4-BE49-F238E27FC236}">
                <a16:creationId xmlns:a16="http://schemas.microsoft.com/office/drawing/2014/main" id="{53C3A466-D6DA-7F54-ED96-7C1FA25156B2}"/>
              </a:ext>
            </a:extLst>
          </p:cNvPr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917283" y="2983515"/>
            <a:ext cx="72377" cy="104178"/>
          </a:xfrm>
          <a:prstGeom prst="rect">
            <a:avLst/>
          </a:prstGeom>
        </p:spPr>
      </p:pic>
      <p:pic>
        <p:nvPicPr>
          <p:cNvPr id="718" name="object 170">
            <a:extLst>
              <a:ext uri="{FF2B5EF4-FFF2-40B4-BE49-F238E27FC236}">
                <a16:creationId xmlns:a16="http://schemas.microsoft.com/office/drawing/2014/main" id="{AA0E47E0-1726-7063-1FCD-0B482A3F0B14}"/>
              </a:ext>
            </a:extLst>
          </p:cNvPr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2026599" y="2981128"/>
            <a:ext cx="185549" cy="106565"/>
          </a:xfrm>
          <a:prstGeom prst="rect">
            <a:avLst/>
          </a:prstGeom>
        </p:spPr>
      </p:pic>
      <p:sp>
        <p:nvSpPr>
          <p:cNvPr id="719" name="object 171">
            <a:extLst>
              <a:ext uri="{FF2B5EF4-FFF2-40B4-BE49-F238E27FC236}">
                <a16:creationId xmlns:a16="http://schemas.microsoft.com/office/drawing/2014/main" id="{D4F80A77-756E-0523-6B0D-BE14F1CDA354}"/>
              </a:ext>
            </a:extLst>
          </p:cNvPr>
          <p:cNvSpPr/>
          <p:nvPr/>
        </p:nvSpPr>
        <p:spPr>
          <a:xfrm>
            <a:off x="2243116" y="2983509"/>
            <a:ext cx="17780" cy="104775"/>
          </a:xfrm>
          <a:custGeom>
            <a:avLst/>
            <a:gdLst/>
            <a:ahLst/>
            <a:cxnLst/>
            <a:rect l="l" t="t" r="r" b="b"/>
            <a:pathLst>
              <a:path w="17779" h="104775">
                <a:moveTo>
                  <a:pt x="17500" y="0"/>
                </a:moveTo>
                <a:lnTo>
                  <a:pt x="0" y="0"/>
                </a:lnTo>
                <a:lnTo>
                  <a:pt x="0" y="104178"/>
                </a:lnTo>
                <a:lnTo>
                  <a:pt x="17500" y="104178"/>
                </a:lnTo>
                <a:lnTo>
                  <a:pt x="17500" y="0"/>
                </a:lnTo>
                <a:close/>
              </a:path>
            </a:pathLst>
          </a:custGeom>
          <a:solidFill>
            <a:srgbClr val="E89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0" name="object 172">
            <a:extLst>
              <a:ext uri="{FF2B5EF4-FFF2-40B4-BE49-F238E27FC236}">
                <a16:creationId xmlns:a16="http://schemas.microsoft.com/office/drawing/2014/main" id="{216CBF35-99F9-5B1D-ECA9-1CCEF09F98EC}"/>
              </a:ext>
            </a:extLst>
          </p:cNvPr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304277" y="2983515"/>
            <a:ext cx="86220" cy="104178"/>
          </a:xfrm>
          <a:prstGeom prst="rect">
            <a:avLst/>
          </a:prstGeom>
        </p:spPr>
      </p:pic>
      <p:sp>
        <p:nvSpPr>
          <p:cNvPr id="721" name="object 173">
            <a:extLst>
              <a:ext uri="{FF2B5EF4-FFF2-40B4-BE49-F238E27FC236}">
                <a16:creationId xmlns:a16="http://schemas.microsoft.com/office/drawing/2014/main" id="{9C158747-8FC7-34AD-62E0-F0962C10364C}"/>
              </a:ext>
            </a:extLst>
          </p:cNvPr>
          <p:cNvSpPr/>
          <p:nvPr/>
        </p:nvSpPr>
        <p:spPr>
          <a:xfrm>
            <a:off x="2421081" y="2983509"/>
            <a:ext cx="246379" cy="104775"/>
          </a:xfrm>
          <a:custGeom>
            <a:avLst/>
            <a:gdLst/>
            <a:ahLst/>
            <a:cxnLst/>
            <a:rect l="l" t="t" r="r" b="b"/>
            <a:pathLst>
              <a:path w="246380" h="104775">
                <a:moveTo>
                  <a:pt x="69913" y="97802"/>
                </a:moveTo>
                <a:lnTo>
                  <a:pt x="17500" y="97802"/>
                </a:lnTo>
                <a:lnTo>
                  <a:pt x="17500" y="12"/>
                </a:lnTo>
                <a:lnTo>
                  <a:pt x="0" y="12"/>
                </a:lnTo>
                <a:lnTo>
                  <a:pt x="0" y="97802"/>
                </a:lnTo>
                <a:lnTo>
                  <a:pt x="0" y="104152"/>
                </a:lnTo>
                <a:lnTo>
                  <a:pt x="69913" y="104152"/>
                </a:lnTo>
                <a:lnTo>
                  <a:pt x="69913" y="97802"/>
                </a:lnTo>
                <a:close/>
              </a:path>
              <a:path w="246380" h="104775">
                <a:moveTo>
                  <a:pt x="119481" y="0"/>
                </a:moveTo>
                <a:lnTo>
                  <a:pt x="101981" y="0"/>
                </a:lnTo>
                <a:lnTo>
                  <a:pt x="101981" y="104178"/>
                </a:lnTo>
                <a:lnTo>
                  <a:pt x="119481" y="104178"/>
                </a:lnTo>
                <a:lnTo>
                  <a:pt x="119481" y="0"/>
                </a:lnTo>
                <a:close/>
              </a:path>
              <a:path w="246380" h="104775">
                <a:moveTo>
                  <a:pt x="245999" y="12"/>
                </a:moveTo>
                <a:lnTo>
                  <a:pt x="153060" y="12"/>
                </a:lnTo>
                <a:lnTo>
                  <a:pt x="153060" y="6362"/>
                </a:lnTo>
                <a:lnTo>
                  <a:pt x="190817" y="6362"/>
                </a:lnTo>
                <a:lnTo>
                  <a:pt x="190817" y="104152"/>
                </a:lnTo>
                <a:lnTo>
                  <a:pt x="208330" y="104152"/>
                </a:lnTo>
                <a:lnTo>
                  <a:pt x="208330" y="6362"/>
                </a:lnTo>
                <a:lnTo>
                  <a:pt x="245999" y="6362"/>
                </a:lnTo>
                <a:lnTo>
                  <a:pt x="245999" y="12"/>
                </a:lnTo>
                <a:close/>
              </a:path>
            </a:pathLst>
          </a:custGeom>
          <a:solidFill>
            <a:srgbClr val="E89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2" name="object 174">
            <a:extLst>
              <a:ext uri="{FF2B5EF4-FFF2-40B4-BE49-F238E27FC236}">
                <a16:creationId xmlns:a16="http://schemas.microsoft.com/office/drawing/2014/main" id="{6FC9DB2D-214C-2B97-DBDC-504AA4064157}"/>
              </a:ext>
            </a:extLst>
          </p:cNvPr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2687801" y="2983515"/>
            <a:ext cx="99517" cy="104178"/>
          </a:xfrm>
          <a:prstGeom prst="rect">
            <a:avLst/>
          </a:prstGeom>
        </p:spPr>
      </p:pic>
      <p:grpSp>
        <p:nvGrpSpPr>
          <p:cNvPr id="723" name="グループ化 722">
            <a:extLst>
              <a:ext uri="{FF2B5EF4-FFF2-40B4-BE49-F238E27FC236}">
                <a16:creationId xmlns:a16="http://schemas.microsoft.com/office/drawing/2014/main" id="{3F6848D4-D163-2323-2505-BF1151B0D1B2}"/>
              </a:ext>
            </a:extLst>
          </p:cNvPr>
          <p:cNvGrpSpPr/>
          <p:nvPr/>
        </p:nvGrpSpPr>
        <p:grpSpPr>
          <a:xfrm>
            <a:off x="2151701" y="3591107"/>
            <a:ext cx="628179" cy="1177607"/>
            <a:chOff x="638987" y="3591107"/>
            <a:chExt cx="628179" cy="1177607"/>
          </a:xfrm>
        </p:grpSpPr>
        <p:pic>
          <p:nvPicPr>
            <p:cNvPr id="724" name="object 179">
              <a:extLst>
                <a:ext uri="{FF2B5EF4-FFF2-40B4-BE49-F238E27FC236}">
                  <a16:creationId xmlns:a16="http://schemas.microsoft.com/office/drawing/2014/main" id="{F24EC0D6-42A0-961D-9EF9-18217616BCE5}"/>
                </a:ext>
              </a:extLst>
            </p:cNvPr>
            <p:cNvPicPr/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101" y="4406706"/>
              <a:ext cx="340065" cy="340065"/>
            </a:xfrm>
            <a:prstGeom prst="rect">
              <a:avLst/>
            </a:prstGeom>
          </p:spPr>
        </p:pic>
        <p:pic>
          <p:nvPicPr>
            <p:cNvPr id="725" name="object 180">
              <a:extLst>
                <a:ext uri="{FF2B5EF4-FFF2-40B4-BE49-F238E27FC236}">
                  <a16:creationId xmlns:a16="http://schemas.microsoft.com/office/drawing/2014/main" id="{551FF284-1DB9-604E-13A9-A1F0E624DF60}"/>
                </a:ext>
              </a:extLst>
            </p:cNvPr>
            <p:cNvPicPr/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87" y="4090123"/>
              <a:ext cx="339077" cy="678591"/>
            </a:xfrm>
            <a:prstGeom prst="rect">
              <a:avLst/>
            </a:prstGeom>
          </p:spPr>
        </p:pic>
        <p:pic>
          <p:nvPicPr>
            <p:cNvPr id="726" name="object 181">
              <a:extLst>
                <a:ext uri="{FF2B5EF4-FFF2-40B4-BE49-F238E27FC236}">
                  <a16:creationId xmlns:a16="http://schemas.microsoft.com/office/drawing/2014/main" id="{C3FC917F-08B4-0A8E-9B15-84BB3A45C938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26718" y="4200664"/>
              <a:ext cx="156705" cy="72351"/>
            </a:xfrm>
            <a:prstGeom prst="rect">
              <a:avLst/>
            </a:prstGeom>
          </p:spPr>
        </p:pic>
        <p:pic>
          <p:nvPicPr>
            <p:cNvPr id="727" name="object 182">
              <a:extLst>
                <a:ext uri="{FF2B5EF4-FFF2-40B4-BE49-F238E27FC236}">
                  <a16:creationId xmlns:a16="http://schemas.microsoft.com/office/drawing/2014/main" id="{1E1739A3-9322-50A6-FDF7-EEEAE981D8E7}"/>
                </a:ext>
              </a:extLst>
            </p:cNvPr>
            <p:cNvPicPr/>
            <p:nvPr/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943" y="3591107"/>
              <a:ext cx="220381" cy="629947"/>
            </a:xfrm>
            <a:prstGeom prst="rect">
              <a:avLst/>
            </a:prstGeom>
          </p:spPr>
        </p:pic>
      </p:grpSp>
      <p:sp>
        <p:nvSpPr>
          <p:cNvPr id="728" name="object 183">
            <a:extLst>
              <a:ext uri="{FF2B5EF4-FFF2-40B4-BE49-F238E27FC236}">
                <a16:creationId xmlns:a16="http://schemas.microsoft.com/office/drawing/2014/main" id="{50C80958-341C-29FE-D9E6-27CE9F83B00F}"/>
              </a:ext>
            </a:extLst>
          </p:cNvPr>
          <p:cNvSpPr txBox="1"/>
          <p:nvPr/>
        </p:nvSpPr>
        <p:spPr>
          <a:xfrm>
            <a:off x="1790612" y="3112735"/>
            <a:ext cx="847748" cy="1046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>
              <a:lnSpc>
                <a:spcPct val="150000"/>
              </a:lnSpc>
              <a:spcBef>
                <a:spcPts val="100"/>
              </a:spcBef>
            </a:pPr>
            <a:r>
              <a:rPr sz="800" b="1" spc="-70" dirty="0">
                <a:solidFill>
                  <a:srgbClr val="E8918E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リペアリティ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lnSpc>
                <a:spcPct val="50000"/>
              </a:lnSpc>
              <a:spcBef>
                <a:spcPts val="535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ブリーチによって</a:t>
            </a:r>
            <a:endParaRPr lang="en-US" altLang="ja-JP" sz="700" b="1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5080">
              <a:lnSpc>
                <a:spcPct val="50000"/>
              </a:lnSpc>
              <a:spcBef>
                <a:spcPts val="535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スカスカ、ゴワつく</a:t>
            </a:r>
            <a:endParaRPr lang="en-US" altLang="ja-JP" sz="700" b="1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5080">
              <a:lnSpc>
                <a:spcPct val="50000"/>
              </a:lnSpc>
              <a:spcBef>
                <a:spcPts val="535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lnSpc>
                <a:spcPct val="100000"/>
              </a:lnSpc>
              <a:spcBef>
                <a:spcPts val="85"/>
              </a:spcBef>
            </a:pPr>
            <a:endParaRPr lang="ja-JP" altLang="en-US" sz="400">
              <a:latin typeface="YuGoPr6N-Demi"/>
              <a:cs typeface="YuGoPr6N-Demi"/>
            </a:endParaRPr>
          </a:p>
          <a:p>
            <a:pPr marL="7938" marR="257810"/>
            <a:r>
              <a:rPr sz="500" spc="-40" dirty="0" err="1">
                <a:solidFill>
                  <a:srgbClr val="E8918E"/>
                </a:solidFill>
                <a:latin typeface="YuGoPr6N-Medium"/>
                <a:cs typeface="YuGoPr6N-Medium"/>
              </a:rPr>
              <a:t>リペアリティ</a:t>
            </a:r>
            <a:endParaRPr lang="en-US" sz="500" spc="500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 marL="7938" marR="257810"/>
            <a:r>
              <a:rPr sz="500" spc="-40" dirty="0" err="1">
                <a:solidFill>
                  <a:srgbClr val="E8918E"/>
                </a:solidFill>
                <a:latin typeface="YuGoPr6N-Medium"/>
                <a:cs typeface="YuGoPr6N-Medium"/>
              </a:rPr>
              <a:t>シャンプ</a:t>
            </a:r>
            <a:r>
              <a:rPr sz="500" spc="-40" dirty="0">
                <a:solidFill>
                  <a:srgbClr val="E8918E"/>
                </a:solidFill>
                <a:latin typeface="YuGoPr6N-Medium"/>
                <a:cs typeface="YuGoPr6N-Medium"/>
              </a:rPr>
              <a:t>ー</a:t>
            </a:r>
            <a:endParaRPr lang="en-US" sz="500" spc="500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150"/>
              </a:spcBef>
            </a:pP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3,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85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83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8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 dirty="0">
              <a:latin typeface="YuGoPr6N-Medium"/>
              <a:cs typeface="YuGoPr6N-Medium"/>
            </a:endParaRPr>
          </a:p>
        </p:txBody>
      </p:sp>
      <p:sp>
        <p:nvSpPr>
          <p:cNvPr id="729" name="object 184">
            <a:extLst>
              <a:ext uri="{FF2B5EF4-FFF2-40B4-BE49-F238E27FC236}">
                <a16:creationId xmlns:a16="http://schemas.microsoft.com/office/drawing/2014/main" id="{A31D5157-5E38-BEEF-3CAB-5645403650A5}"/>
              </a:ext>
            </a:extLst>
          </p:cNvPr>
          <p:cNvSpPr txBox="1"/>
          <p:nvPr/>
        </p:nvSpPr>
        <p:spPr>
          <a:xfrm>
            <a:off x="2765548" y="4298506"/>
            <a:ext cx="571500" cy="4387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40" dirty="0">
                <a:solidFill>
                  <a:srgbClr val="E8918E"/>
                </a:solidFill>
                <a:latin typeface="YuGoPr6N-Medium"/>
                <a:cs typeface="YuGoPr6N-Medium"/>
              </a:rPr>
              <a:t>リペアリティ</a:t>
            </a:r>
            <a:endParaRPr sz="500" dirty="0">
              <a:latin typeface="YuGoPr6N-Medium"/>
              <a:cs typeface="YuGoPr6N-Medium"/>
            </a:endParaRPr>
          </a:p>
          <a:p>
            <a:pPr marL="4445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E8918E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190"/>
              </a:spcBef>
              <a:tabLst>
                <a:tab pos="3371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3371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4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730" name="object 185">
            <a:extLst>
              <a:ext uri="{FF2B5EF4-FFF2-40B4-BE49-F238E27FC236}">
                <a16:creationId xmlns:a16="http://schemas.microsoft.com/office/drawing/2014/main" id="{88B07AEC-151E-F5F0-FCD2-51C7AE891346}"/>
              </a:ext>
            </a:extLst>
          </p:cNvPr>
          <p:cNvSpPr txBox="1"/>
          <p:nvPr/>
        </p:nvSpPr>
        <p:spPr>
          <a:xfrm>
            <a:off x="2757398" y="3687775"/>
            <a:ext cx="667544" cy="371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35"/>
              </a:spcBef>
            </a:pPr>
            <a:r>
              <a:rPr sz="500" spc="-40" dirty="0" err="1">
                <a:solidFill>
                  <a:srgbClr val="E8918E"/>
                </a:solidFill>
                <a:latin typeface="YuGoPr6N-Medium"/>
                <a:cs typeface="YuGoPr6N-Medium"/>
              </a:rPr>
              <a:t>リペアリティ</a:t>
            </a:r>
            <a:endParaRPr lang="en-US" sz="500" spc="-40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>
              <a:lnSpc>
                <a:spcPct val="70000"/>
              </a:lnSpc>
              <a:spcBef>
                <a:spcPts val="135"/>
              </a:spcBef>
            </a:pPr>
            <a:r>
              <a:rPr lang="ja-JP" altLang="en-US" sz="500" spc="-35">
                <a:solidFill>
                  <a:srgbClr val="E8918E"/>
                </a:solidFill>
                <a:latin typeface="YuGoPr6N-Medium"/>
                <a:cs typeface="YuGoPr6N-Medium"/>
              </a:rPr>
              <a:t>シアーフォーム</a:t>
            </a:r>
            <a:endParaRPr lang="en-US" altLang="ja-JP" sz="500" spc="-35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>
              <a:lnSpc>
                <a:spcPct val="70000"/>
              </a:lnSpc>
              <a:spcBef>
                <a:spcPts val="135"/>
              </a:spcBef>
            </a:pPr>
            <a:r>
              <a:rPr lang="ja-JP" altLang="en-US" sz="500" spc="-55">
                <a:solidFill>
                  <a:srgbClr val="E8918E"/>
                </a:solidFill>
                <a:latin typeface="YuGoPr6N-Medium"/>
                <a:cs typeface="YuGoPr6N-Medium"/>
              </a:rPr>
              <a:t>ヘアトリートメント</a:t>
            </a:r>
            <a:endParaRPr lang="ja-JP" altLang="en-US" sz="500">
              <a:latin typeface="YuGoPr6N-Medium"/>
              <a:cs typeface="YuGoPr6N-Medium"/>
            </a:endParaRPr>
          </a:p>
          <a:p>
            <a:pPr marL="1905">
              <a:spcBef>
                <a:spcPts val="80"/>
              </a:spcBef>
              <a:tabLst>
                <a:tab pos="332740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170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3,520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1905">
              <a:tabLst>
                <a:tab pos="332740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320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5,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060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731" name="object 188">
            <a:extLst>
              <a:ext uri="{FF2B5EF4-FFF2-40B4-BE49-F238E27FC236}">
                <a16:creationId xmlns:a16="http://schemas.microsoft.com/office/drawing/2014/main" id="{81CB4F73-4620-6B6F-6DAD-BA90F6B5A0F7}"/>
              </a:ext>
            </a:extLst>
          </p:cNvPr>
          <p:cNvSpPr txBox="1"/>
          <p:nvPr/>
        </p:nvSpPr>
        <p:spPr>
          <a:xfrm>
            <a:off x="3409516" y="3112735"/>
            <a:ext cx="409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35" dirty="0" err="1">
                <a:solidFill>
                  <a:srgbClr val="DA589B"/>
                </a:solidFill>
                <a:latin typeface="YuGoPr6N-Medium"/>
                <a:cs typeface="YuGoPr6N-Medium"/>
              </a:rPr>
              <a:t>クエンチ</a:t>
            </a:r>
            <a:endParaRPr lang="ja-JP" altLang="en-US" sz="800" dirty="0">
              <a:latin typeface="YuGoPr6N-Medium"/>
              <a:cs typeface="YuGoPr6N-Medium"/>
            </a:endParaRPr>
          </a:p>
        </p:txBody>
      </p:sp>
      <p:grpSp>
        <p:nvGrpSpPr>
          <p:cNvPr id="732" name="グループ化 731">
            <a:extLst>
              <a:ext uri="{FF2B5EF4-FFF2-40B4-BE49-F238E27FC236}">
                <a16:creationId xmlns:a16="http://schemas.microsoft.com/office/drawing/2014/main" id="{1482619A-2336-97B0-8D66-AA23009B7DED}"/>
              </a:ext>
            </a:extLst>
          </p:cNvPr>
          <p:cNvGrpSpPr/>
          <p:nvPr/>
        </p:nvGrpSpPr>
        <p:grpSpPr>
          <a:xfrm>
            <a:off x="3418749" y="2983520"/>
            <a:ext cx="685681" cy="126758"/>
            <a:chOff x="3418749" y="2983520"/>
            <a:chExt cx="685681" cy="126758"/>
          </a:xfrm>
        </p:grpSpPr>
        <p:pic>
          <p:nvPicPr>
            <p:cNvPr id="733" name="object 190">
              <a:extLst>
                <a:ext uri="{FF2B5EF4-FFF2-40B4-BE49-F238E27FC236}">
                  <a16:creationId xmlns:a16="http://schemas.microsoft.com/office/drawing/2014/main" id="{7244A521-20FE-B9C0-E0D6-F356EC1C734F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418749" y="2983520"/>
              <a:ext cx="103390" cy="126758"/>
            </a:xfrm>
            <a:prstGeom prst="rect">
              <a:avLst/>
            </a:prstGeom>
          </p:spPr>
        </p:pic>
        <p:pic>
          <p:nvPicPr>
            <p:cNvPr id="734" name="object 191">
              <a:extLst>
                <a:ext uri="{FF2B5EF4-FFF2-40B4-BE49-F238E27FC236}">
                  <a16:creationId xmlns:a16="http://schemas.microsoft.com/office/drawing/2014/main" id="{758C37DB-243D-6672-5054-4610E8603A1C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556934" y="2985672"/>
              <a:ext cx="81940" cy="97154"/>
            </a:xfrm>
            <a:prstGeom prst="rect">
              <a:avLst/>
            </a:prstGeom>
          </p:spPr>
        </p:pic>
        <p:pic>
          <p:nvPicPr>
            <p:cNvPr id="735" name="object 192">
              <a:extLst>
                <a:ext uri="{FF2B5EF4-FFF2-40B4-BE49-F238E27FC236}">
                  <a16:creationId xmlns:a16="http://schemas.microsoft.com/office/drawing/2014/main" id="{1577530E-4C7E-219A-4D0D-C25277964E89}"/>
                </a:ext>
              </a:extLst>
            </p:cNvPr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3677727" y="2985672"/>
              <a:ext cx="65925" cy="94907"/>
            </a:xfrm>
            <a:prstGeom prst="rect">
              <a:avLst/>
            </a:prstGeom>
          </p:spPr>
        </p:pic>
        <p:pic>
          <p:nvPicPr>
            <p:cNvPr id="736" name="object 193">
              <a:extLst>
                <a:ext uri="{FF2B5EF4-FFF2-40B4-BE49-F238E27FC236}">
                  <a16:creationId xmlns:a16="http://schemas.microsoft.com/office/drawing/2014/main" id="{E64C275F-336C-C918-B506-731088E59A18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778097" y="2985672"/>
              <a:ext cx="78752" cy="97154"/>
            </a:xfrm>
            <a:prstGeom prst="rect">
              <a:avLst/>
            </a:prstGeom>
          </p:spPr>
        </p:pic>
        <p:pic>
          <p:nvPicPr>
            <p:cNvPr id="737" name="object 194">
              <a:extLst>
                <a:ext uri="{FF2B5EF4-FFF2-40B4-BE49-F238E27FC236}">
                  <a16:creationId xmlns:a16="http://schemas.microsoft.com/office/drawing/2014/main" id="{60C407E6-BB7A-C33D-3139-5F68CA093EB9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893326" y="2983520"/>
              <a:ext cx="95084" cy="99313"/>
            </a:xfrm>
            <a:prstGeom prst="rect">
              <a:avLst/>
            </a:prstGeom>
          </p:spPr>
        </p:pic>
        <p:pic>
          <p:nvPicPr>
            <p:cNvPr id="738" name="object 195">
              <a:extLst>
                <a:ext uri="{FF2B5EF4-FFF2-40B4-BE49-F238E27FC236}">
                  <a16:creationId xmlns:a16="http://schemas.microsoft.com/office/drawing/2014/main" id="{C7480DE2-D7CE-9D4A-F645-CCBC1DE79DBD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024878" y="2985668"/>
              <a:ext cx="79552" cy="94919"/>
            </a:xfrm>
            <a:prstGeom prst="rect">
              <a:avLst/>
            </a:prstGeom>
          </p:spPr>
        </p:pic>
      </p:grpSp>
      <p:pic>
        <p:nvPicPr>
          <p:cNvPr id="739" name="object 205">
            <a:extLst>
              <a:ext uri="{FF2B5EF4-FFF2-40B4-BE49-F238E27FC236}">
                <a16:creationId xmlns:a16="http://schemas.microsoft.com/office/drawing/2014/main" id="{92F962FC-A675-9E96-2AA1-95FC1ED73653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630135" y="4725758"/>
            <a:ext cx="138684" cy="72351"/>
          </a:xfrm>
          <a:prstGeom prst="rect">
            <a:avLst/>
          </a:prstGeom>
        </p:spPr>
      </p:pic>
      <p:pic>
        <p:nvPicPr>
          <p:cNvPr id="740" name="object 206">
            <a:extLst>
              <a:ext uri="{FF2B5EF4-FFF2-40B4-BE49-F238E27FC236}">
                <a16:creationId xmlns:a16="http://schemas.microsoft.com/office/drawing/2014/main" id="{F40BD8F8-4B3F-D81C-1950-D673C3DF8322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4909840" y="4721542"/>
            <a:ext cx="192874" cy="72339"/>
          </a:xfrm>
          <a:prstGeom prst="rect">
            <a:avLst/>
          </a:prstGeom>
        </p:spPr>
      </p:pic>
      <p:pic>
        <p:nvPicPr>
          <p:cNvPr id="741" name="object 207">
            <a:extLst>
              <a:ext uri="{FF2B5EF4-FFF2-40B4-BE49-F238E27FC236}">
                <a16:creationId xmlns:a16="http://schemas.microsoft.com/office/drawing/2014/main" id="{4C733347-C29C-DC88-5734-44E69EDFAC27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2516208" y="4721542"/>
            <a:ext cx="192874" cy="72339"/>
          </a:xfrm>
          <a:prstGeom prst="rect">
            <a:avLst/>
          </a:prstGeom>
        </p:spPr>
      </p:pic>
      <p:pic>
        <p:nvPicPr>
          <p:cNvPr id="742" name="object 208">
            <a:extLst>
              <a:ext uri="{FF2B5EF4-FFF2-40B4-BE49-F238E27FC236}">
                <a16:creationId xmlns:a16="http://schemas.microsoft.com/office/drawing/2014/main" id="{843EE065-3044-D19C-C35A-C98F1803FDE8}"/>
              </a:ext>
            </a:extLst>
          </p:cNvPr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2247755" y="4725758"/>
            <a:ext cx="138696" cy="72351"/>
          </a:xfrm>
          <a:prstGeom prst="rect">
            <a:avLst/>
          </a:prstGeom>
        </p:spPr>
      </p:pic>
      <p:grpSp>
        <p:nvGrpSpPr>
          <p:cNvPr id="743" name="グループ化 742">
            <a:extLst>
              <a:ext uri="{FF2B5EF4-FFF2-40B4-BE49-F238E27FC236}">
                <a16:creationId xmlns:a16="http://schemas.microsoft.com/office/drawing/2014/main" id="{FBEB9827-51F3-83B5-7A24-7868E6194A4F}"/>
              </a:ext>
            </a:extLst>
          </p:cNvPr>
          <p:cNvGrpSpPr/>
          <p:nvPr/>
        </p:nvGrpSpPr>
        <p:grpSpPr>
          <a:xfrm>
            <a:off x="4071825" y="3313129"/>
            <a:ext cx="1690873" cy="746983"/>
            <a:chOff x="4014225" y="3313129"/>
            <a:chExt cx="1690873" cy="746983"/>
          </a:xfrm>
        </p:grpSpPr>
        <p:pic>
          <p:nvPicPr>
            <p:cNvPr id="744" name="object 196">
              <a:extLst>
                <a:ext uri="{FF2B5EF4-FFF2-40B4-BE49-F238E27FC236}">
                  <a16:creationId xmlns:a16="http://schemas.microsoft.com/office/drawing/2014/main" id="{77D749B3-190B-C301-961C-D78432F85DE0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52240" y="3983532"/>
              <a:ext cx="192874" cy="72351"/>
            </a:xfrm>
            <a:prstGeom prst="rect">
              <a:avLst/>
            </a:prstGeom>
          </p:spPr>
        </p:pic>
        <p:pic>
          <p:nvPicPr>
            <p:cNvPr id="745" name="object 197">
              <a:extLst>
                <a:ext uri="{FF2B5EF4-FFF2-40B4-BE49-F238E27FC236}">
                  <a16:creationId xmlns:a16="http://schemas.microsoft.com/office/drawing/2014/main" id="{4E394650-3F35-8DE0-52B4-0BFF1EFF4DD1}"/>
                </a:ext>
              </a:extLst>
            </p:cNvPr>
            <p:cNvPicPr/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8649" y="3674425"/>
              <a:ext cx="340065" cy="340065"/>
            </a:xfrm>
            <a:prstGeom prst="rect">
              <a:avLst/>
            </a:prstGeom>
          </p:spPr>
        </p:pic>
        <p:grpSp>
          <p:nvGrpSpPr>
            <p:cNvPr id="746" name="object 199">
              <a:extLst>
                <a:ext uri="{FF2B5EF4-FFF2-40B4-BE49-F238E27FC236}">
                  <a16:creationId xmlns:a16="http://schemas.microsoft.com/office/drawing/2014/main" id="{D5CE28F5-E07B-EE4E-C3DA-7AFF15E4A4A0}"/>
                </a:ext>
              </a:extLst>
            </p:cNvPr>
            <p:cNvGrpSpPr/>
            <p:nvPr/>
          </p:nvGrpSpPr>
          <p:grpSpPr>
            <a:xfrm>
              <a:off x="4778610" y="3357353"/>
              <a:ext cx="340360" cy="319405"/>
              <a:chOff x="3282167" y="3357353"/>
              <a:chExt cx="340360" cy="319405"/>
            </a:xfrm>
          </p:grpSpPr>
          <p:pic>
            <p:nvPicPr>
              <p:cNvPr id="751" name="object 200">
                <a:extLst>
                  <a:ext uri="{FF2B5EF4-FFF2-40B4-BE49-F238E27FC236}">
                    <a16:creationId xmlns:a16="http://schemas.microsoft.com/office/drawing/2014/main" id="{F67BAFD7-FCEF-9FBF-3054-71E869AE865A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3355797" y="3603802"/>
                <a:ext cx="192874" cy="72351"/>
              </a:xfrm>
              <a:prstGeom prst="rect">
                <a:avLst/>
              </a:prstGeom>
            </p:spPr>
          </p:pic>
          <p:pic>
            <p:nvPicPr>
              <p:cNvPr id="752" name="object 201">
                <a:extLst>
                  <a:ext uri="{FF2B5EF4-FFF2-40B4-BE49-F238E27FC236}">
                    <a16:creationId xmlns:a16="http://schemas.microsoft.com/office/drawing/2014/main" id="{0A559403-598E-5BCC-EA09-0DFA802EE076}"/>
                  </a:ext>
                </a:extLst>
              </p:cNvPr>
              <p:cNvPicPr/>
              <p:nvPr/>
            </p:nvPicPr>
            <p:blipFill>
              <a:blip r:embed="rId13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2167" y="3357353"/>
                <a:ext cx="340143" cy="271942"/>
              </a:xfrm>
              <a:prstGeom prst="rect">
                <a:avLst/>
              </a:prstGeom>
            </p:spPr>
          </p:pic>
        </p:grpSp>
        <p:sp>
          <p:nvSpPr>
            <p:cNvPr id="747" name="object 202">
              <a:extLst>
                <a:ext uri="{FF2B5EF4-FFF2-40B4-BE49-F238E27FC236}">
                  <a16:creationId xmlns:a16="http://schemas.microsoft.com/office/drawing/2014/main" id="{F64E2CC8-88EA-AAC3-17FE-91BB7657BDA6}"/>
                </a:ext>
              </a:extLst>
            </p:cNvPr>
            <p:cNvSpPr txBox="1"/>
            <p:nvPr/>
          </p:nvSpPr>
          <p:spPr>
            <a:xfrm>
              <a:off x="5122168" y="3313129"/>
              <a:ext cx="582930" cy="696986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35"/>
                </a:spcBef>
              </a:pPr>
              <a:r>
                <a:rPr sz="500" spc="-30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クエンチ</a:t>
              </a:r>
              <a:endParaRPr sz="500" dirty="0">
                <a:latin typeface="YuGoPr6N-Medium"/>
                <a:cs typeface="YuGoPr6N-Medium"/>
              </a:endParaRPr>
            </a:p>
            <a:p>
              <a:pPr marL="3810">
                <a:lnSpc>
                  <a:spcPct val="100000"/>
                </a:lnSpc>
                <a:spcBef>
                  <a:spcPts val="25"/>
                </a:spcBef>
              </a:pPr>
              <a:r>
                <a:rPr sz="500" spc="-95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ヘアニュートリエント</a:t>
              </a:r>
              <a:endParaRPr sz="500" dirty="0">
                <a:latin typeface="YuGoPr6N-Medium"/>
                <a:cs typeface="YuGoPr6N-Medium"/>
              </a:endParaRPr>
            </a:p>
            <a:p>
              <a:pPr marL="13335">
                <a:lnSpc>
                  <a:spcPct val="100000"/>
                </a:lnSpc>
                <a:spcBef>
                  <a:spcPts val="185"/>
                </a:spcBef>
              </a:pP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150g</a:t>
              </a:r>
              <a:r>
                <a:rPr sz="500" spc="11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4,730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marL="3175">
                <a:lnSpc>
                  <a:spcPct val="100000"/>
                </a:lnSpc>
                <a:spcBef>
                  <a:spcPts val="225"/>
                </a:spcBef>
              </a:pPr>
              <a:r>
                <a:rPr sz="500" spc="-30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クエンチ</a:t>
              </a:r>
              <a:endParaRPr sz="500" dirty="0">
                <a:latin typeface="YuGoPr6N-Medium"/>
                <a:cs typeface="YuGoPr6N-Medium"/>
              </a:endParaRPr>
            </a:p>
            <a:p>
              <a:pPr marL="3175">
                <a:lnSpc>
                  <a:spcPct val="100000"/>
                </a:lnSpc>
              </a:pPr>
              <a:r>
                <a:rPr sz="500" spc="-55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ヘアトリートメント</a:t>
              </a:r>
              <a:endParaRPr sz="500" dirty="0">
                <a:latin typeface="YuGoPr6N-Medium"/>
                <a:cs typeface="YuGoPr6N-Medium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  <a:tabLst>
                  <a:tab pos="335280" algn="l"/>
                </a:tabLst>
              </a:pPr>
              <a:r>
                <a:rPr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250g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4,180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r>
                <a:rPr lang="en" altLang="ja-JP"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500g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6,270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lang="ja-JP" altLang="en-US" sz="500">
                <a:latin typeface="YuGoPr6N-Medium"/>
                <a:cs typeface="YuGoPr6N-Medium"/>
              </a:endParaRPr>
            </a:p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kg</a:t>
              </a:r>
              <a:r>
                <a:rPr lang="ja-JP" altLang="en-US" sz="500" spc="40">
                  <a:solidFill>
                    <a:srgbClr val="231F20"/>
                  </a:solidFill>
                  <a:latin typeface="YuGoPr6N-Medium"/>
                  <a:cs typeface="YuGoPr6N-Medium"/>
                </a:rPr>
                <a:t>パック </a:t>
              </a: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9,460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lang="ja-JP" altLang="en-US" sz="500">
                <a:latin typeface="YuGoPr6N-Medium"/>
                <a:cs typeface="YuGoPr6N-Medium"/>
              </a:endParaRPr>
            </a:p>
          </p:txBody>
        </p:sp>
        <p:pic>
          <p:nvPicPr>
            <p:cNvPr id="748" name="object 204">
              <a:extLst>
                <a:ext uri="{FF2B5EF4-FFF2-40B4-BE49-F238E27FC236}">
                  <a16:creationId xmlns:a16="http://schemas.microsoft.com/office/drawing/2014/main" id="{4252F846-C54E-BE09-BB29-77431A036C64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572535" y="3987761"/>
              <a:ext cx="138684" cy="72351"/>
            </a:xfrm>
            <a:prstGeom prst="rect">
              <a:avLst/>
            </a:prstGeom>
          </p:spPr>
        </p:pic>
        <p:pic>
          <p:nvPicPr>
            <p:cNvPr id="749" name="object 209">
              <a:extLst>
                <a:ext uri="{FF2B5EF4-FFF2-40B4-BE49-F238E27FC236}">
                  <a16:creationId xmlns:a16="http://schemas.microsoft.com/office/drawing/2014/main" id="{0AF84519-B310-3087-0141-858C05F64CAD}"/>
                </a:ext>
              </a:extLst>
            </p:cNvPr>
            <p:cNvPicPr/>
            <p:nvPr/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5220" y="3356488"/>
              <a:ext cx="339428" cy="678425"/>
            </a:xfrm>
            <a:prstGeom prst="rect">
              <a:avLst/>
            </a:prstGeom>
          </p:spPr>
        </p:pic>
        <p:sp>
          <p:nvSpPr>
            <p:cNvPr id="750" name="object 210">
              <a:extLst>
                <a:ext uri="{FF2B5EF4-FFF2-40B4-BE49-F238E27FC236}">
                  <a16:creationId xmlns:a16="http://schemas.microsoft.com/office/drawing/2014/main" id="{C70B6883-D242-5C59-CDB4-C001E1C1CC5F}"/>
                </a:ext>
              </a:extLst>
            </p:cNvPr>
            <p:cNvSpPr txBox="1"/>
            <p:nvPr/>
          </p:nvSpPr>
          <p:spPr>
            <a:xfrm>
              <a:off x="4014225" y="3582517"/>
              <a:ext cx="509905" cy="426399"/>
            </a:xfrm>
            <a:prstGeom prst="rect">
              <a:avLst/>
            </a:prstGeom>
          </p:spPr>
          <p:txBody>
            <a:bodyPr vert="horz" wrap="square" lIns="0" tIns="41275" rIns="0" bIns="0" rtlCol="0">
              <a:spAutoFit/>
            </a:bodyPr>
            <a:lstStyle/>
            <a:p>
              <a:pPr marL="3175" indent="-1588">
                <a:lnSpc>
                  <a:spcPct val="50000"/>
                </a:lnSpc>
                <a:spcBef>
                  <a:spcPts val="325"/>
                </a:spcBef>
              </a:pPr>
              <a:r>
                <a:rPr lang="ja-JP" altLang="en-US" sz="500" spc="-44">
                  <a:solidFill>
                    <a:srgbClr val="BF5694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クエンチ</a:t>
              </a:r>
            </a:p>
            <a:p>
              <a:pPr marL="3175" indent="-1588">
                <a:lnSpc>
                  <a:spcPct val="50000"/>
                </a:lnSpc>
                <a:spcBef>
                  <a:spcPts val="325"/>
                </a:spcBef>
              </a:pPr>
              <a:r>
                <a:rPr lang="ja-JP" altLang="en-US" sz="500" spc="-40">
                  <a:solidFill>
                    <a:srgbClr val="BF5694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シャンプー</a:t>
              </a:r>
            </a:p>
            <a:p>
              <a:pPr marL="3175" indent="-1588">
                <a:lnSpc>
                  <a:spcPct val="100000"/>
                </a:lnSpc>
                <a:spcBef>
                  <a:spcPts val="325"/>
                </a:spcBef>
              </a:pPr>
              <a:r>
                <a:rPr lang="en-US" altLang="ja-JP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250</a:t>
              </a:r>
              <a:r>
                <a:rPr lang="en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mL</a:t>
              </a:r>
              <a:r>
                <a:rPr lang="en" sz="500" spc="4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 </a:t>
              </a:r>
              <a:r>
                <a:rPr lang="en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3,080</a:t>
              </a:r>
              <a:r>
                <a:rPr lang="ja-JP" altLang="en-US" sz="500" spc="-5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lang="ja-JP" altLang="en-US" sz="50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L="3175" indent="-1588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500mL</a:t>
              </a:r>
              <a:r>
                <a:rPr sz="500" spc="4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4,620</a:t>
              </a:r>
              <a:r>
                <a:rPr sz="500" spc="-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L="3175" indent="-1588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1L</a:t>
              </a:r>
              <a:r>
                <a:rPr sz="500" spc="-2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パック 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6,930</a:t>
              </a:r>
              <a:r>
                <a:rPr sz="500" spc="-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</p:txBody>
        </p:sp>
      </p:grpSp>
      <p:sp>
        <p:nvSpPr>
          <p:cNvPr id="753" name="object 211">
            <a:extLst>
              <a:ext uri="{FF2B5EF4-FFF2-40B4-BE49-F238E27FC236}">
                <a16:creationId xmlns:a16="http://schemas.microsoft.com/office/drawing/2014/main" id="{B6A2FDA5-B2F5-D852-F22F-3DD94C0BF032}"/>
              </a:ext>
            </a:extLst>
          </p:cNvPr>
          <p:cNvSpPr txBox="1"/>
          <p:nvPr/>
        </p:nvSpPr>
        <p:spPr>
          <a:xfrm>
            <a:off x="3410115" y="3310626"/>
            <a:ext cx="641190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b="1" spc="-6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カラーやパーマ</a:t>
            </a:r>
            <a:endParaRPr lang="en-US" sz="700" b="1" spc="-65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>
              <a:spcBef>
                <a:spcPts val="100"/>
              </a:spcBef>
            </a:pPr>
            <a:r>
              <a:rPr lang="ja-JP" altLang="en-US" sz="700" b="1" spc="-6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などによって</a:t>
            </a:r>
            <a:endParaRPr lang="en-US" altLang="ja-JP" sz="700" b="1" spc="-65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>
              <a:spcBef>
                <a:spcPts val="100"/>
              </a:spcBef>
            </a:pPr>
            <a:r>
              <a:rPr lang="ja-JP" altLang="en-US" sz="700" b="1" spc="-4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パサつく</a:t>
            </a:r>
            <a:endParaRPr lang="en-US" altLang="ja-JP" sz="700" b="1" spc="50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>
              <a:spcBef>
                <a:spcPts val="100"/>
              </a:spcBef>
            </a:pPr>
            <a:r>
              <a:rPr lang="ja-JP" altLang="en-US" sz="700" b="1" spc="-2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754" name="object 214">
            <a:extLst>
              <a:ext uri="{FF2B5EF4-FFF2-40B4-BE49-F238E27FC236}">
                <a16:creationId xmlns:a16="http://schemas.microsoft.com/office/drawing/2014/main" id="{2D53C0E1-F973-6159-718B-97F520F99932}"/>
              </a:ext>
            </a:extLst>
          </p:cNvPr>
          <p:cNvGrpSpPr/>
          <p:nvPr/>
        </p:nvGrpSpPr>
        <p:grpSpPr>
          <a:xfrm>
            <a:off x="3473243" y="4073936"/>
            <a:ext cx="2670175" cy="699770"/>
            <a:chOff x="1921040" y="4073936"/>
            <a:chExt cx="2670175" cy="699770"/>
          </a:xfrm>
        </p:grpSpPr>
        <p:sp>
          <p:nvSpPr>
            <p:cNvPr id="755" name="object 215">
              <a:extLst>
                <a:ext uri="{FF2B5EF4-FFF2-40B4-BE49-F238E27FC236}">
                  <a16:creationId xmlns:a16="http://schemas.microsoft.com/office/drawing/2014/main" id="{E27B7BA7-7541-14AF-7559-9CD715FD0E00}"/>
                </a:ext>
              </a:extLst>
            </p:cNvPr>
            <p:cNvSpPr/>
            <p:nvPr/>
          </p:nvSpPr>
          <p:spPr>
            <a:xfrm>
              <a:off x="4578052" y="4075206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4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216">
              <a:extLst>
                <a:ext uri="{FF2B5EF4-FFF2-40B4-BE49-F238E27FC236}">
                  <a16:creationId xmlns:a16="http://schemas.microsoft.com/office/drawing/2014/main" id="{AD3C6BA5-8887-1DB1-C70F-662AF3907D2D}"/>
                </a:ext>
              </a:extLst>
            </p:cNvPr>
            <p:cNvSpPr/>
            <p:nvPr/>
          </p:nvSpPr>
          <p:spPr>
            <a:xfrm>
              <a:off x="1946501" y="4075206"/>
              <a:ext cx="2606040" cy="0"/>
            </a:xfrm>
            <a:custGeom>
              <a:avLst/>
              <a:gdLst/>
              <a:ahLst/>
              <a:cxnLst/>
              <a:rect l="l" t="t" r="r" b="b"/>
              <a:pathLst>
                <a:path w="2606040">
                  <a:moveTo>
                    <a:pt x="26060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217">
              <a:extLst>
                <a:ext uri="{FF2B5EF4-FFF2-40B4-BE49-F238E27FC236}">
                  <a16:creationId xmlns:a16="http://schemas.microsoft.com/office/drawing/2014/main" id="{DB2F4B3B-7FC9-EDD4-3044-AF1521247977}"/>
                </a:ext>
              </a:extLst>
            </p:cNvPr>
            <p:cNvSpPr/>
            <p:nvPr/>
          </p:nvSpPr>
          <p:spPr>
            <a:xfrm>
              <a:off x="1922310" y="4075206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114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" name="object 218">
              <a:extLst>
                <a:ext uri="{FF2B5EF4-FFF2-40B4-BE49-F238E27FC236}">
                  <a16:creationId xmlns:a16="http://schemas.microsoft.com/office/drawing/2014/main" id="{6E97B1E2-4CA6-84B3-BE1F-C9A6084CA4E2}"/>
                </a:ext>
              </a:extLst>
            </p:cNvPr>
            <p:cNvPicPr/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2206" y="4411507"/>
              <a:ext cx="340065" cy="340065"/>
            </a:xfrm>
            <a:prstGeom prst="rect">
              <a:avLst/>
            </a:prstGeom>
          </p:spPr>
        </p:pic>
        <p:pic>
          <p:nvPicPr>
            <p:cNvPr id="759" name="object 219">
              <a:extLst>
                <a:ext uri="{FF2B5EF4-FFF2-40B4-BE49-F238E27FC236}">
                  <a16:creationId xmlns:a16="http://schemas.microsoft.com/office/drawing/2014/main" id="{3D0B1ABC-C020-FC2B-C496-67B6EAE00720}"/>
                </a:ext>
              </a:extLst>
            </p:cNvPr>
            <p:cNvPicPr/>
            <p:nvPr/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8777" y="4095102"/>
              <a:ext cx="339427" cy="678413"/>
            </a:xfrm>
            <a:prstGeom prst="rect">
              <a:avLst/>
            </a:prstGeom>
          </p:spPr>
        </p:pic>
      </p:grpSp>
      <p:sp>
        <p:nvSpPr>
          <p:cNvPr id="760" name="object 220">
            <a:extLst>
              <a:ext uri="{FF2B5EF4-FFF2-40B4-BE49-F238E27FC236}">
                <a16:creationId xmlns:a16="http://schemas.microsoft.com/office/drawing/2014/main" id="{3BEA5E82-1990-1A1F-419D-753201FE1790}"/>
              </a:ext>
            </a:extLst>
          </p:cNvPr>
          <p:cNvSpPr txBox="1"/>
          <p:nvPr/>
        </p:nvSpPr>
        <p:spPr>
          <a:xfrm>
            <a:off x="5194002" y="4211675"/>
            <a:ext cx="567055" cy="5130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30" dirty="0">
                <a:solidFill>
                  <a:srgbClr val="BF5694"/>
                </a:solidFill>
                <a:latin typeface="YuGoPr6N-Medium"/>
                <a:cs typeface="YuGoPr6N-Medium"/>
              </a:rPr>
              <a:t>クエンチ</a:t>
            </a:r>
            <a:endParaRPr sz="500" dirty="0">
              <a:latin typeface="YuGoPr6N-Medium"/>
              <a:cs typeface="YuGoPr6N-Medium"/>
            </a:endParaRPr>
          </a:p>
          <a:p>
            <a:pPr marL="5080" marR="26670" indent="-1905">
              <a:lnSpc>
                <a:spcPct val="104200"/>
              </a:lnSpc>
            </a:pPr>
            <a:r>
              <a:rPr sz="500" spc="-55" dirty="0">
                <a:solidFill>
                  <a:srgbClr val="BF5694"/>
                </a:solidFill>
                <a:latin typeface="YuGoPr6N-Medium"/>
                <a:cs typeface="YuGoPr6N-Medium"/>
              </a:rPr>
              <a:t>ヘアトリートメント</a:t>
            </a:r>
            <a:r>
              <a:rPr sz="500" spc="-45" dirty="0">
                <a:solidFill>
                  <a:srgbClr val="BF5694"/>
                </a:solidFill>
                <a:latin typeface="YuGoPr6N-Medium"/>
                <a:cs typeface="YuGoPr6N-Medium"/>
              </a:rPr>
              <a:t>モイスト</a:t>
            </a:r>
            <a:endParaRPr sz="500" dirty="0">
              <a:latin typeface="YuGoPr6N-Medium"/>
              <a:cs typeface="YuGoPr6N-Medium"/>
            </a:endParaRPr>
          </a:p>
          <a:p>
            <a:pPr marL="5715">
              <a:lnSpc>
                <a:spcPct val="100000"/>
              </a:lnSpc>
              <a:spcBef>
                <a:spcPts val="150"/>
              </a:spcBef>
              <a:tabLst>
                <a:tab pos="33274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5715">
              <a:lnSpc>
                <a:spcPct val="100000"/>
              </a:lnSpc>
              <a:tabLst>
                <a:tab pos="33274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571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761" name="object 221">
            <a:extLst>
              <a:ext uri="{FF2B5EF4-FFF2-40B4-BE49-F238E27FC236}">
                <a16:creationId xmlns:a16="http://schemas.microsoft.com/office/drawing/2014/main" id="{C3F80D34-5C83-5789-1F7C-E963B42F1711}"/>
              </a:ext>
            </a:extLst>
          </p:cNvPr>
          <p:cNvSpPr txBox="1"/>
          <p:nvPr/>
        </p:nvSpPr>
        <p:spPr>
          <a:xfrm>
            <a:off x="3410114" y="4118817"/>
            <a:ext cx="91630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b="1" spc="-10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カラーやパーマ</a:t>
            </a:r>
            <a:endParaRPr lang="en-US" sz="700" b="1" spc="-10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R="5080">
              <a:spcBef>
                <a:spcPts val="160"/>
              </a:spcBef>
            </a:pPr>
            <a:r>
              <a:rPr lang="ja-JP" altLang="en-US" sz="700" b="1" spc="-10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などによって</a:t>
            </a:r>
            <a:endParaRPr lang="en-US" altLang="ja-JP" sz="700" b="1" spc="-10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R="5080">
              <a:spcBef>
                <a:spcPts val="160"/>
              </a:spcBef>
            </a:pPr>
            <a:r>
              <a:rPr lang="ja-JP" altLang="en-US" sz="700" b="1" spc="-10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パサついて広がる</a:t>
            </a:r>
            <a:endParaRPr lang="en-US" altLang="ja-JP" sz="700" b="1" spc="-100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R="5080">
              <a:spcBef>
                <a:spcPts val="160"/>
              </a:spcBef>
            </a:pPr>
            <a:r>
              <a:rPr lang="ja-JP" altLang="en-US" sz="700" b="1" spc="-2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sp>
        <p:nvSpPr>
          <p:cNvPr id="762" name="object 222">
            <a:extLst>
              <a:ext uri="{FF2B5EF4-FFF2-40B4-BE49-F238E27FC236}">
                <a16:creationId xmlns:a16="http://schemas.microsoft.com/office/drawing/2014/main" id="{E8F9251B-C889-D9F4-2E0E-7090B576DB56}"/>
              </a:ext>
            </a:extLst>
          </p:cNvPr>
          <p:cNvSpPr txBox="1"/>
          <p:nvPr/>
        </p:nvSpPr>
        <p:spPr>
          <a:xfrm>
            <a:off x="4070000" y="4210512"/>
            <a:ext cx="509905" cy="5142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marR="193675" indent="-1905" algn="l">
              <a:spcBef>
                <a:spcPts val="110"/>
              </a:spcBef>
            </a:pPr>
            <a:r>
              <a:rPr lang="ja-JP" altLang="en-US" sz="500" spc="-44">
                <a:solidFill>
                  <a:srgbClr val="BF569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クエンチ</a:t>
            </a:r>
            <a:r>
              <a:rPr lang="ja-JP" altLang="en-US" sz="500" spc="-40">
                <a:solidFill>
                  <a:srgbClr val="BF569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シャンプー</a:t>
            </a:r>
            <a:r>
              <a:rPr lang="ja-JP" altLang="en-US" sz="500" spc="-45">
                <a:solidFill>
                  <a:srgbClr val="BF569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モイスト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 algn="l">
              <a:spcBef>
                <a:spcPts val="150"/>
              </a:spcBef>
            </a:pP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 algn="l"/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500mL</a:t>
            </a:r>
            <a:r>
              <a:rPr sz="500" spc="4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 algn="l"/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1L</a:t>
            </a:r>
            <a:r>
              <a:rPr sz="500" spc="-2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grpSp>
        <p:nvGrpSpPr>
          <p:cNvPr id="763" name="object 223">
            <a:extLst>
              <a:ext uri="{FF2B5EF4-FFF2-40B4-BE49-F238E27FC236}">
                <a16:creationId xmlns:a16="http://schemas.microsoft.com/office/drawing/2014/main" id="{AF6025F8-6F45-CD77-AB1E-B9DAF98190ED}"/>
              </a:ext>
            </a:extLst>
          </p:cNvPr>
          <p:cNvGrpSpPr/>
          <p:nvPr/>
        </p:nvGrpSpPr>
        <p:grpSpPr>
          <a:xfrm>
            <a:off x="6230211" y="2983518"/>
            <a:ext cx="914400" cy="106680"/>
            <a:chOff x="4717497" y="2983518"/>
            <a:chExt cx="914400" cy="106680"/>
          </a:xfrm>
        </p:grpSpPr>
        <p:sp>
          <p:nvSpPr>
            <p:cNvPr id="764" name="object 224">
              <a:extLst>
                <a:ext uri="{FF2B5EF4-FFF2-40B4-BE49-F238E27FC236}">
                  <a16:creationId xmlns:a16="http://schemas.microsoft.com/office/drawing/2014/main" id="{1A804C0D-5845-C257-1D12-347A60EF172E}"/>
                </a:ext>
              </a:extLst>
            </p:cNvPr>
            <p:cNvSpPr/>
            <p:nvPr/>
          </p:nvSpPr>
          <p:spPr>
            <a:xfrm>
              <a:off x="4717491" y="2985845"/>
              <a:ext cx="276860" cy="102235"/>
            </a:xfrm>
            <a:custGeom>
              <a:avLst/>
              <a:gdLst/>
              <a:ahLst/>
              <a:cxnLst/>
              <a:rect l="l" t="t" r="r" b="b"/>
              <a:pathLst>
                <a:path w="276860" h="102235">
                  <a:moveTo>
                    <a:pt x="60071" y="12"/>
                  </a:moveTo>
                  <a:lnTo>
                    <a:pt x="0" y="12"/>
                  </a:lnTo>
                  <a:lnTo>
                    <a:pt x="0" y="101815"/>
                  </a:lnTo>
                  <a:lnTo>
                    <a:pt x="15392" y="101815"/>
                  </a:lnTo>
                  <a:lnTo>
                    <a:pt x="15392" y="49593"/>
                  </a:lnTo>
                  <a:lnTo>
                    <a:pt x="47688" y="49593"/>
                  </a:lnTo>
                  <a:lnTo>
                    <a:pt x="47688" y="42976"/>
                  </a:lnTo>
                  <a:lnTo>
                    <a:pt x="15392" y="42976"/>
                  </a:lnTo>
                  <a:lnTo>
                    <a:pt x="15392" y="6616"/>
                  </a:lnTo>
                  <a:lnTo>
                    <a:pt x="60071" y="6616"/>
                  </a:lnTo>
                  <a:lnTo>
                    <a:pt x="60071" y="12"/>
                  </a:lnTo>
                  <a:close/>
                </a:path>
                <a:path w="276860" h="102235">
                  <a:moveTo>
                    <a:pt x="97751" y="0"/>
                  </a:moveTo>
                  <a:lnTo>
                    <a:pt x="82334" y="0"/>
                  </a:lnTo>
                  <a:lnTo>
                    <a:pt x="82334" y="101803"/>
                  </a:lnTo>
                  <a:lnTo>
                    <a:pt x="97751" y="101803"/>
                  </a:lnTo>
                  <a:lnTo>
                    <a:pt x="97751" y="0"/>
                  </a:lnTo>
                  <a:close/>
                </a:path>
                <a:path w="276860" h="102235">
                  <a:moveTo>
                    <a:pt x="192354" y="95262"/>
                  </a:moveTo>
                  <a:lnTo>
                    <a:pt x="146278" y="95262"/>
                  </a:lnTo>
                  <a:lnTo>
                    <a:pt x="146278" y="12"/>
                  </a:lnTo>
                  <a:lnTo>
                    <a:pt x="130873" y="12"/>
                  </a:lnTo>
                  <a:lnTo>
                    <a:pt x="130873" y="95262"/>
                  </a:lnTo>
                  <a:lnTo>
                    <a:pt x="130873" y="101612"/>
                  </a:lnTo>
                  <a:lnTo>
                    <a:pt x="192354" y="101612"/>
                  </a:lnTo>
                  <a:lnTo>
                    <a:pt x="192354" y="95262"/>
                  </a:lnTo>
                  <a:close/>
                </a:path>
                <a:path w="276860" h="102235">
                  <a:moveTo>
                    <a:pt x="276821" y="95262"/>
                  </a:moveTo>
                  <a:lnTo>
                    <a:pt x="230682" y="95262"/>
                  </a:lnTo>
                  <a:lnTo>
                    <a:pt x="230682" y="12"/>
                  </a:lnTo>
                  <a:lnTo>
                    <a:pt x="215290" y="12"/>
                  </a:lnTo>
                  <a:lnTo>
                    <a:pt x="215290" y="95262"/>
                  </a:lnTo>
                  <a:lnTo>
                    <a:pt x="215290" y="101612"/>
                  </a:lnTo>
                  <a:lnTo>
                    <a:pt x="276821" y="101612"/>
                  </a:lnTo>
                  <a:lnTo>
                    <a:pt x="276821" y="95262"/>
                  </a:lnTo>
                  <a:close/>
                </a:path>
              </a:pathLst>
            </a:custGeom>
            <a:solidFill>
              <a:srgbClr val="EE3E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5" name="object 225">
              <a:extLst>
                <a:ext uri="{FF2B5EF4-FFF2-40B4-BE49-F238E27FC236}">
                  <a16:creationId xmlns:a16="http://schemas.microsoft.com/office/drawing/2014/main" id="{4EAFBA4A-96B0-1792-8326-8A115CAE5479}"/>
                </a:ext>
              </a:extLst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017224" y="2985847"/>
              <a:ext cx="102590" cy="101803"/>
            </a:xfrm>
            <a:prstGeom prst="rect">
              <a:avLst/>
            </a:prstGeom>
          </p:spPr>
        </p:pic>
        <p:pic>
          <p:nvPicPr>
            <p:cNvPr id="766" name="object 226">
              <a:extLst>
                <a:ext uri="{FF2B5EF4-FFF2-40B4-BE49-F238E27FC236}">
                  <a16:creationId xmlns:a16="http://schemas.microsoft.com/office/drawing/2014/main" id="{7D348CBF-D3C3-5C27-2C4E-F0BF101A4446}"/>
                </a:ext>
              </a:extLst>
            </p:cNvPr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150214" y="2985847"/>
              <a:ext cx="63677" cy="101803"/>
            </a:xfrm>
            <a:prstGeom prst="rect">
              <a:avLst/>
            </a:prstGeom>
          </p:spPr>
        </p:pic>
        <p:sp>
          <p:nvSpPr>
            <p:cNvPr id="767" name="object 227">
              <a:extLst>
                <a:ext uri="{FF2B5EF4-FFF2-40B4-BE49-F238E27FC236}">
                  <a16:creationId xmlns:a16="http://schemas.microsoft.com/office/drawing/2014/main" id="{3F92916A-FEE9-4E65-2C72-472B9B063AC5}"/>
                </a:ext>
              </a:extLst>
            </p:cNvPr>
            <p:cNvSpPr/>
            <p:nvPr/>
          </p:nvSpPr>
          <p:spPr>
            <a:xfrm>
              <a:off x="5241099" y="2985858"/>
              <a:ext cx="61594" cy="101600"/>
            </a:xfrm>
            <a:custGeom>
              <a:avLst/>
              <a:gdLst/>
              <a:ahLst/>
              <a:cxnLst/>
              <a:rect l="l" t="t" r="r" b="b"/>
              <a:pathLst>
                <a:path w="61595" h="101600">
                  <a:moveTo>
                    <a:pt x="61531" y="95250"/>
                  </a:moveTo>
                  <a:lnTo>
                    <a:pt x="15417" y="95250"/>
                  </a:lnTo>
                  <a:lnTo>
                    <a:pt x="15417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0" y="101600"/>
                  </a:lnTo>
                  <a:lnTo>
                    <a:pt x="61531" y="101600"/>
                  </a:lnTo>
                  <a:lnTo>
                    <a:pt x="61531" y="95250"/>
                  </a:lnTo>
                  <a:close/>
                </a:path>
              </a:pathLst>
            </a:custGeom>
            <a:solidFill>
              <a:srgbClr val="EE3E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8" name="object 228">
              <a:extLst>
                <a:ext uri="{FF2B5EF4-FFF2-40B4-BE49-F238E27FC236}">
                  <a16:creationId xmlns:a16="http://schemas.microsoft.com/office/drawing/2014/main" id="{C7569017-E782-F845-61C6-F2158552FF08}"/>
                </a:ext>
              </a:extLst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325554" y="2983518"/>
              <a:ext cx="306298" cy="106565"/>
            </a:xfrm>
            <a:prstGeom prst="rect">
              <a:avLst/>
            </a:prstGeom>
          </p:spPr>
        </p:pic>
      </p:grpSp>
      <p:sp>
        <p:nvSpPr>
          <p:cNvPr id="769" name="object 230">
            <a:extLst>
              <a:ext uri="{FF2B5EF4-FFF2-40B4-BE49-F238E27FC236}">
                <a16:creationId xmlns:a16="http://schemas.microsoft.com/office/drawing/2014/main" id="{6FAC50F6-4BBB-18EC-6926-40BBBE9F3865}"/>
              </a:ext>
            </a:extLst>
          </p:cNvPr>
          <p:cNvSpPr txBox="1"/>
          <p:nvPr/>
        </p:nvSpPr>
        <p:spPr>
          <a:xfrm>
            <a:off x="7010753" y="3894616"/>
            <a:ext cx="543560" cy="4533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CC3F76"/>
                </a:solidFill>
                <a:latin typeface="YuGoPr6N-Medium"/>
                <a:cs typeface="YuGoPr6N-Medium"/>
              </a:rPr>
              <a:t>フィルメロウ</a:t>
            </a:r>
            <a:endParaRPr sz="500" dirty="0">
              <a:latin typeface="YuGoPr6N-Medium"/>
              <a:cs typeface="YuGoPr6N-Medium"/>
            </a:endParaRPr>
          </a:p>
          <a:p>
            <a:pPr marL="254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CC3F76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4445">
              <a:lnSpc>
                <a:spcPct val="100000"/>
              </a:lnSpc>
              <a:spcBef>
                <a:spcPts val="254"/>
              </a:spcBef>
              <a:tabLst>
                <a:tab pos="30924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en-US" sz="500" spc="-50" dirty="0">
              <a:solidFill>
                <a:srgbClr val="231F20"/>
              </a:solidFill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770" name="object 231">
            <a:extLst>
              <a:ext uri="{FF2B5EF4-FFF2-40B4-BE49-F238E27FC236}">
                <a16:creationId xmlns:a16="http://schemas.microsoft.com/office/drawing/2014/main" id="{C14F3F9A-4DA4-ACF2-351C-2C57E73F9EBA}"/>
              </a:ext>
            </a:extLst>
          </p:cNvPr>
          <p:cNvSpPr txBox="1"/>
          <p:nvPr/>
        </p:nvSpPr>
        <p:spPr>
          <a:xfrm>
            <a:off x="6215968" y="3112735"/>
            <a:ext cx="995544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>
              <a:spcBef>
                <a:spcPts val="100"/>
              </a:spcBef>
              <a:tabLst>
                <a:tab pos="1198563" algn="l"/>
              </a:tabLst>
            </a:pPr>
            <a:r>
              <a:rPr sz="800" b="1" spc="-70" dirty="0">
                <a:solidFill>
                  <a:srgbClr val="EE3E7F"/>
                </a:solidFill>
                <a:latin typeface="YuGoPr6N-Medium"/>
                <a:cs typeface="YuGoPr6N-Medium"/>
              </a:rPr>
              <a:t>フィルメロウ</a:t>
            </a:r>
            <a:endParaRPr sz="800" b="1" dirty="0">
              <a:latin typeface="YuGoPr6N-Medium"/>
              <a:cs typeface="YuGoPr6N-Medium"/>
            </a:endParaRPr>
          </a:p>
          <a:p>
            <a:pPr marL="7938">
              <a:spcBef>
                <a:spcPts val="595"/>
              </a:spcBef>
              <a:tabLst>
                <a:tab pos="1198563" algn="l"/>
              </a:tabLst>
            </a:pPr>
            <a:r>
              <a:rPr sz="700" b="1" spc="-40" dirty="0">
                <a:solidFill>
                  <a:srgbClr val="414042"/>
                </a:solidFill>
                <a:latin typeface="YuGoPr6N-Demi"/>
                <a:cs typeface="YuGoPr6N-Demi"/>
              </a:rPr>
              <a:t>ブローや</a:t>
            </a:r>
            <a:endParaRPr sz="700" dirty="0">
              <a:latin typeface="YuGoPr6N-Demi"/>
              <a:cs typeface="YuGoPr6N-Demi"/>
            </a:endParaRPr>
          </a:p>
          <a:p>
            <a:pPr marL="7938" marR="5080">
              <a:tabLst>
                <a:tab pos="1198563" algn="l"/>
              </a:tabLst>
            </a:pPr>
            <a:r>
              <a:rPr sz="700" b="1" spc="-75" dirty="0" err="1">
                <a:solidFill>
                  <a:srgbClr val="414042"/>
                </a:solidFill>
                <a:latin typeface="YuGoPr6N-Demi"/>
                <a:cs typeface="YuGoPr6N-Demi"/>
              </a:rPr>
              <a:t>ヘアアイロンなどの熱で</a:t>
            </a:r>
            <a:endParaRPr lang="en-US" sz="700" b="1" spc="-75" dirty="0">
              <a:solidFill>
                <a:srgbClr val="414042"/>
              </a:solidFill>
              <a:latin typeface="YuGoPr6N-Demi"/>
              <a:cs typeface="YuGoPr6N-Demi"/>
            </a:endParaRPr>
          </a:p>
          <a:p>
            <a:pPr marL="7938" marR="5080">
              <a:tabLst>
                <a:tab pos="1198563" algn="l"/>
              </a:tabLst>
            </a:pPr>
            <a:r>
              <a:rPr sz="700" b="1" spc="-75" dirty="0" err="1">
                <a:solidFill>
                  <a:srgbClr val="414042"/>
                </a:solidFill>
                <a:latin typeface="YuGoPr6N-Demi"/>
                <a:cs typeface="YuGoPr6N-Demi"/>
              </a:rPr>
              <a:t>硬くなった</a:t>
            </a:r>
            <a:endParaRPr lang="en-US" sz="700" b="1" spc="500" dirty="0">
              <a:solidFill>
                <a:srgbClr val="414042"/>
              </a:solidFill>
              <a:latin typeface="YuGoPr6N-Demi"/>
              <a:cs typeface="YuGoPr6N-Demi"/>
            </a:endParaRPr>
          </a:p>
          <a:p>
            <a:pPr marL="7938" marR="5080">
              <a:tabLst>
                <a:tab pos="1198563" algn="l"/>
              </a:tabLst>
            </a:pPr>
            <a:r>
              <a:rPr sz="700" b="1" spc="-25" dirty="0" err="1">
                <a:solidFill>
                  <a:srgbClr val="414042"/>
                </a:solidFill>
                <a:latin typeface="YuGoPr6N-Demi"/>
                <a:cs typeface="YuGoPr6N-Demi"/>
              </a:rPr>
              <a:t>髪の悩みに</a:t>
            </a:r>
            <a:endParaRPr sz="700" dirty="0">
              <a:latin typeface="YuGoPr6N-Demi"/>
              <a:cs typeface="YuGoPr6N-Demi"/>
            </a:endParaRPr>
          </a:p>
        </p:txBody>
      </p:sp>
      <p:pic>
        <p:nvPicPr>
          <p:cNvPr id="771" name="object 233">
            <a:extLst>
              <a:ext uri="{FF2B5EF4-FFF2-40B4-BE49-F238E27FC236}">
                <a16:creationId xmlns:a16="http://schemas.microsoft.com/office/drawing/2014/main" id="{10569BE1-555E-BA05-6400-EC7D0558A108}"/>
              </a:ext>
            </a:extLst>
          </p:cNvPr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6787849" y="4722113"/>
            <a:ext cx="138684" cy="72351"/>
          </a:xfrm>
          <a:prstGeom prst="rect">
            <a:avLst/>
          </a:prstGeom>
        </p:spPr>
      </p:pic>
      <p:pic>
        <p:nvPicPr>
          <p:cNvPr id="772" name="object 234">
            <a:extLst>
              <a:ext uri="{FF2B5EF4-FFF2-40B4-BE49-F238E27FC236}">
                <a16:creationId xmlns:a16="http://schemas.microsoft.com/office/drawing/2014/main" id="{3CB6851C-D9EA-4BB7-D265-0720E106CA8E}"/>
              </a:ext>
            </a:extLst>
          </p:cNvPr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7051882" y="4722113"/>
            <a:ext cx="192874" cy="72351"/>
          </a:xfrm>
          <a:prstGeom prst="rect">
            <a:avLst/>
          </a:prstGeom>
        </p:spPr>
      </p:pic>
      <p:pic>
        <p:nvPicPr>
          <p:cNvPr id="773" name="object 235">
            <a:extLst>
              <a:ext uri="{FF2B5EF4-FFF2-40B4-BE49-F238E27FC236}">
                <a16:creationId xmlns:a16="http://schemas.microsoft.com/office/drawing/2014/main" id="{2DFB5011-F966-7E07-B1A4-18198CDF7D8A}"/>
              </a:ext>
            </a:extLst>
          </p:cNvPr>
          <p:cNvPicPr/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288" y="4406711"/>
            <a:ext cx="340065" cy="340065"/>
          </a:xfrm>
          <a:prstGeom prst="rect">
            <a:avLst/>
          </a:prstGeom>
        </p:spPr>
      </p:pic>
      <p:pic>
        <p:nvPicPr>
          <p:cNvPr id="774" name="object 236">
            <a:extLst>
              <a:ext uri="{FF2B5EF4-FFF2-40B4-BE49-F238E27FC236}">
                <a16:creationId xmlns:a16="http://schemas.microsoft.com/office/drawing/2014/main" id="{A6183932-9BBB-C74C-3DC1-62E235539410}"/>
              </a:ext>
            </a:extLst>
          </p:cNvPr>
          <p:cNvPicPr/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006" y="4090301"/>
            <a:ext cx="339419" cy="678418"/>
          </a:xfrm>
          <a:prstGeom prst="rect">
            <a:avLst/>
          </a:prstGeom>
        </p:spPr>
      </p:pic>
      <p:sp>
        <p:nvSpPr>
          <p:cNvPr id="775" name="object 238">
            <a:extLst>
              <a:ext uri="{FF2B5EF4-FFF2-40B4-BE49-F238E27FC236}">
                <a16:creationId xmlns:a16="http://schemas.microsoft.com/office/drawing/2014/main" id="{0D950AB7-B788-B2C8-9E21-37F42F86D19E}"/>
              </a:ext>
            </a:extLst>
          </p:cNvPr>
          <p:cNvSpPr/>
          <p:nvPr/>
        </p:nvSpPr>
        <p:spPr>
          <a:xfrm>
            <a:off x="7224612" y="3089818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6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7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6" name="object 239">
            <a:extLst>
              <a:ext uri="{FF2B5EF4-FFF2-40B4-BE49-F238E27FC236}">
                <a16:creationId xmlns:a16="http://schemas.microsoft.com/office/drawing/2014/main" id="{836958C0-662B-2AA2-C55E-6F3DEE86CBEE}"/>
              </a:ext>
            </a:extLst>
          </p:cNvPr>
          <p:cNvPicPr/>
          <p:nvPr/>
        </p:nvPicPr>
        <p:blipFill>
          <a:blip r:embed="rId1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34" y="3131489"/>
            <a:ext cx="227494" cy="232613"/>
          </a:xfrm>
          <a:prstGeom prst="rect">
            <a:avLst/>
          </a:prstGeom>
        </p:spPr>
      </p:pic>
      <p:sp>
        <p:nvSpPr>
          <p:cNvPr id="777" name="object 241">
            <a:extLst>
              <a:ext uri="{FF2B5EF4-FFF2-40B4-BE49-F238E27FC236}">
                <a16:creationId xmlns:a16="http://schemas.microsoft.com/office/drawing/2014/main" id="{BE5F6250-84FC-CA3D-43FD-C60F9733FD29}"/>
              </a:ext>
            </a:extLst>
          </p:cNvPr>
          <p:cNvSpPr/>
          <p:nvPr/>
        </p:nvSpPr>
        <p:spPr>
          <a:xfrm>
            <a:off x="7179019" y="2977338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8" name="object 242">
            <a:extLst>
              <a:ext uri="{FF2B5EF4-FFF2-40B4-BE49-F238E27FC236}">
                <a16:creationId xmlns:a16="http://schemas.microsoft.com/office/drawing/2014/main" id="{13A05C26-C92E-E034-6964-F82A0550CC1F}"/>
              </a:ext>
            </a:extLst>
          </p:cNvPr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8780911" y="4722215"/>
            <a:ext cx="192874" cy="72351"/>
          </a:xfrm>
          <a:prstGeom prst="rect">
            <a:avLst/>
          </a:prstGeom>
        </p:spPr>
      </p:pic>
      <p:pic>
        <p:nvPicPr>
          <p:cNvPr id="779" name="object 243">
            <a:extLst>
              <a:ext uri="{FF2B5EF4-FFF2-40B4-BE49-F238E27FC236}">
                <a16:creationId xmlns:a16="http://schemas.microsoft.com/office/drawing/2014/main" id="{400503FD-96BA-BCAB-D05E-B2145C75ACD7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462408" y="4716945"/>
            <a:ext cx="192874" cy="72351"/>
          </a:xfrm>
          <a:prstGeom prst="rect">
            <a:avLst/>
          </a:prstGeom>
        </p:spPr>
      </p:pic>
      <p:pic>
        <p:nvPicPr>
          <p:cNvPr id="780" name="object 244">
            <a:extLst>
              <a:ext uri="{FF2B5EF4-FFF2-40B4-BE49-F238E27FC236}">
                <a16:creationId xmlns:a16="http://schemas.microsoft.com/office/drawing/2014/main" id="{AE21CC0A-208A-78C5-22DA-2A3E453A9DF8}"/>
              </a:ext>
            </a:extLst>
          </p:cNvPr>
          <p:cNvPicPr/>
          <p:nvPr/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807" y="4405264"/>
            <a:ext cx="658574" cy="341056"/>
          </a:xfrm>
          <a:prstGeom prst="rect">
            <a:avLst/>
          </a:prstGeom>
        </p:spPr>
      </p:pic>
      <p:sp>
        <p:nvSpPr>
          <p:cNvPr id="781" name="object 245">
            <a:extLst>
              <a:ext uri="{FF2B5EF4-FFF2-40B4-BE49-F238E27FC236}">
                <a16:creationId xmlns:a16="http://schemas.microsoft.com/office/drawing/2014/main" id="{C3FFA6EC-CE81-8B82-9E09-B34769304255}"/>
              </a:ext>
            </a:extLst>
          </p:cNvPr>
          <p:cNvSpPr txBox="1"/>
          <p:nvPr/>
        </p:nvSpPr>
        <p:spPr>
          <a:xfrm>
            <a:off x="7679177" y="4212310"/>
            <a:ext cx="720725" cy="512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アクアヴィア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  <a:spcBef>
                <a:spcPts val="25"/>
              </a:spcBef>
            </a:pPr>
            <a:r>
              <a:rPr sz="500" spc="-100" dirty="0">
                <a:solidFill>
                  <a:srgbClr val="CD4D55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  <a:spcBef>
                <a:spcPts val="25"/>
              </a:spcBef>
            </a:pPr>
            <a:r>
              <a:rPr sz="500" spc="-100" dirty="0">
                <a:solidFill>
                  <a:srgbClr val="CD4D55"/>
                </a:solidFill>
                <a:latin typeface="YuGoPr6N-Medium"/>
                <a:cs typeface="YuGoPr6N-Medium"/>
              </a:rPr>
              <a:t>ヘアトリートメント モイスト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145"/>
              </a:spcBef>
              <a:tabLst>
                <a:tab pos="30797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tabLst>
                <a:tab pos="30797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grpSp>
        <p:nvGrpSpPr>
          <p:cNvPr id="782" name="object 246">
            <a:extLst>
              <a:ext uri="{FF2B5EF4-FFF2-40B4-BE49-F238E27FC236}">
                <a16:creationId xmlns:a16="http://schemas.microsoft.com/office/drawing/2014/main" id="{5934B3CC-DAF8-FECC-F52B-885F8498C95A}"/>
              </a:ext>
            </a:extLst>
          </p:cNvPr>
          <p:cNvGrpSpPr/>
          <p:nvPr/>
        </p:nvGrpSpPr>
        <p:grpSpPr>
          <a:xfrm>
            <a:off x="7682977" y="2963312"/>
            <a:ext cx="836294" cy="127000"/>
            <a:chOff x="6170263" y="2963312"/>
            <a:chExt cx="836294" cy="127000"/>
          </a:xfrm>
        </p:grpSpPr>
        <p:pic>
          <p:nvPicPr>
            <p:cNvPr id="783" name="object 247">
              <a:extLst>
                <a:ext uri="{FF2B5EF4-FFF2-40B4-BE49-F238E27FC236}">
                  <a16:creationId xmlns:a16="http://schemas.microsoft.com/office/drawing/2014/main" id="{6F5D11CF-2116-B042-D19C-189CE8D5B302}"/>
                </a:ext>
              </a:extLst>
            </p:cNvPr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170263" y="2963312"/>
              <a:ext cx="89585" cy="97078"/>
            </a:xfrm>
            <a:prstGeom prst="rect">
              <a:avLst/>
            </a:prstGeom>
          </p:spPr>
        </p:pic>
        <p:pic>
          <p:nvPicPr>
            <p:cNvPr id="784" name="object 248">
              <a:extLst>
                <a:ext uri="{FF2B5EF4-FFF2-40B4-BE49-F238E27FC236}">
                  <a16:creationId xmlns:a16="http://schemas.microsoft.com/office/drawing/2014/main" id="{427797E1-00E2-8986-6D2E-63F210D1F637}"/>
                </a:ext>
              </a:extLst>
            </p:cNvPr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283514" y="2963313"/>
              <a:ext cx="98209" cy="126758"/>
            </a:xfrm>
            <a:prstGeom prst="rect">
              <a:avLst/>
            </a:prstGeom>
          </p:spPr>
        </p:pic>
        <p:pic>
          <p:nvPicPr>
            <p:cNvPr id="785" name="object 249">
              <a:extLst>
                <a:ext uri="{FF2B5EF4-FFF2-40B4-BE49-F238E27FC236}">
                  <a16:creationId xmlns:a16="http://schemas.microsoft.com/office/drawing/2014/main" id="{BA0A53A3-7DBF-2DE0-26B0-B70E628E4ECC}"/>
                </a:ext>
              </a:extLst>
            </p:cNvPr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6414742" y="2965498"/>
              <a:ext cx="77850" cy="97142"/>
            </a:xfrm>
            <a:prstGeom prst="rect">
              <a:avLst/>
            </a:prstGeom>
          </p:spPr>
        </p:pic>
        <p:pic>
          <p:nvPicPr>
            <p:cNvPr id="786" name="object 250">
              <a:extLst>
                <a:ext uri="{FF2B5EF4-FFF2-40B4-BE49-F238E27FC236}">
                  <a16:creationId xmlns:a16="http://schemas.microsoft.com/office/drawing/2014/main" id="{B76FCFCB-832D-F20D-6F81-E68226A0284F}"/>
                </a:ext>
              </a:extLst>
            </p:cNvPr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6518506" y="2963312"/>
              <a:ext cx="194886" cy="99327"/>
            </a:xfrm>
            <a:prstGeom prst="rect">
              <a:avLst/>
            </a:prstGeom>
          </p:spPr>
        </p:pic>
        <p:sp>
          <p:nvSpPr>
            <p:cNvPr id="787" name="object 251">
              <a:extLst>
                <a:ext uri="{FF2B5EF4-FFF2-40B4-BE49-F238E27FC236}">
                  <a16:creationId xmlns:a16="http://schemas.microsoft.com/office/drawing/2014/main" id="{F9D2BACF-DA60-7462-D6CA-BD170E9C6FEB}"/>
                </a:ext>
              </a:extLst>
            </p:cNvPr>
            <p:cNvSpPr/>
            <p:nvPr/>
          </p:nvSpPr>
          <p:spPr>
            <a:xfrm>
              <a:off x="6740766" y="2965500"/>
              <a:ext cx="158115" cy="95250"/>
            </a:xfrm>
            <a:custGeom>
              <a:avLst/>
              <a:gdLst/>
              <a:ahLst/>
              <a:cxnLst/>
              <a:rect l="l" t="t" r="r" b="b"/>
              <a:pathLst>
                <a:path w="158115" h="95250">
                  <a:moveTo>
                    <a:pt x="62611" y="0"/>
                  </a:moveTo>
                  <a:lnTo>
                    <a:pt x="0" y="0"/>
                  </a:lnTo>
                  <a:lnTo>
                    <a:pt x="0" y="94894"/>
                  </a:lnTo>
                  <a:lnTo>
                    <a:pt x="62611" y="94894"/>
                  </a:lnTo>
                  <a:lnTo>
                    <a:pt x="62611" y="88747"/>
                  </a:lnTo>
                  <a:lnTo>
                    <a:pt x="15138" y="88747"/>
                  </a:lnTo>
                  <a:lnTo>
                    <a:pt x="15138" y="46202"/>
                  </a:lnTo>
                  <a:lnTo>
                    <a:pt x="46901" y="46202"/>
                  </a:lnTo>
                  <a:lnTo>
                    <a:pt x="46901" y="40043"/>
                  </a:lnTo>
                  <a:lnTo>
                    <a:pt x="15138" y="40043"/>
                  </a:lnTo>
                  <a:lnTo>
                    <a:pt x="15138" y="6159"/>
                  </a:lnTo>
                  <a:lnTo>
                    <a:pt x="62611" y="6159"/>
                  </a:lnTo>
                  <a:lnTo>
                    <a:pt x="62611" y="0"/>
                  </a:lnTo>
                  <a:close/>
                </a:path>
                <a:path w="158115" h="95250">
                  <a:moveTo>
                    <a:pt x="157949" y="0"/>
                  </a:moveTo>
                  <a:lnTo>
                    <a:pt x="95338" y="0"/>
                  </a:lnTo>
                  <a:lnTo>
                    <a:pt x="95338" y="94894"/>
                  </a:lnTo>
                  <a:lnTo>
                    <a:pt x="157949" y="94894"/>
                  </a:lnTo>
                  <a:lnTo>
                    <a:pt x="157949" y="88747"/>
                  </a:lnTo>
                  <a:lnTo>
                    <a:pt x="110490" y="88747"/>
                  </a:lnTo>
                  <a:lnTo>
                    <a:pt x="110490" y="46202"/>
                  </a:lnTo>
                  <a:lnTo>
                    <a:pt x="142227" y="46202"/>
                  </a:lnTo>
                  <a:lnTo>
                    <a:pt x="142227" y="40043"/>
                  </a:lnTo>
                  <a:lnTo>
                    <a:pt x="110490" y="40043"/>
                  </a:lnTo>
                  <a:lnTo>
                    <a:pt x="110490" y="6159"/>
                  </a:lnTo>
                  <a:lnTo>
                    <a:pt x="157949" y="6159"/>
                  </a:lnTo>
                  <a:lnTo>
                    <a:pt x="157949" y="0"/>
                  </a:lnTo>
                  <a:close/>
                </a:path>
              </a:pathLst>
            </a:custGeom>
            <a:solidFill>
              <a:srgbClr val="E6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8" name="object 252">
              <a:extLst>
                <a:ext uri="{FF2B5EF4-FFF2-40B4-BE49-F238E27FC236}">
                  <a16:creationId xmlns:a16="http://schemas.microsoft.com/office/drawing/2014/main" id="{9901C0FE-4414-B9B5-9BD2-40A39A732750}"/>
                </a:ext>
              </a:extLst>
            </p:cNvPr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931461" y="2965496"/>
              <a:ext cx="74587" cy="94894"/>
            </a:xfrm>
            <a:prstGeom prst="rect">
              <a:avLst/>
            </a:prstGeom>
          </p:spPr>
        </p:pic>
      </p:grpSp>
      <p:sp>
        <p:nvSpPr>
          <p:cNvPr id="789" name="object 253">
            <a:extLst>
              <a:ext uri="{FF2B5EF4-FFF2-40B4-BE49-F238E27FC236}">
                <a16:creationId xmlns:a16="http://schemas.microsoft.com/office/drawing/2014/main" id="{D01626A1-8E60-3332-CCF3-CD84300E860F}"/>
              </a:ext>
            </a:extLst>
          </p:cNvPr>
          <p:cNvSpPr txBox="1"/>
          <p:nvPr/>
        </p:nvSpPr>
        <p:spPr>
          <a:xfrm>
            <a:off x="7680481" y="3112735"/>
            <a:ext cx="833837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l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CD4D55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アクアヴィア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algn="l">
              <a:lnSpc>
                <a:spcPct val="100000"/>
              </a:lnSpc>
              <a:spcBef>
                <a:spcPts val="595"/>
              </a:spcBef>
            </a:pPr>
            <a:r>
              <a:rPr sz="700" b="1" spc="-8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くせによるうねり</a:t>
            </a:r>
            <a:r>
              <a:rPr lang="ja-JP" altLang="en-US" sz="700" b="1" spc="-8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で、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lang="ja-JP" altLang="en-US" sz="700" b="1" spc="-10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ま</a:t>
            </a:r>
            <a:r>
              <a:rPr lang="ja-JP" altLang="en-US" sz="700" b="1" spc="-12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とま</a:t>
            </a:r>
            <a:r>
              <a:rPr lang="ja-JP" altLang="en-US" sz="700" b="1" spc="-7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り</a:t>
            </a:r>
            <a:r>
              <a:rPr lang="ja-JP" altLang="en-US" sz="700" b="1" spc="-10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に</a:t>
            </a:r>
            <a:r>
              <a:rPr lang="ja-JP" altLang="en-US" sz="700" b="1" spc="-11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く</a:t>
            </a:r>
            <a:r>
              <a:rPr lang="ja-JP" altLang="en-US" sz="700" b="1" spc="-5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い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sz="700" b="1" spc="-2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790" name="object 254">
            <a:extLst>
              <a:ext uri="{FF2B5EF4-FFF2-40B4-BE49-F238E27FC236}">
                <a16:creationId xmlns:a16="http://schemas.microsoft.com/office/drawing/2014/main" id="{A183D433-6A12-933A-AAB3-5829FCC16C9A}"/>
              </a:ext>
            </a:extLst>
          </p:cNvPr>
          <p:cNvGrpSpPr/>
          <p:nvPr/>
        </p:nvGrpSpPr>
        <p:grpSpPr>
          <a:xfrm>
            <a:off x="8149994" y="3615291"/>
            <a:ext cx="904240" cy="701040"/>
            <a:chOff x="6637280" y="3615291"/>
            <a:chExt cx="904240" cy="701040"/>
          </a:xfrm>
        </p:grpSpPr>
        <p:pic>
          <p:nvPicPr>
            <p:cNvPr id="791" name="object 255">
              <a:extLst>
                <a:ext uri="{FF2B5EF4-FFF2-40B4-BE49-F238E27FC236}">
                  <a16:creationId xmlns:a16="http://schemas.microsoft.com/office/drawing/2014/main" id="{1B7FC451-58A4-B756-F322-D0309454D66A}"/>
                </a:ext>
              </a:extLst>
            </p:cNvPr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4699" y="4233240"/>
              <a:ext cx="192874" cy="72351"/>
            </a:xfrm>
            <a:prstGeom prst="rect">
              <a:avLst/>
            </a:prstGeom>
          </p:spPr>
        </p:pic>
        <p:pic>
          <p:nvPicPr>
            <p:cNvPr id="792" name="object 256">
              <a:extLst>
                <a:ext uri="{FF2B5EF4-FFF2-40B4-BE49-F238E27FC236}">
                  <a16:creationId xmlns:a16="http://schemas.microsoft.com/office/drawing/2014/main" id="{9B605841-7C0D-A7CC-8BDE-89F59F4B459F}"/>
                </a:ext>
              </a:extLst>
            </p:cNvPr>
            <p:cNvPicPr/>
            <p:nvPr/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1075" y="3992884"/>
              <a:ext cx="340134" cy="271928"/>
            </a:xfrm>
            <a:prstGeom prst="rect">
              <a:avLst/>
            </a:prstGeom>
          </p:spPr>
        </p:pic>
        <p:pic>
          <p:nvPicPr>
            <p:cNvPr id="793" name="object 257">
              <a:extLst>
                <a:ext uri="{FF2B5EF4-FFF2-40B4-BE49-F238E27FC236}">
                  <a16:creationId xmlns:a16="http://schemas.microsoft.com/office/drawing/2014/main" id="{611FFB7E-39FF-3E26-4D45-0197AA0114DB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737693" y="4243463"/>
              <a:ext cx="138696" cy="72351"/>
            </a:xfrm>
            <a:prstGeom prst="rect">
              <a:avLst/>
            </a:prstGeom>
          </p:spPr>
        </p:pic>
        <p:pic>
          <p:nvPicPr>
            <p:cNvPr id="794" name="object 258">
              <a:extLst>
                <a:ext uri="{FF2B5EF4-FFF2-40B4-BE49-F238E27FC236}">
                  <a16:creationId xmlns:a16="http://schemas.microsoft.com/office/drawing/2014/main" id="{D96160B4-6805-C7B3-3315-793BB018731E}"/>
                </a:ext>
              </a:extLst>
            </p:cNvPr>
            <p:cNvPicPr/>
            <p:nvPr/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280" y="3615291"/>
              <a:ext cx="339428" cy="678425"/>
            </a:xfrm>
            <a:prstGeom prst="rect">
              <a:avLst/>
            </a:prstGeom>
          </p:spPr>
        </p:pic>
      </p:grpSp>
      <p:sp>
        <p:nvSpPr>
          <p:cNvPr id="795" name="object 259">
            <a:extLst>
              <a:ext uri="{FF2B5EF4-FFF2-40B4-BE49-F238E27FC236}">
                <a16:creationId xmlns:a16="http://schemas.microsoft.com/office/drawing/2014/main" id="{B72938D7-58FC-55DA-2D00-320A4CBFC03B}"/>
              </a:ext>
            </a:extLst>
          </p:cNvPr>
          <p:cNvSpPr txBox="1"/>
          <p:nvPr/>
        </p:nvSpPr>
        <p:spPr>
          <a:xfrm>
            <a:off x="7679172" y="3733165"/>
            <a:ext cx="1336040" cy="433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91210" algn="l"/>
              </a:tabLst>
            </a:pPr>
            <a:r>
              <a:rPr sz="500" spc="-25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30" dirty="0">
                <a:solidFill>
                  <a:srgbClr val="CD4D55"/>
                </a:solidFill>
                <a:latin typeface="YuGoPr6N-Medium"/>
                <a:cs typeface="YuGoPr6N-Medium"/>
              </a:rPr>
              <a:t>ク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70" dirty="0">
                <a:solidFill>
                  <a:srgbClr val="CD4D55"/>
                </a:solidFill>
                <a:latin typeface="YuGoPr6N-Medium"/>
                <a:cs typeface="YuGoPr6N-Medium"/>
              </a:rPr>
              <a:t>ヴ</a:t>
            </a:r>
            <a:r>
              <a:rPr sz="500" spc="-85" dirty="0">
                <a:solidFill>
                  <a:srgbClr val="CD4D55"/>
                </a:solidFill>
                <a:latin typeface="YuGoPr6N-Medium"/>
                <a:cs typeface="YuGoPr6N-Medium"/>
              </a:rPr>
              <a:t>ィ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	</a:t>
            </a:r>
            <a:r>
              <a:rPr sz="500" spc="-25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30" dirty="0">
                <a:solidFill>
                  <a:srgbClr val="CD4D55"/>
                </a:solidFill>
                <a:latin typeface="YuGoPr6N-Medium"/>
                <a:cs typeface="YuGoPr6N-Medium"/>
              </a:rPr>
              <a:t>ク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70" dirty="0">
                <a:solidFill>
                  <a:srgbClr val="CD4D55"/>
                </a:solidFill>
                <a:latin typeface="YuGoPr6N-Medium"/>
                <a:cs typeface="YuGoPr6N-Medium"/>
              </a:rPr>
              <a:t>ヴ</a:t>
            </a:r>
            <a:r>
              <a:rPr sz="500" spc="-85" dirty="0">
                <a:solidFill>
                  <a:srgbClr val="CD4D55"/>
                </a:solidFill>
                <a:latin typeface="YuGoPr6N-Medium"/>
                <a:cs typeface="YuGoPr6N-Medium"/>
              </a:rPr>
              <a:t>ィ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endParaRPr sz="500" dirty="0">
              <a:latin typeface="YuGoPr6N-Medium"/>
              <a:cs typeface="YuGoPr6N-Medium"/>
            </a:endParaRPr>
          </a:p>
          <a:p>
            <a:pPr marL="1270">
              <a:lnSpc>
                <a:spcPct val="100000"/>
              </a:lnSpc>
              <a:spcBef>
                <a:spcPts val="25"/>
              </a:spcBef>
              <a:tabLst>
                <a:tab pos="793115" algn="l"/>
              </a:tabLst>
            </a:pPr>
            <a:r>
              <a:rPr sz="500" spc="-40" dirty="0">
                <a:solidFill>
                  <a:srgbClr val="CD4D55"/>
                </a:solidFill>
                <a:latin typeface="YuGoPr6N-Medium"/>
                <a:cs typeface="YuGoPr6N-Medium"/>
              </a:rPr>
              <a:t>シ</a:t>
            </a:r>
            <a:r>
              <a:rPr sz="500" spc="-60" dirty="0">
                <a:solidFill>
                  <a:srgbClr val="CD4D55"/>
                </a:solidFill>
                <a:latin typeface="YuGoPr6N-Medium"/>
                <a:cs typeface="YuGoPr6N-Medium"/>
              </a:rPr>
              <a:t>ャ</a:t>
            </a:r>
            <a:r>
              <a:rPr sz="500" spc="-15" dirty="0">
                <a:solidFill>
                  <a:srgbClr val="CD4D55"/>
                </a:solidFill>
                <a:latin typeface="YuGoPr6N-Medium"/>
                <a:cs typeface="YuGoPr6N-Medium"/>
              </a:rPr>
              <a:t>ン</a:t>
            </a:r>
            <a:r>
              <a:rPr sz="500" spc="-10" dirty="0">
                <a:solidFill>
                  <a:srgbClr val="CD4D55"/>
                </a:solidFill>
                <a:latin typeface="YuGoPr6N-Medium"/>
                <a:cs typeface="YuGoPr6N-Medium"/>
              </a:rPr>
              <a:t>プ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ー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	</a:t>
            </a:r>
            <a:r>
              <a:rPr sz="500" spc="-70" dirty="0">
                <a:solidFill>
                  <a:srgbClr val="CD4D55"/>
                </a:solidFill>
                <a:latin typeface="YuGoPr6N-Medium"/>
                <a:cs typeface="YuGoPr6N-Medium"/>
              </a:rPr>
              <a:t>ヘ</a:t>
            </a:r>
            <a:r>
              <a:rPr sz="500" spc="-6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100" dirty="0">
                <a:solidFill>
                  <a:srgbClr val="CD4D55"/>
                </a:solidFill>
                <a:latin typeface="YuGoPr6N-Medium"/>
                <a:cs typeface="YuGoPr6N-Medium"/>
              </a:rPr>
              <a:t>ニュ</a:t>
            </a:r>
            <a:r>
              <a:rPr sz="500" spc="-110" dirty="0">
                <a:solidFill>
                  <a:srgbClr val="CD4D55"/>
                </a:solidFill>
                <a:latin typeface="YuGoPr6N-Medium"/>
                <a:cs typeface="YuGoPr6N-Medium"/>
              </a:rPr>
              <a:t>ー</a:t>
            </a:r>
            <a:r>
              <a:rPr sz="500" spc="-150" dirty="0">
                <a:solidFill>
                  <a:srgbClr val="CD4D55"/>
                </a:solidFill>
                <a:latin typeface="YuGoPr6N-Medium"/>
                <a:cs typeface="YuGoPr6N-Medium"/>
              </a:rPr>
              <a:t>ト</a:t>
            </a:r>
            <a:r>
              <a:rPr sz="500" spc="-90" dirty="0">
                <a:solidFill>
                  <a:srgbClr val="CD4D55"/>
                </a:solidFill>
                <a:latin typeface="YuGoPr6N-Medium"/>
                <a:cs typeface="YuGoPr6N-Medium"/>
              </a:rPr>
              <a:t>リ</a:t>
            </a:r>
            <a:r>
              <a:rPr sz="500" spc="-85" dirty="0">
                <a:solidFill>
                  <a:srgbClr val="CD4D55"/>
                </a:solidFill>
                <a:latin typeface="YuGoPr6N-Medium"/>
                <a:cs typeface="YuGoPr6N-Medium"/>
              </a:rPr>
              <a:t>エ</a:t>
            </a:r>
            <a:r>
              <a:rPr sz="500" spc="-120" dirty="0">
                <a:solidFill>
                  <a:srgbClr val="CD4D55"/>
                </a:solidFill>
                <a:latin typeface="YuGoPr6N-Medium"/>
                <a:cs typeface="YuGoPr6N-Medium"/>
              </a:rPr>
              <a:t>ン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ト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150"/>
              </a:spcBef>
              <a:tabLst>
                <a:tab pos="795020" algn="l"/>
              </a:tabLst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150g</a:t>
            </a:r>
            <a:r>
              <a:rPr sz="500" spc="11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4,730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796" name="object 260">
            <a:extLst>
              <a:ext uri="{FF2B5EF4-FFF2-40B4-BE49-F238E27FC236}">
                <a16:creationId xmlns:a16="http://schemas.microsoft.com/office/drawing/2014/main" id="{909CFEA9-9A1C-4910-BCCC-DB89EEC49935}"/>
              </a:ext>
            </a:extLst>
          </p:cNvPr>
          <p:cNvSpPr txBox="1"/>
          <p:nvPr/>
        </p:nvSpPr>
        <p:spPr>
          <a:xfrm>
            <a:off x="8795475" y="3408474"/>
            <a:ext cx="9842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20" dirty="0">
                <a:solidFill>
                  <a:srgbClr val="414042"/>
                </a:solidFill>
                <a:latin typeface="YuGoPr6N-Medium"/>
                <a:cs typeface="YuGoPr6N-Medium"/>
              </a:rPr>
              <a:t>桜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797" name="object 263">
            <a:extLst>
              <a:ext uri="{FF2B5EF4-FFF2-40B4-BE49-F238E27FC236}">
                <a16:creationId xmlns:a16="http://schemas.microsoft.com/office/drawing/2014/main" id="{C6E025CA-B222-9314-ECE4-01E2FE7591FB}"/>
              </a:ext>
            </a:extLst>
          </p:cNvPr>
          <p:cNvSpPr/>
          <p:nvPr/>
        </p:nvSpPr>
        <p:spPr>
          <a:xfrm>
            <a:off x="8674065" y="3069799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6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265">
            <a:extLst>
              <a:ext uri="{FF2B5EF4-FFF2-40B4-BE49-F238E27FC236}">
                <a16:creationId xmlns:a16="http://schemas.microsoft.com/office/drawing/2014/main" id="{BDA4CD36-5F64-0B32-7BFB-FBEEBDA4BD91}"/>
              </a:ext>
            </a:extLst>
          </p:cNvPr>
          <p:cNvSpPr/>
          <p:nvPr/>
        </p:nvSpPr>
        <p:spPr>
          <a:xfrm>
            <a:off x="8628472" y="2977334"/>
            <a:ext cx="374650" cy="596900"/>
          </a:xfrm>
          <a:custGeom>
            <a:avLst/>
            <a:gdLst/>
            <a:ahLst/>
            <a:cxnLst/>
            <a:rect l="l" t="t" r="r" b="b"/>
            <a:pathLst>
              <a:path w="374650" h="596900">
                <a:moveTo>
                  <a:pt x="374650" y="596518"/>
                </a:moveTo>
                <a:lnTo>
                  <a:pt x="0" y="596518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9" name="object 266">
            <a:extLst>
              <a:ext uri="{FF2B5EF4-FFF2-40B4-BE49-F238E27FC236}">
                <a16:creationId xmlns:a16="http://schemas.microsoft.com/office/drawing/2014/main" id="{C9E411A2-6879-A340-50D8-E4E1A5C81E39}"/>
              </a:ext>
            </a:extLst>
          </p:cNvPr>
          <p:cNvPicPr/>
          <p:nvPr/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00" y="3120212"/>
            <a:ext cx="211632" cy="202691"/>
          </a:xfrm>
          <a:prstGeom prst="rect">
            <a:avLst/>
          </a:prstGeom>
        </p:spPr>
      </p:pic>
      <p:grpSp>
        <p:nvGrpSpPr>
          <p:cNvPr id="800" name="グループ化 799">
            <a:extLst>
              <a:ext uri="{FF2B5EF4-FFF2-40B4-BE49-F238E27FC236}">
                <a16:creationId xmlns:a16="http://schemas.microsoft.com/office/drawing/2014/main" id="{7317E347-BEFB-4373-88CB-C300B475FE85}"/>
              </a:ext>
            </a:extLst>
          </p:cNvPr>
          <p:cNvGrpSpPr/>
          <p:nvPr/>
        </p:nvGrpSpPr>
        <p:grpSpPr>
          <a:xfrm>
            <a:off x="9134318" y="2985846"/>
            <a:ext cx="746276" cy="106565"/>
            <a:chOff x="7621604" y="2985846"/>
            <a:chExt cx="746276" cy="106565"/>
          </a:xfrm>
        </p:grpSpPr>
        <p:pic>
          <p:nvPicPr>
            <p:cNvPr id="801" name="object 267">
              <a:extLst>
                <a:ext uri="{FF2B5EF4-FFF2-40B4-BE49-F238E27FC236}">
                  <a16:creationId xmlns:a16="http://schemas.microsoft.com/office/drawing/2014/main" id="{8A178691-AC1C-CBF8-FE39-72E4B1DDEA08}"/>
                </a:ext>
              </a:extLst>
            </p:cNvPr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7621604" y="2985853"/>
              <a:ext cx="72542" cy="106552"/>
            </a:xfrm>
            <a:prstGeom prst="rect">
              <a:avLst/>
            </a:prstGeom>
          </p:spPr>
        </p:pic>
        <p:pic>
          <p:nvPicPr>
            <p:cNvPr id="802" name="object 268">
              <a:extLst>
                <a:ext uri="{FF2B5EF4-FFF2-40B4-BE49-F238E27FC236}">
                  <a16:creationId xmlns:a16="http://schemas.microsoft.com/office/drawing/2014/main" id="{C790C351-AA31-B14B-9CE8-AAE03965BA50}"/>
                </a:ext>
              </a:extLst>
            </p:cNvPr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7734417" y="2988207"/>
              <a:ext cx="113906" cy="101790"/>
            </a:xfrm>
            <a:prstGeom prst="rect">
              <a:avLst/>
            </a:prstGeom>
          </p:spPr>
        </p:pic>
        <p:pic>
          <p:nvPicPr>
            <p:cNvPr id="803" name="object 269">
              <a:extLst>
                <a:ext uri="{FF2B5EF4-FFF2-40B4-BE49-F238E27FC236}">
                  <a16:creationId xmlns:a16="http://schemas.microsoft.com/office/drawing/2014/main" id="{380D0289-64AE-5D9E-EDFF-6CE58395DC34}"/>
                </a:ext>
              </a:extLst>
            </p:cNvPr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881479" y="2985846"/>
              <a:ext cx="112242" cy="106565"/>
            </a:xfrm>
            <a:prstGeom prst="rect">
              <a:avLst/>
            </a:prstGeom>
          </p:spPr>
        </p:pic>
        <p:pic>
          <p:nvPicPr>
            <p:cNvPr id="804" name="object 270">
              <a:extLst>
                <a:ext uri="{FF2B5EF4-FFF2-40B4-BE49-F238E27FC236}">
                  <a16:creationId xmlns:a16="http://schemas.microsoft.com/office/drawing/2014/main" id="{B71133F7-C826-22B7-6182-9C0BF37E6EF6}"/>
                </a:ext>
              </a:extLst>
            </p:cNvPr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8022493" y="2985846"/>
              <a:ext cx="112255" cy="106565"/>
            </a:xfrm>
            <a:prstGeom prst="rect">
              <a:avLst/>
            </a:prstGeom>
          </p:spPr>
        </p:pic>
        <p:sp>
          <p:nvSpPr>
            <p:cNvPr id="805" name="object 271">
              <a:extLst>
                <a:ext uri="{FF2B5EF4-FFF2-40B4-BE49-F238E27FC236}">
                  <a16:creationId xmlns:a16="http://schemas.microsoft.com/office/drawing/2014/main" id="{E2320866-BB86-6EB0-3D3D-A6FC2F8BC4CF}"/>
                </a:ext>
              </a:extLst>
            </p:cNvPr>
            <p:cNvSpPr/>
            <p:nvPr/>
          </p:nvSpPr>
          <p:spPr>
            <a:xfrm>
              <a:off x="8158036" y="2988208"/>
              <a:ext cx="91440" cy="101600"/>
            </a:xfrm>
            <a:custGeom>
              <a:avLst/>
              <a:gdLst/>
              <a:ahLst/>
              <a:cxnLst/>
              <a:rect l="l" t="t" r="r" b="b"/>
              <a:pathLst>
                <a:path w="91440" h="101600">
                  <a:moveTo>
                    <a:pt x="908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6906" y="6350"/>
                  </a:lnTo>
                  <a:lnTo>
                    <a:pt x="36906" y="101600"/>
                  </a:lnTo>
                  <a:lnTo>
                    <a:pt x="54000" y="101600"/>
                  </a:lnTo>
                  <a:lnTo>
                    <a:pt x="54000" y="6350"/>
                  </a:lnTo>
                  <a:lnTo>
                    <a:pt x="90830" y="6350"/>
                  </a:lnTo>
                  <a:lnTo>
                    <a:pt x="90830" y="0"/>
                  </a:lnTo>
                  <a:close/>
                </a:path>
              </a:pathLst>
            </a:custGeom>
            <a:solidFill>
              <a:srgbClr val="C58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6" name="object 272">
              <a:extLst>
                <a:ext uri="{FF2B5EF4-FFF2-40B4-BE49-F238E27FC236}">
                  <a16:creationId xmlns:a16="http://schemas.microsoft.com/office/drawing/2014/main" id="{86774E12-1049-E3BA-8DA0-35656ADFA946}"/>
                </a:ext>
              </a:extLst>
            </p:cNvPr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8282536" y="2988204"/>
              <a:ext cx="85344" cy="101790"/>
            </a:xfrm>
            <a:prstGeom prst="rect">
              <a:avLst/>
            </a:prstGeom>
          </p:spPr>
        </p:pic>
      </p:grpSp>
      <p:grpSp>
        <p:nvGrpSpPr>
          <p:cNvPr id="807" name="object 274">
            <a:extLst>
              <a:ext uri="{FF2B5EF4-FFF2-40B4-BE49-F238E27FC236}">
                <a16:creationId xmlns:a16="http://schemas.microsoft.com/office/drawing/2014/main" id="{02F37D7A-728E-AA9A-752D-3342BE345E64}"/>
              </a:ext>
            </a:extLst>
          </p:cNvPr>
          <p:cNvGrpSpPr/>
          <p:nvPr/>
        </p:nvGrpSpPr>
        <p:grpSpPr>
          <a:xfrm>
            <a:off x="9590625" y="4090301"/>
            <a:ext cx="643255" cy="704215"/>
            <a:chOff x="8077911" y="4090301"/>
            <a:chExt cx="643255" cy="704215"/>
          </a:xfrm>
        </p:grpSpPr>
        <p:pic>
          <p:nvPicPr>
            <p:cNvPr id="808" name="object 275">
              <a:extLst>
                <a:ext uri="{FF2B5EF4-FFF2-40B4-BE49-F238E27FC236}">
                  <a16:creationId xmlns:a16="http://schemas.microsoft.com/office/drawing/2014/main" id="{0368ACF1-71D9-FC72-DEAE-6B0B5F270A6F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178279" y="4722114"/>
              <a:ext cx="138696" cy="72351"/>
            </a:xfrm>
            <a:prstGeom prst="rect">
              <a:avLst/>
            </a:prstGeom>
          </p:spPr>
        </p:pic>
        <p:pic>
          <p:nvPicPr>
            <p:cNvPr id="809" name="object 276">
              <a:extLst>
                <a:ext uri="{FF2B5EF4-FFF2-40B4-BE49-F238E27FC236}">
                  <a16:creationId xmlns:a16="http://schemas.microsoft.com/office/drawing/2014/main" id="{C7842564-AFB6-154D-6363-0EB2612427D4}"/>
                </a:ext>
              </a:extLst>
            </p:cNvPr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8446427" y="4722114"/>
              <a:ext cx="192874" cy="72351"/>
            </a:xfrm>
            <a:prstGeom prst="rect">
              <a:avLst/>
            </a:prstGeom>
          </p:spPr>
        </p:pic>
        <p:pic>
          <p:nvPicPr>
            <p:cNvPr id="810" name="object 277">
              <a:extLst>
                <a:ext uri="{FF2B5EF4-FFF2-40B4-BE49-F238E27FC236}">
                  <a16:creationId xmlns:a16="http://schemas.microsoft.com/office/drawing/2014/main" id="{6781C649-F11F-DD14-303D-288B1836AF44}"/>
                </a:ext>
              </a:extLst>
            </p:cNvPr>
            <p:cNvPicPr/>
            <p:nvPr/>
          </p:nvPicPr>
          <p:blipFill>
            <a:blip r:embed="rId1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4902" y="4390860"/>
              <a:ext cx="355920" cy="355917"/>
            </a:xfrm>
            <a:prstGeom prst="rect">
              <a:avLst/>
            </a:prstGeom>
          </p:spPr>
        </p:pic>
        <p:pic>
          <p:nvPicPr>
            <p:cNvPr id="811" name="object 278">
              <a:extLst>
                <a:ext uri="{FF2B5EF4-FFF2-40B4-BE49-F238E27FC236}">
                  <a16:creationId xmlns:a16="http://schemas.microsoft.com/office/drawing/2014/main" id="{EFA514C2-1984-A6ED-5702-14F0284CDCF4}"/>
                </a:ext>
              </a:extLst>
            </p:cNvPr>
            <p:cNvPicPr/>
            <p:nvPr/>
          </p:nvPicPr>
          <p:blipFill>
            <a:blip r:embed="rId1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7911" y="4090301"/>
              <a:ext cx="339420" cy="678418"/>
            </a:xfrm>
            <a:prstGeom prst="rect">
              <a:avLst/>
            </a:prstGeom>
          </p:spPr>
        </p:pic>
      </p:grpSp>
      <p:sp>
        <p:nvSpPr>
          <p:cNvPr id="812" name="object 279">
            <a:extLst>
              <a:ext uri="{FF2B5EF4-FFF2-40B4-BE49-F238E27FC236}">
                <a16:creationId xmlns:a16="http://schemas.microsoft.com/office/drawing/2014/main" id="{13BB26F6-497F-1AC8-1649-E35CE3F21B75}"/>
              </a:ext>
            </a:extLst>
          </p:cNvPr>
          <p:cNvSpPr txBox="1"/>
          <p:nvPr/>
        </p:nvSpPr>
        <p:spPr>
          <a:xfrm>
            <a:off x="9130921" y="3900905"/>
            <a:ext cx="511175" cy="44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marR="193675" indent="-1270">
              <a:lnSpc>
                <a:spcPct val="104200"/>
              </a:lnSpc>
              <a:spcBef>
                <a:spcPts val="110"/>
              </a:spcBef>
            </a:pPr>
            <a:r>
              <a:rPr sz="500" spc="-20" dirty="0">
                <a:solidFill>
                  <a:srgbClr val="BF8F40"/>
                </a:solidFill>
                <a:latin typeface="YuGoPr6N-Medium"/>
                <a:cs typeface="YuGoPr6N-Medium"/>
              </a:rPr>
              <a:t>スムース</a:t>
            </a:r>
            <a:r>
              <a:rPr sz="500" spc="500" dirty="0">
                <a:solidFill>
                  <a:srgbClr val="BF8F40"/>
                </a:solidFill>
                <a:latin typeface="YuGoPr6N-Medium"/>
                <a:cs typeface="YuGoPr6N-Medium"/>
              </a:rPr>
              <a:t> </a:t>
            </a:r>
            <a:r>
              <a:rPr sz="500" spc="-40" dirty="0">
                <a:solidFill>
                  <a:srgbClr val="BF8F40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254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813" name="object 281">
            <a:extLst>
              <a:ext uri="{FF2B5EF4-FFF2-40B4-BE49-F238E27FC236}">
                <a16:creationId xmlns:a16="http://schemas.microsoft.com/office/drawing/2014/main" id="{DB7722B7-01DA-F180-4B41-1CFCB6AE2385}"/>
              </a:ext>
            </a:extLst>
          </p:cNvPr>
          <p:cNvSpPr txBox="1"/>
          <p:nvPr/>
        </p:nvSpPr>
        <p:spPr>
          <a:xfrm>
            <a:off x="9898019" y="3894616"/>
            <a:ext cx="542290" cy="4533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20" dirty="0">
                <a:solidFill>
                  <a:srgbClr val="BF8F40"/>
                </a:solidFill>
                <a:latin typeface="YuGoPr6N-Medium"/>
                <a:cs typeface="YuGoPr6N-Medium"/>
              </a:rPr>
              <a:t>スムース</a:t>
            </a:r>
            <a:endParaRPr sz="500" dirty="0">
              <a:latin typeface="YuGoPr6N-Medium"/>
              <a:cs typeface="YuGoPr6N-Medium"/>
            </a:endParaRPr>
          </a:p>
          <a:p>
            <a:pPr marL="127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BF8F40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254"/>
              </a:spcBef>
              <a:tabLst>
                <a:tab pos="30734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en-US" sz="500" spc="-50" dirty="0">
              <a:solidFill>
                <a:srgbClr val="231F20"/>
              </a:solidFill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814" name="object 282">
            <a:extLst>
              <a:ext uri="{FF2B5EF4-FFF2-40B4-BE49-F238E27FC236}">
                <a16:creationId xmlns:a16="http://schemas.microsoft.com/office/drawing/2014/main" id="{BB5A9250-3C33-4008-9BF6-4C2F5F474636}"/>
              </a:ext>
            </a:extLst>
          </p:cNvPr>
          <p:cNvSpPr txBox="1"/>
          <p:nvPr/>
        </p:nvSpPr>
        <p:spPr>
          <a:xfrm>
            <a:off x="10132938" y="3408474"/>
            <a:ext cx="27178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00" spc="-20" dirty="0">
                <a:solidFill>
                  <a:srgbClr val="414042"/>
                </a:solidFill>
                <a:latin typeface="YuGoPr6N-Medium"/>
                <a:cs typeface="YuGoPr6N-Medium"/>
              </a:rPr>
              <a:t>白薔薇</a:t>
            </a:r>
            <a:endParaRPr sz="600" dirty="0">
              <a:latin typeface="YuGoPr6N-Medium"/>
              <a:cs typeface="YuGoPr6N-Medium"/>
            </a:endParaRPr>
          </a:p>
        </p:txBody>
      </p:sp>
      <p:pic>
        <p:nvPicPr>
          <p:cNvPr id="815" name="object 284">
            <a:extLst>
              <a:ext uri="{FF2B5EF4-FFF2-40B4-BE49-F238E27FC236}">
                <a16:creationId xmlns:a16="http://schemas.microsoft.com/office/drawing/2014/main" id="{3B2B8CB9-B11E-D12C-878F-118CDE0A0439}"/>
              </a:ext>
            </a:extLst>
          </p:cNvPr>
          <p:cNvPicPr/>
          <p:nvPr/>
        </p:nvPicPr>
        <p:blipFill rotWithShape="1">
          <a:blip r:embed="rId1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819"/>
          <a:stretch/>
        </p:blipFill>
        <p:spPr>
          <a:xfrm>
            <a:off x="10080714" y="3060000"/>
            <a:ext cx="378000" cy="360000"/>
          </a:xfrm>
          <a:prstGeom prst="rect">
            <a:avLst/>
          </a:prstGeom>
        </p:spPr>
      </p:pic>
      <p:pic>
        <p:nvPicPr>
          <p:cNvPr id="816" name="object 285">
            <a:extLst>
              <a:ext uri="{FF2B5EF4-FFF2-40B4-BE49-F238E27FC236}">
                <a16:creationId xmlns:a16="http://schemas.microsoft.com/office/drawing/2014/main" id="{E230B8CC-5C94-3502-DA57-53D683AE3599}"/>
              </a:ext>
            </a:extLst>
          </p:cNvPr>
          <p:cNvPicPr/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26" y="3108698"/>
            <a:ext cx="236689" cy="268383"/>
          </a:xfrm>
          <a:prstGeom prst="rect">
            <a:avLst/>
          </a:prstGeom>
        </p:spPr>
      </p:pic>
      <p:pic>
        <p:nvPicPr>
          <p:cNvPr id="817" name="object 425">
            <a:extLst>
              <a:ext uri="{FF2B5EF4-FFF2-40B4-BE49-F238E27FC236}">
                <a16:creationId xmlns:a16="http://schemas.microsoft.com/office/drawing/2014/main" id="{F45C9BCC-1A32-EACF-41A3-9D27870203EA}"/>
              </a:ext>
            </a:extLst>
          </p:cNvPr>
          <p:cNvPicPr/>
          <p:nvPr/>
        </p:nvPicPr>
        <p:blipFill rotWithShape="1">
          <a:blip r:embed="rId1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99"/>
          <a:stretch/>
        </p:blipFill>
        <p:spPr>
          <a:xfrm>
            <a:off x="2952714" y="3060000"/>
            <a:ext cx="377189" cy="360000"/>
          </a:xfrm>
          <a:prstGeom prst="rect">
            <a:avLst/>
          </a:prstGeom>
        </p:spPr>
      </p:pic>
      <p:pic>
        <p:nvPicPr>
          <p:cNvPr id="818" name="object 428">
            <a:extLst>
              <a:ext uri="{FF2B5EF4-FFF2-40B4-BE49-F238E27FC236}">
                <a16:creationId xmlns:a16="http://schemas.microsoft.com/office/drawing/2014/main" id="{441BE63A-21F9-F921-1B33-CBB34BBA4BD2}"/>
              </a:ext>
            </a:extLst>
          </p:cNvPr>
          <p:cNvPicPr/>
          <p:nvPr/>
        </p:nvPicPr>
        <p:blipFill>
          <a:blip r:embed="rId1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94" y="3116587"/>
            <a:ext cx="244282" cy="242244"/>
          </a:xfrm>
          <a:prstGeom prst="rect">
            <a:avLst/>
          </a:prstGeom>
        </p:spPr>
      </p:pic>
      <p:sp>
        <p:nvSpPr>
          <p:cNvPr id="819" name="object 429">
            <a:extLst>
              <a:ext uri="{FF2B5EF4-FFF2-40B4-BE49-F238E27FC236}">
                <a16:creationId xmlns:a16="http://schemas.microsoft.com/office/drawing/2014/main" id="{33CDC43F-0DEB-E76A-2D30-81AF3EC403A6}"/>
              </a:ext>
            </a:extLst>
          </p:cNvPr>
          <p:cNvSpPr/>
          <p:nvPr/>
        </p:nvSpPr>
        <p:spPr>
          <a:xfrm>
            <a:off x="3363251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430">
            <a:extLst>
              <a:ext uri="{FF2B5EF4-FFF2-40B4-BE49-F238E27FC236}">
                <a16:creationId xmlns:a16="http://schemas.microsoft.com/office/drawing/2014/main" id="{0D5971BD-82B9-2061-95F8-A06990F2E9DE}"/>
              </a:ext>
            </a:extLst>
          </p:cNvPr>
          <p:cNvSpPr/>
          <p:nvPr/>
        </p:nvSpPr>
        <p:spPr>
          <a:xfrm>
            <a:off x="6152963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431">
            <a:extLst>
              <a:ext uri="{FF2B5EF4-FFF2-40B4-BE49-F238E27FC236}">
                <a16:creationId xmlns:a16="http://schemas.microsoft.com/office/drawing/2014/main" id="{32D1CED5-2181-753B-8E7B-683D8CFC1873}"/>
              </a:ext>
            </a:extLst>
          </p:cNvPr>
          <p:cNvSpPr/>
          <p:nvPr/>
        </p:nvSpPr>
        <p:spPr>
          <a:xfrm>
            <a:off x="7621481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432">
            <a:extLst>
              <a:ext uri="{FF2B5EF4-FFF2-40B4-BE49-F238E27FC236}">
                <a16:creationId xmlns:a16="http://schemas.microsoft.com/office/drawing/2014/main" id="{9900464B-EBD3-A6D1-5BD4-D254C8A06531}"/>
              </a:ext>
            </a:extLst>
          </p:cNvPr>
          <p:cNvSpPr/>
          <p:nvPr/>
        </p:nvSpPr>
        <p:spPr>
          <a:xfrm>
            <a:off x="9077299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433">
            <a:extLst>
              <a:ext uri="{FF2B5EF4-FFF2-40B4-BE49-F238E27FC236}">
                <a16:creationId xmlns:a16="http://schemas.microsoft.com/office/drawing/2014/main" id="{102CBE3A-DE91-3DBB-D282-8B9FD927C22D}"/>
              </a:ext>
            </a:extLst>
          </p:cNvPr>
          <p:cNvSpPr/>
          <p:nvPr/>
        </p:nvSpPr>
        <p:spPr>
          <a:xfrm>
            <a:off x="1728000" y="2981128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426">
            <a:extLst>
              <a:ext uri="{FF2B5EF4-FFF2-40B4-BE49-F238E27FC236}">
                <a16:creationId xmlns:a16="http://schemas.microsoft.com/office/drawing/2014/main" id="{0527A3B1-FC14-29E6-9C8E-B17894421853}"/>
              </a:ext>
            </a:extLst>
          </p:cNvPr>
          <p:cNvSpPr txBox="1"/>
          <p:nvPr/>
        </p:nvSpPr>
        <p:spPr>
          <a:xfrm>
            <a:off x="2904418" y="3448325"/>
            <a:ext cx="44793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5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lang="ja-JP" altLang="en-US" sz="900" baseline="32407">
                <a:solidFill>
                  <a:srgbClr val="414042"/>
                </a:solidFill>
                <a:latin typeface="YuGoPr6N-Medium"/>
                <a:cs typeface="YuGoPr6N-Medium"/>
              </a:rPr>
              <a:t>花</a:t>
            </a:r>
            <a:r>
              <a:rPr lang="ja-JP" altLang="en-US" sz="900" spc="-75" baseline="32407">
                <a:solidFill>
                  <a:srgbClr val="414042"/>
                </a:solidFill>
                <a:latin typeface="YuGoPr6N-Medium"/>
                <a:cs typeface="YuGoPr6N-Medium"/>
              </a:rPr>
              <a:t>車</a:t>
            </a:r>
            <a:endParaRPr lang="ja-JP" altLang="en-US" sz="700">
              <a:latin typeface="YuGoPr6N-Demi"/>
              <a:cs typeface="YuGoPr6N-Demi"/>
            </a:endParaRPr>
          </a:p>
          <a:p>
            <a:pPr marL="38100">
              <a:lnSpc>
                <a:spcPct val="50000"/>
              </a:lnSpc>
            </a:pPr>
            <a:r>
              <a:rPr lang="ja-JP" altLang="en-US" sz="50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lang="ja-JP" altLang="en-US" sz="500" spc="-60">
                <a:solidFill>
                  <a:srgbClr val="414042"/>
                </a:solidFill>
                <a:latin typeface="YuGoPr6N-Medium"/>
                <a:cs typeface="YuGoPr6N-Medium"/>
              </a:rPr>
              <a:t>はなぐるま</a:t>
            </a:r>
            <a:r>
              <a:rPr lang="ja-JP" altLang="en-US" sz="500" spc="-5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lang="ja-JP" altLang="en-US" sz="500" dirty="0">
              <a:latin typeface="YuGoPr6N-Medium"/>
              <a:cs typeface="YuGoPr6N-Medium"/>
            </a:endParaRPr>
          </a:p>
        </p:txBody>
      </p:sp>
      <p:sp>
        <p:nvSpPr>
          <p:cNvPr id="825" name="object 441">
            <a:extLst>
              <a:ext uri="{FF2B5EF4-FFF2-40B4-BE49-F238E27FC236}">
                <a16:creationId xmlns:a16="http://schemas.microsoft.com/office/drawing/2014/main" id="{F568257A-7EA9-0E02-766E-60D8D519AD28}"/>
              </a:ext>
            </a:extLst>
          </p:cNvPr>
          <p:cNvSpPr/>
          <p:nvPr/>
        </p:nvSpPr>
        <p:spPr>
          <a:xfrm>
            <a:off x="2950743" y="2979988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6" name="object 253">
            <a:extLst>
              <a:ext uri="{FF2B5EF4-FFF2-40B4-BE49-F238E27FC236}">
                <a16:creationId xmlns:a16="http://schemas.microsoft.com/office/drawing/2014/main" id="{4BBFB058-DD64-5F92-035D-317076070F6D}"/>
              </a:ext>
            </a:extLst>
          </p:cNvPr>
          <p:cNvSpPr txBox="1"/>
          <p:nvPr/>
        </p:nvSpPr>
        <p:spPr>
          <a:xfrm>
            <a:off x="9132597" y="3106369"/>
            <a:ext cx="833837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>
              <a:spcBef>
                <a:spcPts val="100"/>
              </a:spcBef>
            </a:pPr>
            <a:r>
              <a:rPr lang="ja-JP" altLang="en-US" sz="800" b="1">
                <a:solidFill>
                  <a:srgbClr val="BF8F40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スムース</a:t>
            </a:r>
            <a:endParaRPr lang="ja-JP" altLang="en-US" sz="800" b="1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algn="l">
              <a:lnSpc>
                <a:spcPct val="100000"/>
              </a:lnSpc>
              <a:spcBef>
                <a:spcPts val="595"/>
              </a:spcBef>
            </a:pPr>
            <a:r>
              <a:rPr lang="en-US" altLang="ja-JP" sz="700" b="1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1</a:t>
            </a: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本</a:t>
            </a:r>
            <a:r>
              <a:rPr lang="en-US" altLang="ja-JP" sz="700" b="1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1</a:t>
            </a: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本が細く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からまりやすい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827" name="グループ化 826">
            <a:extLst>
              <a:ext uri="{FF2B5EF4-FFF2-40B4-BE49-F238E27FC236}">
                <a16:creationId xmlns:a16="http://schemas.microsoft.com/office/drawing/2014/main" id="{A4015F84-AB5E-D5B4-1E03-E4AFA3CB6598}"/>
              </a:ext>
            </a:extLst>
          </p:cNvPr>
          <p:cNvGrpSpPr/>
          <p:nvPr/>
        </p:nvGrpSpPr>
        <p:grpSpPr>
          <a:xfrm>
            <a:off x="5727546" y="2977338"/>
            <a:ext cx="375158" cy="616585"/>
            <a:chOff x="4214832" y="2977338"/>
            <a:chExt cx="375158" cy="616585"/>
          </a:xfrm>
        </p:grpSpPr>
        <p:sp>
          <p:nvSpPr>
            <p:cNvPr id="828" name="object 437">
              <a:extLst>
                <a:ext uri="{FF2B5EF4-FFF2-40B4-BE49-F238E27FC236}">
                  <a16:creationId xmlns:a16="http://schemas.microsoft.com/office/drawing/2014/main" id="{DC4653EB-4ADC-3444-5B2C-E521C8439AA4}"/>
                </a:ext>
              </a:extLst>
            </p:cNvPr>
            <p:cNvSpPr/>
            <p:nvPr/>
          </p:nvSpPr>
          <p:spPr>
            <a:xfrm>
              <a:off x="4260425" y="3089818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164528" y="0"/>
                  </a:moveTo>
                  <a:lnTo>
                    <a:pt x="120789" y="5877"/>
                  </a:lnTo>
                  <a:lnTo>
                    <a:pt x="81486" y="22465"/>
                  </a:lnTo>
                  <a:lnTo>
                    <a:pt x="48188" y="48193"/>
                  </a:lnTo>
                  <a:lnTo>
                    <a:pt x="22462" y="81492"/>
                  </a:lnTo>
                  <a:lnTo>
                    <a:pt x="5876" y="120794"/>
                  </a:lnTo>
                  <a:lnTo>
                    <a:pt x="0" y="164528"/>
                  </a:lnTo>
                  <a:lnTo>
                    <a:pt x="5876" y="208271"/>
                  </a:lnTo>
                  <a:lnTo>
                    <a:pt x="22462" y="247575"/>
                  </a:lnTo>
                  <a:lnTo>
                    <a:pt x="48188" y="280873"/>
                  </a:lnTo>
                  <a:lnTo>
                    <a:pt x="81486" y="306597"/>
                  </a:lnTo>
                  <a:lnTo>
                    <a:pt x="120789" y="323180"/>
                  </a:lnTo>
                  <a:lnTo>
                    <a:pt x="164528" y="329056"/>
                  </a:lnTo>
                  <a:lnTo>
                    <a:pt x="208267" y="323180"/>
                  </a:lnTo>
                  <a:lnTo>
                    <a:pt x="247570" y="306597"/>
                  </a:lnTo>
                  <a:lnTo>
                    <a:pt x="280868" y="280873"/>
                  </a:lnTo>
                  <a:lnTo>
                    <a:pt x="306594" y="247575"/>
                  </a:lnTo>
                  <a:lnTo>
                    <a:pt x="323180" y="208271"/>
                  </a:lnTo>
                  <a:lnTo>
                    <a:pt x="329057" y="164528"/>
                  </a:lnTo>
                  <a:lnTo>
                    <a:pt x="323180" y="120794"/>
                  </a:lnTo>
                  <a:lnTo>
                    <a:pt x="306594" y="81492"/>
                  </a:lnTo>
                  <a:lnTo>
                    <a:pt x="280868" y="48193"/>
                  </a:lnTo>
                  <a:lnTo>
                    <a:pt x="247570" y="22465"/>
                  </a:lnTo>
                  <a:lnTo>
                    <a:pt x="208267" y="5877"/>
                  </a:lnTo>
                  <a:lnTo>
                    <a:pt x="164528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441">
              <a:extLst>
                <a:ext uri="{FF2B5EF4-FFF2-40B4-BE49-F238E27FC236}">
                  <a16:creationId xmlns:a16="http://schemas.microsoft.com/office/drawing/2014/main" id="{9524A076-A15A-5D8F-0BCF-7FF7744352CE}"/>
                </a:ext>
              </a:extLst>
            </p:cNvPr>
            <p:cNvSpPr/>
            <p:nvPr/>
          </p:nvSpPr>
          <p:spPr>
            <a:xfrm>
              <a:off x="4214832" y="2977338"/>
              <a:ext cx="374650" cy="616585"/>
            </a:xfrm>
            <a:custGeom>
              <a:avLst/>
              <a:gdLst/>
              <a:ahLst/>
              <a:cxnLst/>
              <a:rect l="l" t="t" r="r" b="b"/>
              <a:pathLst>
                <a:path w="374650" h="616585">
                  <a:moveTo>
                    <a:pt x="374650" y="616534"/>
                  </a:moveTo>
                  <a:lnTo>
                    <a:pt x="0" y="61653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30" name="object 539">
              <a:extLst>
                <a:ext uri="{FF2B5EF4-FFF2-40B4-BE49-F238E27FC236}">
                  <a16:creationId xmlns:a16="http://schemas.microsoft.com/office/drawing/2014/main" id="{B64D184C-5DE4-315C-EBAC-6ACBE20042E7}"/>
                </a:ext>
              </a:extLst>
            </p:cNvPr>
            <p:cNvPicPr/>
            <p:nvPr/>
          </p:nvPicPr>
          <p:blipFill>
            <a:blip r:embed="rId17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619" y="3142564"/>
              <a:ext cx="314756" cy="225279"/>
            </a:xfrm>
            <a:prstGeom prst="rect">
              <a:avLst/>
            </a:prstGeom>
          </p:spPr>
        </p:pic>
        <p:sp>
          <p:nvSpPr>
            <p:cNvPr id="831" name="object 434">
              <a:extLst>
                <a:ext uri="{FF2B5EF4-FFF2-40B4-BE49-F238E27FC236}">
                  <a16:creationId xmlns:a16="http://schemas.microsoft.com/office/drawing/2014/main" id="{78D91F28-0F14-79F2-76E5-17DFC56ED00A}"/>
                </a:ext>
              </a:extLst>
            </p:cNvPr>
            <p:cNvSpPr txBox="1"/>
            <p:nvPr/>
          </p:nvSpPr>
          <p:spPr>
            <a:xfrm>
              <a:off x="4338717" y="3428490"/>
              <a:ext cx="185420" cy="107722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600" spc="-25" dirty="0">
                  <a:solidFill>
                    <a:srgbClr val="414042"/>
                  </a:solidFill>
                  <a:latin typeface="YuGoPr6N-Medium"/>
                  <a:cs typeface="YuGoPr6N-Medium"/>
                </a:rPr>
                <a:t>牡丹</a:t>
              </a:r>
              <a:endParaRPr sz="600" dirty="0">
                <a:latin typeface="YuGoPr6N-Medium"/>
                <a:cs typeface="YuGoPr6N-Medium"/>
              </a:endParaRPr>
            </a:p>
          </p:txBody>
        </p:sp>
      </p:grpSp>
      <p:sp>
        <p:nvSpPr>
          <p:cNvPr id="832" name="object 434">
            <a:extLst>
              <a:ext uri="{FF2B5EF4-FFF2-40B4-BE49-F238E27FC236}">
                <a16:creationId xmlns:a16="http://schemas.microsoft.com/office/drawing/2014/main" id="{59EA293C-067D-5FD8-36AD-2C36865FC3E9}"/>
              </a:ext>
            </a:extLst>
          </p:cNvPr>
          <p:cNvSpPr txBox="1"/>
          <p:nvPr/>
        </p:nvSpPr>
        <p:spPr>
          <a:xfrm>
            <a:off x="7258370" y="3424811"/>
            <a:ext cx="255616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lang="ja-JP" altLang="en-US" sz="600" spc="-25">
                <a:solidFill>
                  <a:srgbClr val="414042"/>
                </a:solidFill>
                <a:latin typeface="YuGoPr6N-Medium"/>
                <a:cs typeface="YuGoPr6N-Medium"/>
              </a:rPr>
              <a:t>赤薔薇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833" name="object 265">
            <a:extLst>
              <a:ext uri="{FF2B5EF4-FFF2-40B4-BE49-F238E27FC236}">
                <a16:creationId xmlns:a16="http://schemas.microsoft.com/office/drawing/2014/main" id="{3040A0CD-C88D-CBF4-E2DA-D0B0F88B7175}"/>
              </a:ext>
            </a:extLst>
          </p:cNvPr>
          <p:cNvSpPr/>
          <p:nvPr/>
        </p:nvSpPr>
        <p:spPr>
          <a:xfrm>
            <a:off x="10051519" y="2980526"/>
            <a:ext cx="374650" cy="596900"/>
          </a:xfrm>
          <a:custGeom>
            <a:avLst/>
            <a:gdLst/>
            <a:ahLst/>
            <a:cxnLst/>
            <a:rect l="l" t="t" r="r" b="b"/>
            <a:pathLst>
              <a:path w="374650" h="596900">
                <a:moveTo>
                  <a:pt x="374650" y="596518"/>
                </a:moveTo>
                <a:lnTo>
                  <a:pt x="0" y="596518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550">
            <a:extLst>
              <a:ext uri="{FF2B5EF4-FFF2-40B4-BE49-F238E27FC236}">
                <a16:creationId xmlns:a16="http://schemas.microsoft.com/office/drawing/2014/main" id="{3F1EB6F6-AD12-0D0D-DCE8-DDD11F7032A0}"/>
              </a:ext>
            </a:extLst>
          </p:cNvPr>
          <p:cNvSpPr txBox="1"/>
          <p:nvPr/>
        </p:nvSpPr>
        <p:spPr>
          <a:xfrm>
            <a:off x="1560889" y="5778010"/>
            <a:ext cx="26518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600">
                <a:solidFill>
                  <a:srgbClr val="414042"/>
                </a:solidFill>
                <a:latin typeface="YuGoPr6N-Medium"/>
                <a:cs typeface="YuGoPr6N-Medium"/>
              </a:rPr>
              <a:t>沈丁花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835" name="object 586">
            <a:extLst>
              <a:ext uri="{FF2B5EF4-FFF2-40B4-BE49-F238E27FC236}">
                <a16:creationId xmlns:a16="http://schemas.microsoft.com/office/drawing/2014/main" id="{D1E83C5D-787A-4609-1B7A-584253742F29}"/>
              </a:ext>
            </a:extLst>
          </p:cNvPr>
          <p:cNvSpPr txBox="1"/>
          <p:nvPr/>
        </p:nvSpPr>
        <p:spPr>
          <a:xfrm>
            <a:off x="3224578" y="5860356"/>
            <a:ext cx="4038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4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80" dirty="0">
                <a:solidFill>
                  <a:srgbClr val="414042"/>
                </a:solidFill>
                <a:latin typeface="YuGoPr6N-Medium"/>
                <a:cs typeface="YuGoPr6N-Medium"/>
              </a:rPr>
              <a:t>しゃくやく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836" name="object 532">
            <a:extLst>
              <a:ext uri="{FF2B5EF4-FFF2-40B4-BE49-F238E27FC236}">
                <a16:creationId xmlns:a16="http://schemas.microsoft.com/office/drawing/2014/main" id="{C43BCDFA-09B7-1CB2-D4C0-1048AE0CC613}"/>
              </a:ext>
            </a:extLst>
          </p:cNvPr>
          <p:cNvSpPr txBox="1"/>
          <p:nvPr/>
        </p:nvSpPr>
        <p:spPr>
          <a:xfrm>
            <a:off x="4916809" y="5781531"/>
            <a:ext cx="32315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00" spc="-150" dirty="0">
                <a:solidFill>
                  <a:srgbClr val="414042"/>
                </a:solidFill>
                <a:latin typeface="YuGoPr6N-Medium"/>
                <a:cs typeface="YuGoPr6N-Medium"/>
              </a:rPr>
              <a:t>オーキッド</a:t>
            </a:r>
            <a:endParaRPr sz="600" spc="-150" dirty="0">
              <a:latin typeface="YuGoPr6N-Medium"/>
              <a:cs typeface="YuGoPr6N-Medium"/>
            </a:endParaRPr>
          </a:p>
        </p:txBody>
      </p:sp>
      <p:sp>
        <p:nvSpPr>
          <p:cNvPr id="837" name="object 501">
            <a:extLst>
              <a:ext uri="{FF2B5EF4-FFF2-40B4-BE49-F238E27FC236}">
                <a16:creationId xmlns:a16="http://schemas.microsoft.com/office/drawing/2014/main" id="{1BE3E2E8-6C50-47E5-71BA-9F02E13C5BA9}"/>
              </a:ext>
            </a:extLst>
          </p:cNvPr>
          <p:cNvSpPr txBox="1"/>
          <p:nvPr/>
        </p:nvSpPr>
        <p:spPr>
          <a:xfrm>
            <a:off x="6546448" y="5788488"/>
            <a:ext cx="460261" cy="13529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14"/>
              </a:spcBef>
            </a:pPr>
            <a:r>
              <a:rPr sz="500" spc="-150" dirty="0" err="1">
                <a:solidFill>
                  <a:srgbClr val="414042"/>
                </a:solidFill>
                <a:latin typeface="YuGoPr6N-Medium"/>
                <a:cs typeface="YuGoPr6N-Medium"/>
              </a:rPr>
              <a:t>ジャスミン</a:t>
            </a:r>
            <a:endParaRPr lang="en-US" sz="500" spc="-150" dirty="0">
              <a:solidFill>
                <a:srgbClr val="414042"/>
              </a:solidFill>
              <a:latin typeface="YuGoPr6N-Medium"/>
              <a:cs typeface="YuGoPr6N-Medium"/>
            </a:endParaRPr>
          </a:p>
          <a:p>
            <a:pPr algn="ctr">
              <a:lnSpc>
                <a:spcPct val="70000"/>
              </a:lnSpc>
              <a:spcBef>
                <a:spcPts val="114"/>
              </a:spcBef>
            </a:pPr>
            <a:r>
              <a:rPr lang="ja-JP" altLang="en-US" sz="500" spc="-150">
                <a:solidFill>
                  <a:srgbClr val="414042"/>
                </a:solidFill>
                <a:latin typeface="YuGoPr6N-Medium"/>
                <a:cs typeface="YuGoPr6N-Medium"/>
              </a:rPr>
              <a:t>グランディフローラム</a:t>
            </a:r>
            <a:endParaRPr lang="ja-JP" altLang="en-US" sz="500" spc="-150">
              <a:latin typeface="YuGoPr6N-Medium"/>
              <a:cs typeface="YuGoPr6N-Medium"/>
            </a:endParaRPr>
          </a:p>
        </p:txBody>
      </p:sp>
      <p:sp>
        <p:nvSpPr>
          <p:cNvPr id="838" name="object 536">
            <a:extLst>
              <a:ext uri="{FF2B5EF4-FFF2-40B4-BE49-F238E27FC236}">
                <a16:creationId xmlns:a16="http://schemas.microsoft.com/office/drawing/2014/main" id="{B1ED545E-A7BF-5172-A9A3-9359DF0CE235}"/>
              </a:ext>
            </a:extLst>
          </p:cNvPr>
          <p:cNvSpPr/>
          <p:nvPr/>
        </p:nvSpPr>
        <p:spPr>
          <a:xfrm>
            <a:off x="6532197" y="5348275"/>
            <a:ext cx="436141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536">
            <a:extLst>
              <a:ext uri="{FF2B5EF4-FFF2-40B4-BE49-F238E27FC236}">
                <a16:creationId xmlns:a16="http://schemas.microsoft.com/office/drawing/2014/main" id="{75125CC4-93B6-1AD1-3332-30B0C33DA07A}"/>
              </a:ext>
            </a:extLst>
          </p:cNvPr>
          <p:cNvSpPr/>
          <p:nvPr/>
        </p:nvSpPr>
        <p:spPr>
          <a:xfrm>
            <a:off x="6532662" y="5346913"/>
            <a:ext cx="436141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536">
            <a:extLst>
              <a:ext uri="{FF2B5EF4-FFF2-40B4-BE49-F238E27FC236}">
                <a16:creationId xmlns:a16="http://schemas.microsoft.com/office/drawing/2014/main" id="{01A79861-49AC-7871-AE00-17689287E40B}"/>
              </a:ext>
            </a:extLst>
          </p:cNvPr>
          <p:cNvSpPr/>
          <p:nvPr/>
        </p:nvSpPr>
        <p:spPr>
          <a:xfrm>
            <a:off x="8228381" y="5343844"/>
            <a:ext cx="436141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1" name="グループ化 840">
            <a:extLst>
              <a:ext uri="{FF2B5EF4-FFF2-40B4-BE49-F238E27FC236}">
                <a16:creationId xmlns:a16="http://schemas.microsoft.com/office/drawing/2014/main" id="{90785589-1E03-D1D1-3CD6-8DD8EFABC2AF}"/>
              </a:ext>
            </a:extLst>
          </p:cNvPr>
          <p:cNvGrpSpPr/>
          <p:nvPr/>
        </p:nvGrpSpPr>
        <p:grpSpPr>
          <a:xfrm>
            <a:off x="10000471" y="5295793"/>
            <a:ext cx="436141" cy="670106"/>
            <a:chOff x="6532197" y="5294754"/>
            <a:chExt cx="436141" cy="670106"/>
          </a:xfrm>
        </p:grpSpPr>
        <p:sp>
          <p:nvSpPr>
            <p:cNvPr id="842" name="object 588">
              <a:extLst>
                <a:ext uri="{FF2B5EF4-FFF2-40B4-BE49-F238E27FC236}">
                  <a16:creationId xmlns:a16="http://schemas.microsoft.com/office/drawing/2014/main" id="{15E9C2AF-20C8-F482-1A34-0F305D301247}"/>
                </a:ext>
              </a:extLst>
            </p:cNvPr>
            <p:cNvSpPr txBox="1"/>
            <p:nvPr/>
          </p:nvSpPr>
          <p:spPr>
            <a:xfrm>
              <a:off x="6590415" y="5294754"/>
              <a:ext cx="274216" cy="1654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76200">
                <a:lnSpc>
                  <a:spcPct val="100000"/>
                </a:lnSpc>
                <a:spcBef>
                  <a:spcPts val="120"/>
                </a:spcBef>
                <a:tabLst>
                  <a:tab pos="1815464" algn="l"/>
                  <a:tab pos="3484879" algn="l"/>
                  <a:tab pos="5173980" algn="l"/>
                  <a:tab pos="6885940" algn="l"/>
                  <a:tab pos="8601075" algn="l"/>
                </a:tabLst>
              </a:pPr>
              <a:r>
                <a:rPr sz="975" spc="-75" baseline="8547" dirty="0" err="1">
                  <a:solidFill>
                    <a:srgbClr val="01A0B6"/>
                  </a:solidFill>
                  <a:latin typeface="YuGoPr6N-Medium"/>
                  <a:cs typeface="YuGoPr6N-Medium"/>
                </a:rPr>
                <a:t>香り</a:t>
              </a:r>
              <a:endParaRPr sz="650" dirty="0">
                <a:solidFill>
                  <a:srgbClr val="01A0B6"/>
                </a:solidFill>
                <a:latin typeface="YuGoPr6N-Medium"/>
                <a:cs typeface="YuGoPr6N-Medium"/>
              </a:endParaRPr>
            </a:p>
          </p:txBody>
        </p:sp>
        <p:sp>
          <p:nvSpPr>
            <p:cNvPr id="843" name="object 536">
              <a:extLst>
                <a:ext uri="{FF2B5EF4-FFF2-40B4-BE49-F238E27FC236}">
                  <a16:creationId xmlns:a16="http://schemas.microsoft.com/office/drawing/2014/main" id="{F54B98EC-7C6C-7992-A2F7-BFC0691FE7D8}"/>
                </a:ext>
              </a:extLst>
            </p:cNvPr>
            <p:cNvSpPr/>
            <p:nvPr/>
          </p:nvSpPr>
          <p:spPr>
            <a:xfrm>
              <a:off x="6532197" y="5348275"/>
              <a:ext cx="436141" cy="616585"/>
            </a:xfrm>
            <a:custGeom>
              <a:avLst/>
              <a:gdLst/>
              <a:ahLst/>
              <a:cxnLst/>
              <a:rect l="l" t="t" r="r" b="b"/>
              <a:pathLst>
                <a:path w="374650" h="616585">
                  <a:moveTo>
                    <a:pt x="374650" y="616534"/>
                  </a:moveTo>
                  <a:lnTo>
                    <a:pt x="0" y="61653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4" name="object 156">
            <a:extLst>
              <a:ext uri="{FF2B5EF4-FFF2-40B4-BE49-F238E27FC236}">
                <a16:creationId xmlns:a16="http://schemas.microsoft.com/office/drawing/2014/main" id="{96CABCD6-8AF4-D822-C4BF-CA096B24E563}"/>
              </a:ext>
            </a:extLst>
          </p:cNvPr>
          <p:cNvSpPr txBox="1"/>
          <p:nvPr/>
        </p:nvSpPr>
        <p:spPr>
          <a:xfrm>
            <a:off x="4450453" y="1483547"/>
            <a:ext cx="571500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A44684"/>
                </a:solidFill>
                <a:latin typeface="YuGoPr6N-Medium"/>
                <a:cs typeface="YuGoPr6N-Medium"/>
              </a:rPr>
              <a:t>エクイアル</a:t>
            </a:r>
            <a:endParaRPr sz="500" dirty="0">
              <a:latin typeface="YuGoPr6N-Medium"/>
              <a:cs typeface="YuGoPr6N-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A44684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4604">
              <a:lnSpc>
                <a:spcPct val="100000"/>
              </a:lnSpc>
              <a:spcBef>
                <a:spcPts val="185"/>
              </a:spcBef>
              <a:tabLst>
                <a:tab pos="337820" algn="l"/>
              </a:tabLst>
            </a:pPr>
            <a:r>
              <a:rPr lang="en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lang="en"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lang="ja-JP" altLang="en-US" sz="500" spc="-55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845" name="object 586">
            <a:extLst>
              <a:ext uri="{FF2B5EF4-FFF2-40B4-BE49-F238E27FC236}">
                <a16:creationId xmlns:a16="http://schemas.microsoft.com/office/drawing/2014/main" id="{897DB6D2-295C-7F79-B0FB-7518A1905FC4}"/>
              </a:ext>
            </a:extLst>
          </p:cNvPr>
          <p:cNvSpPr txBox="1"/>
          <p:nvPr/>
        </p:nvSpPr>
        <p:spPr>
          <a:xfrm>
            <a:off x="1458972" y="5857757"/>
            <a:ext cx="456699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500" spc="-70">
                <a:solidFill>
                  <a:srgbClr val="414042"/>
                </a:solidFill>
                <a:latin typeface="YuGoPr6N-Medium"/>
                <a:cs typeface="YuGoPr6N-Medium"/>
              </a:rPr>
              <a:t>（じんちょうげ）</a:t>
            </a:r>
            <a:endParaRPr sz="500" spc="-70" dirty="0">
              <a:latin typeface="YuGoPr6N-Medium"/>
              <a:cs typeface="YuGoPr6N-Medium"/>
            </a:endParaRPr>
          </a:p>
        </p:txBody>
      </p:sp>
      <p:pic>
        <p:nvPicPr>
          <p:cNvPr id="846" name="図 845" descr="クリーム色の花&#10;&#10;自動的に生成された説明">
            <a:extLst>
              <a:ext uri="{FF2B5EF4-FFF2-40B4-BE49-F238E27FC236}">
                <a16:creationId xmlns:a16="http://schemas.microsoft.com/office/drawing/2014/main" id="{88A04C66-6389-A3B6-9483-67877C628BC8}"/>
              </a:ext>
            </a:extLst>
          </p:cNvPr>
          <p:cNvPicPr>
            <a:picLocks noChangeAspect="1"/>
          </p:cNvPicPr>
          <p:nvPr/>
        </p:nvPicPr>
        <p:blipFill>
          <a:blip r:embed="rId1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794" y="5501020"/>
            <a:ext cx="273335" cy="262822"/>
          </a:xfrm>
          <a:prstGeom prst="rect">
            <a:avLst/>
          </a:prstGeom>
        </p:spPr>
      </p:pic>
      <p:sp>
        <p:nvSpPr>
          <p:cNvPr id="847" name="object 548">
            <a:extLst>
              <a:ext uri="{FF2B5EF4-FFF2-40B4-BE49-F238E27FC236}">
                <a16:creationId xmlns:a16="http://schemas.microsoft.com/office/drawing/2014/main" id="{7BF0DC4A-BEB6-FAA2-BA2C-1A318B9707BB}"/>
              </a:ext>
            </a:extLst>
          </p:cNvPr>
          <p:cNvSpPr txBox="1"/>
          <p:nvPr/>
        </p:nvSpPr>
        <p:spPr>
          <a:xfrm>
            <a:off x="286447" y="6263547"/>
            <a:ext cx="532765" cy="4445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35"/>
              </a:spcBef>
            </a:pPr>
            <a:r>
              <a:rPr sz="500" spc="-45" dirty="0">
                <a:solidFill>
                  <a:srgbClr val="283066"/>
                </a:solidFill>
                <a:latin typeface="YuGoPr6N-Medium"/>
                <a:cs typeface="YuGoPr6N-Medium"/>
              </a:rPr>
              <a:t>プレセディア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ja-JP" altLang="en-US" sz="500" spc="-70">
                <a:solidFill>
                  <a:srgbClr val="283066"/>
                </a:solidFill>
                <a:latin typeface="YuGoPr6N-Medium"/>
                <a:cs typeface="YuGoPr6N-Medium"/>
              </a:rPr>
              <a:t>シャンプー</a:t>
            </a:r>
            <a:endParaRPr lang="ja-JP" altLang="en-US" sz="50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235"/>
              </a:spcBef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8,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L</a:t>
            </a:r>
            <a:r>
              <a:rPr lang="ja-JP" altLang="en-US" sz="500" spc="-4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パック </a:t>
            </a:r>
            <a:r>
              <a:rPr lang="en-US" altLang="ja-JP" sz="500" spc="-4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12,100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pic>
        <p:nvPicPr>
          <p:cNvPr id="848" name="object 207">
            <a:extLst>
              <a:ext uri="{FF2B5EF4-FFF2-40B4-BE49-F238E27FC236}">
                <a16:creationId xmlns:a16="http://schemas.microsoft.com/office/drawing/2014/main" id="{A87CB0A3-3E5A-D673-9385-17B5D44B48BA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931793" y="4715167"/>
            <a:ext cx="192874" cy="72339"/>
          </a:xfrm>
          <a:prstGeom prst="rect">
            <a:avLst/>
          </a:prstGeom>
        </p:spPr>
      </p:pic>
      <p:grpSp>
        <p:nvGrpSpPr>
          <p:cNvPr id="849" name="グループ化 848">
            <a:extLst>
              <a:ext uri="{FF2B5EF4-FFF2-40B4-BE49-F238E27FC236}">
                <a16:creationId xmlns:a16="http://schemas.microsoft.com/office/drawing/2014/main" id="{CAB983CD-F19B-15E1-C620-5DCB383A401C}"/>
              </a:ext>
            </a:extLst>
          </p:cNvPr>
          <p:cNvGrpSpPr/>
          <p:nvPr/>
        </p:nvGrpSpPr>
        <p:grpSpPr>
          <a:xfrm>
            <a:off x="813580" y="4255285"/>
            <a:ext cx="363900" cy="77804"/>
            <a:chOff x="813580" y="4255285"/>
            <a:chExt cx="363900" cy="77804"/>
          </a:xfrm>
        </p:grpSpPr>
        <p:pic>
          <p:nvPicPr>
            <p:cNvPr id="850" name="object 181">
              <a:extLst>
                <a:ext uri="{FF2B5EF4-FFF2-40B4-BE49-F238E27FC236}">
                  <a16:creationId xmlns:a16="http://schemas.microsoft.com/office/drawing/2014/main" id="{F8F96756-FEF7-FC33-FB57-47AF3357FE75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13580" y="4255285"/>
              <a:ext cx="132660" cy="67557"/>
            </a:xfrm>
            <a:prstGeom prst="rect">
              <a:avLst/>
            </a:prstGeom>
          </p:spPr>
        </p:pic>
        <p:pic>
          <p:nvPicPr>
            <p:cNvPr id="851" name="object 181">
              <a:extLst>
                <a:ext uri="{FF2B5EF4-FFF2-40B4-BE49-F238E27FC236}">
                  <a16:creationId xmlns:a16="http://schemas.microsoft.com/office/drawing/2014/main" id="{684BAA44-5196-ECA4-C8B8-9A2BEF530FD9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72111" y="4264812"/>
              <a:ext cx="105369" cy="68277"/>
            </a:xfrm>
            <a:prstGeom prst="rect">
              <a:avLst/>
            </a:prstGeom>
          </p:spPr>
        </p:pic>
      </p:grpSp>
      <p:grpSp>
        <p:nvGrpSpPr>
          <p:cNvPr id="852" name="グループ化 851">
            <a:extLst>
              <a:ext uri="{FF2B5EF4-FFF2-40B4-BE49-F238E27FC236}">
                <a16:creationId xmlns:a16="http://schemas.microsoft.com/office/drawing/2014/main" id="{C441F05C-879A-2229-1D21-AE06F22CD9EF}"/>
              </a:ext>
            </a:extLst>
          </p:cNvPr>
          <p:cNvGrpSpPr/>
          <p:nvPr/>
        </p:nvGrpSpPr>
        <p:grpSpPr>
          <a:xfrm>
            <a:off x="277295" y="2980526"/>
            <a:ext cx="1553757" cy="1746892"/>
            <a:chOff x="9017296" y="2980526"/>
            <a:chExt cx="1553757" cy="1746892"/>
          </a:xfrm>
        </p:grpSpPr>
        <p:grpSp>
          <p:nvGrpSpPr>
            <p:cNvPr id="853" name="グループ化 852">
              <a:extLst>
                <a:ext uri="{FF2B5EF4-FFF2-40B4-BE49-F238E27FC236}">
                  <a16:creationId xmlns:a16="http://schemas.microsoft.com/office/drawing/2014/main" id="{41366F61-2B63-E507-91CF-795547F63BC3}"/>
                </a:ext>
              </a:extLst>
            </p:cNvPr>
            <p:cNvGrpSpPr/>
            <p:nvPr/>
          </p:nvGrpSpPr>
          <p:grpSpPr>
            <a:xfrm>
              <a:off x="9025318" y="2988204"/>
              <a:ext cx="953290" cy="106175"/>
              <a:chOff x="9025318" y="2988204"/>
              <a:chExt cx="953290" cy="106175"/>
            </a:xfrm>
          </p:grpSpPr>
          <p:sp>
            <p:nvSpPr>
              <p:cNvPr id="864" name="object 286">
                <a:extLst>
                  <a:ext uri="{FF2B5EF4-FFF2-40B4-BE49-F238E27FC236}">
                    <a16:creationId xmlns:a16="http://schemas.microsoft.com/office/drawing/2014/main" id="{F9894265-A5F8-3115-F1DA-4A438757E233}"/>
                  </a:ext>
                </a:extLst>
              </p:cNvPr>
              <p:cNvSpPr/>
              <p:nvPr/>
            </p:nvSpPr>
            <p:spPr>
              <a:xfrm>
                <a:off x="9025318" y="2988208"/>
                <a:ext cx="17780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04139">
                    <a:moveTo>
                      <a:pt x="17424" y="0"/>
                    </a:moveTo>
                    <a:lnTo>
                      <a:pt x="0" y="0"/>
                    </a:lnTo>
                    <a:lnTo>
                      <a:pt x="0" y="103708"/>
                    </a:lnTo>
                    <a:lnTo>
                      <a:pt x="17424" y="103708"/>
                    </a:lnTo>
                    <a:lnTo>
                      <a:pt x="17424" y="0"/>
                    </a:lnTo>
                    <a:close/>
                  </a:path>
                </a:pathLst>
              </a:custGeom>
              <a:solidFill>
                <a:srgbClr val="9F7D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65" name="object 287">
                <a:extLst>
                  <a:ext uri="{FF2B5EF4-FFF2-40B4-BE49-F238E27FC236}">
                    <a16:creationId xmlns:a16="http://schemas.microsoft.com/office/drawing/2014/main" id="{E5EDE735-0801-A768-C18C-78C009FDDFD0}"/>
                  </a:ext>
                </a:extLst>
              </p:cNvPr>
              <p:cNvPicPr/>
              <p:nvPr/>
            </p:nvPicPr>
            <p:blipFill>
              <a:blip r:embed="rId173" cstate="print"/>
              <a:stretch>
                <a:fillRect/>
              </a:stretch>
            </p:blipFill>
            <p:spPr>
              <a:xfrm>
                <a:off x="9088466" y="2988207"/>
                <a:ext cx="86067" cy="106172"/>
              </a:xfrm>
              <a:prstGeom prst="rect">
                <a:avLst/>
              </a:prstGeom>
            </p:spPr>
          </p:pic>
          <p:pic>
            <p:nvPicPr>
              <p:cNvPr id="866" name="object 288">
                <a:extLst>
                  <a:ext uri="{FF2B5EF4-FFF2-40B4-BE49-F238E27FC236}">
                    <a16:creationId xmlns:a16="http://schemas.microsoft.com/office/drawing/2014/main" id="{5BD29B74-D956-E4C8-6945-20B6DB32C9F7}"/>
                  </a:ext>
                </a:extLst>
              </p:cNvPr>
              <p:cNvPicPr/>
              <p:nvPr/>
            </p:nvPicPr>
            <p:blipFill>
              <a:blip r:embed="rId174" cstate="print"/>
              <a:stretch>
                <a:fillRect/>
              </a:stretch>
            </p:blipFill>
            <p:spPr>
              <a:xfrm>
                <a:off x="9220278" y="2988207"/>
                <a:ext cx="116077" cy="103708"/>
              </a:xfrm>
              <a:prstGeom prst="rect">
                <a:avLst/>
              </a:prstGeom>
            </p:spPr>
          </p:pic>
          <p:pic>
            <p:nvPicPr>
              <p:cNvPr id="867" name="object 289">
                <a:extLst>
                  <a:ext uri="{FF2B5EF4-FFF2-40B4-BE49-F238E27FC236}">
                    <a16:creationId xmlns:a16="http://schemas.microsoft.com/office/drawing/2014/main" id="{DA2B1E04-3C95-3C9C-C267-8DE62356F768}"/>
                  </a:ext>
                </a:extLst>
              </p:cNvPr>
              <p:cNvPicPr/>
              <p:nvPr/>
            </p:nvPicPr>
            <p:blipFill>
              <a:blip r:embed="rId174" cstate="print"/>
              <a:stretch>
                <a:fillRect/>
              </a:stretch>
            </p:blipFill>
            <p:spPr>
              <a:xfrm>
                <a:off x="9382225" y="2988207"/>
                <a:ext cx="116077" cy="103708"/>
              </a:xfrm>
              <a:prstGeom prst="rect">
                <a:avLst/>
              </a:prstGeom>
            </p:spPr>
          </p:pic>
          <p:pic>
            <p:nvPicPr>
              <p:cNvPr id="868" name="object 290">
                <a:extLst>
                  <a:ext uri="{FF2B5EF4-FFF2-40B4-BE49-F238E27FC236}">
                    <a16:creationId xmlns:a16="http://schemas.microsoft.com/office/drawing/2014/main" id="{8E98CC3D-3B5E-A35E-49C4-D0D0BBDC0F2A}"/>
                  </a:ext>
                </a:extLst>
              </p:cNvPr>
              <p:cNvPicPr/>
              <p:nvPr/>
            </p:nvPicPr>
            <p:blipFill>
              <a:blip r:embed="rId175" cstate="print"/>
              <a:stretch>
                <a:fillRect/>
              </a:stretch>
            </p:blipFill>
            <p:spPr>
              <a:xfrm>
                <a:off x="9544180" y="2988207"/>
                <a:ext cx="72072" cy="103708"/>
              </a:xfrm>
              <a:prstGeom prst="rect">
                <a:avLst/>
              </a:prstGeom>
            </p:spPr>
          </p:pic>
          <p:sp>
            <p:nvSpPr>
              <p:cNvPr id="869" name="object 291">
                <a:extLst>
                  <a:ext uri="{FF2B5EF4-FFF2-40B4-BE49-F238E27FC236}">
                    <a16:creationId xmlns:a16="http://schemas.microsoft.com/office/drawing/2014/main" id="{6B80DC97-C526-208F-3263-1F49D81F2BE2}"/>
                  </a:ext>
                </a:extLst>
              </p:cNvPr>
              <p:cNvSpPr/>
              <p:nvPr/>
            </p:nvSpPr>
            <p:spPr>
              <a:xfrm>
                <a:off x="9645371" y="2988208"/>
                <a:ext cx="92710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104139">
                    <a:moveTo>
                      <a:pt x="92544" y="0"/>
                    </a:moveTo>
                    <a:lnTo>
                      <a:pt x="0" y="0"/>
                    </a:lnTo>
                    <a:lnTo>
                      <a:pt x="0" y="6350"/>
                    </a:lnTo>
                    <a:lnTo>
                      <a:pt x="37592" y="6350"/>
                    </a:lnTo>
                    <a:lnTo>
                      <a:pt x="37592" y="104140"/>
                    </a:lnTo>
                    <a:lnTo>
                      <a:pt x="55016" y="104140"/>
                    </a:lnTo>
                    <a:lnTo>
                      <a:pt x="55016" y="6350"/>
                    </a:lnTo>
                    <a:lnTo>
                      <a:pt x="92544" y="6350"/>
                    </a:lnTo>
                    <a:lnTo>
                      <a:pt x="92544" y="0"/>
                    </a:lnTo>
                    <a:close/>
                  </a:path>
                </a:pathLst>
              </a:custGeom>
              <a:solidFill>
                <a:srgbClr val="9F7D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70" name="object 292">
                <a:extLst>
                  <a:ext uri="{FF2B5EF4-FFF2-40B4-BE49-F238E27FC236}">
                    <a16:creationId xmlns:a16="http://schemas.microsoft.com/office/drawing/2014/main" id="{4F4716ED-F5DC-6F5F-7EC3-4DCDC2CCF18D}"/>
                  </a:ext>
                </a:extLst>
              </p:cNvPr>
              <p:cNvPicPr/>
              <p:nvPr/>
            </p:nvPicPr>
            <p:blipFill>
              <a:blip r:embed="rId176" cstate="print"/>
              <a:stretch>
                <a:fillRect/>
              </a:stretch>
            </p:blipFill>
            <p:spPr>
              <a:xfrm>
                <a:off x="9773751" y="2988204"/>
                <a:ext cx="85851" cy="103720"/>
              </a:xfrm>
              <a:prstGeom prst="rect">
                <a:avLst/>
              </a:prstGeom>
            </p:spPr>
          </p:pic>
          <p:pic>
            <p:nvPicPr>
              <p:cNvPr id="871" name="object 293">
                <a:extLst>
                  <a:ext uri="{FF2B5EF4-FFF2-40B4-BE49-F238E27FC236}">
                    <a16:creationId xmlns:a16="http://schemas.microsoft.com/office/drawing/2014/main" id="{3BC931DD-2B44-1ACA-9EA3-1C810C34B4F5}"/>
                  </a:ext>
                </a:extLst>
              </p:cNvPr>
              <p:cNvPicPr/>
              <p:nvPr/>
            </p:nvPicPr>
            <p:blipFill>
              <a:blip r:embed="rId177" cstate="print"/>
              <a:stretch>
                <a:fillRect/>
              </a:stretch>
            </p:blipFill>
            <p:spPr>
              <a:xfrm>
                <a:off x="9879498" y="2988207"/>
                <a:ext cx="99110" cy="103708"/>
              </a:xfrm>
              <a:prstGeom prst="rect">
                <a:avLst/>
              </a:prstGeom>
            </p:spPr>
          </p:pic>
        </p:grpSp>
        <p:sp>
          <p:nvSpPr>
            <p:cNvPr id="854" name="object 419">
              <a:extLst>
                <a:ext uri="{FF2B5EF4-FFF2-40B4-BE49-F238E27FC236}">
                  <a16:creationId xmlns:a16="http://schemas.microsoft.com/office/drawing/2014/main" id="{BCE325E3-8B46-8B98-A5B8-9EB9C8CF9980}"/>
                </a:ext>
              </a:extLst>
            </p:cNvPr>
            <p:cNvSpPr txBox="1"/>
            <p:nvPr/>
          </p:nvSpPr>
          <p:spPr>
            <a:xfrm>
              <a:off x="9986004" y="3761872"/>
              <a:ext cx="585049" cy="29367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R="110489" indent="635">
                <a:lnSpc>
                  <a:spcPct val="70000"/>
                </a:lnSpc>
                <a:spcBef>
                  <a:spcPts val="110"/>
                </a:spcBef>
              </a:pPr>
              <a:r>
                <a:rPr sz="500" spc="-75" dirty="0" err="1">
                  <a:solidFill>
                    <a:srgbClr val="9F7DB8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インメトリィ</a:t>
              </a:r>
              <a:endParaRPr lang="en-US" sz="500" spc="-75" dirty="0">
                <a:solidFill>
                  <a:srgbClr val="9F7DB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R="110489" indent="635">
                <a:lnSpc>
                  <a:spcPct val="70000"/>
                </a:lnSpc>
                <a:spcBef>
                  <a:spcPts val="110"/>
                </a:spcBef>
              </a:pPr>
              <a:r>
                <a:rPr sz="500" spc="-30" dirty="0" err="1">
                  <a:solidFill>
                    <a:srgbClr val="9F7DB8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コントロール</a:t>
              </a:r>
              <a:endParaRPr lang="en-US" sz="500" spc="-30" dirty="0">
                <a:solidFill>
                  <a:srgbClr val="9F7DB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R="110489" indent="635">
                <a:lnSpc>
                  <a:spcPct val="70000"/>
                </a:lnSpc>
                <a:spcBef>
                  <a:spcPts val="110"/>
                </a:spcBef>
              </a:pPr>
              <a:r>
                <a:rPr sz="500" spc="-45" dirty="0" err="1">
                  <a:solidFill>
                    <a:srgbClr val="9F7DB8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クリーム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L="8890">
                <a:lnSpc>
                  <a:spcPct val="70000"/>
                </a:lnSpc>
                <a:spcBef>
                  <a:spcPts val="254"/>
                </a:spcBef>
              </a:pPr>
              <a:r>
                <a:rPr lang="en-US" altLang="ja-JP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135g</a:t>
              </a:r>
              <a:r>
                <a:rPr sz="500" spc="275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4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4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00</a:t>
              </a:r>
              <a:r>
                <a:rPr lang="ja-JP" altLang="en-US" sz="500" spc="-5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</p:txBody>
        </p:sp>
        <p:sp>
          <p:nvSpPr>
            <p:cNvPr id="855" name="object 420">
              <a:extLst>
                <a:ext uri="{FF2B5EF4-FFF2-40B4-BE49-F238E27FC236}">
                  <a16:creationId xmlns:a16="http://schemas.microsoft.com/office/drawing/2014/main" id="{926B97C5-40E2-1F11-1FCB-46F9DE64FFD4}"/>
                </a:ext>
              </a:extLst>
            </p:cNvPr>
            <p:cNvSpPr txBox="1"/>
            <p:nvPr/>
          </p:nvSpPr>
          <p:spPr>
            <a:xfrm>
              <a:off x="9019944" y="3733165"/>
              <a:ext cx="562610" cy="90152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2540" marR="226060" indent="-3175">
                <a:spcBef>
                  <a:spcPts val="110"/>
                </a:spcBef>
              </a:pPr>
              <a:r>
                <a:rPr sz="500" spc="-85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インメトリィ</a:t>
              </a:r>
              <a:r>
                <a:rPr sz="500" spc="-40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シャンプー</a:t>
              </a:r>
              <a:endParaRPr sz="500" dirty="0">
                <a:latin typeface="YuGoPr6N-Medium"/>
                <a:cs typeface="YuGoPr6N-Medium"/>
              </a:endParaRPr>
            </a:p>
            <a:p>
              <a:pPr marL="8255">
                <a:spcBef>
                  <a:spcPts val="254"/>
                </a:spcBef>
              </a:pP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250mL</a:t>
              </a:r>
              <a:r>
                <a:rPr sz="500" spc="1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marL="8255"/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500mL</a:t>
              </a:r>
              <a:r>
                <a:rPr sz="500" spc="1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8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>
                <a:tabLst>
                  <a:tab pos="266700" algn="l"/>
                  <a:tab pos="444500" algn="l"/>
                </a:tabLst>
              </a:pPr>
              <a:r>
                <a:rPr sz="500" spc="-35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1L</a:t>
              </a:r>
              <a:r>
                <a:rPr lang="ja-JP" altLang="en-US" sz="500" spc="-150">
                  <a:solidFill>
                    <a:srgbClr val="231F20"/>
                  </a:solidFill>
                  <a:latin typeface="YuGoPr6N-Medium"/>
                  <a:cs typeface="YuGoPr6N-Medium"/>
                </a:rPr>
                <a:t>パック　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12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endParaRPr sz="350" dirty="0">
                <a:latin typeface="YuGoPr6N-Medium"/>
                <a:cs typeface="YuGoPr6N-Medium"/>
              </a:endParaRPr>
            </a:p>
            <a:p>
              <a:pPr>
                <a:spcBef>
                  <a:spcPts val="5"/>
                </a:spcBef>
              </a:pPr>
              <a:r>
                <a:rPr sz="500" spc="-75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インメトリィ</a:t>
              </a:r>
              <a:endParaRPr sz="500" dirty="0">
                <a:latin typeface="YuGoPr6N-Medium"/>
                <a:cs typeface="YuGoPr6N-Medium"/>
              </a:endParaRPr>
            </a:p>
            <a:p>
              <a:pPr marL="3175">
                <a:spcBef>
                  <a:spcPts val="25"/>
                </a:spcBef>
              </a:pPr>
              <a:r>
                <a:rPr sz="500" spc="-55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ヘアトリートメント</a:t>
              </a:r>
              <a:endParaRPr sz="500" dirty="0">
                <a:latin typeface="YuGoPr6N-Medium"/>
                <a:cs typeface="YuGoPr6N-Medium"/>
              </a:endParaRPr>
            </a:p>
            <a:p>
              <a:pPr marL="5080">
                <a:spcBef>
                  <a:spcPts val="185"/>
                </a:spcBef>
                <a:tabLst>
                  <a:tab pos="328295" algn="l"/>
                </a:tabLst>
              </a:pPr>
              <a:r>
                <a:rPr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250g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6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6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marL="5080">
                <a:tabLst>
                  <a:tab pos="328295" algn="l"/>
                </a:tabLst>
              </a:pPr>
              <a:r>
                <a:rPr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500g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9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9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indent="4763"/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1kg</a:t>
              </a:r>
              <a:r>
                <a:rPr sz="500" spc="-1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パック</a:t>
              </a:r>
              <a:r>
                <a:rPr lang="ja-JP" altLang="en-US" sz="500" spc="-150">
                  <a:solidFill>
                    <a:srgbClr val="231F20"/>
                  </a:solidFill>
                  <a:latin typeface="YuGoPr6N-Medium"/>
                  <a:cs typeface="YuGoPr6N-Medium"/>
                </a:rPr>
                <a:t>　</a:t>
              </a:r>
              <a:r>
                <a:rPr sz="500" spc="15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14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3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</p:txBody>
        </p:sp>
        <p:sp>
          <p:nvSpPr>
            <p:cNvPr id="856" name="object 421">
              <a:extLst>
                <a:ext uri="{FF2B5EF4-FFF2-40B4-BE49-F238E27FC236}">
                  <a16:creationId xmlns:a16="http://schemas.microsoft.com/office/drawing/2014/main" id="{0C36F5D4-2FB8-A4AC-CB32-69DA6BD83098}"/>
                </a:ext>
              </a:extLst>
            </p:cNvPr>
            <p:cNvSpPr txBox="1"/>
            <p:nvPr/>
          </p:nvSpPr>
          <p:spPr>
            <a:xfrm>
              <a:off x="9017296" y="3112735"/>
              <a:ext cx="648335" cy="4147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938" indent="-3175">
                <a:lnSpc>
                  <a:spcPct val="100000"/>
                </a:lnSpc>
                <a:spcBef>
                  <a:spcPts val="100"/>
                </a:spcBef>
              </a:pPr>
              <a:r>
                <a:rPr sz="800" spc="-110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インメトリィ</a:t>
              </a:r>
              <a:endParaRPr sz="800" dirty="0">
                <a:latin typeface="YuGoPr6N-Medium"/>
                <a:cs typeface="YuGoPr6N-Medium"/>
              </a:endParaRPr>
            </a:p>
            <a:p>
              <a:pPr marL="7938" marR="5080" indent="-3175">
                <a:lnSpc>
                  <a:spcPct val="107200"/>
                </a:lnSpc>
                <a:spcBef>
                  <a:spcPts val="535"/>
                </a:spcBef>
              </a:pPr>
              <a:r>
                <a:rPr sz="700" b="1" spc="-30" dirty="0">
                  <a:solidFill>
                    <a:srgbClr val="414042"/>
                  </a:solidFill>
                  <a:latin typeface="YuGoPr6N-Demi"/>
                  <a:cs typeface="YuGoPr6N-Demi"/>
                </a:rPr>
                <a:t>乾かすだけで</a:t>
              </a:r>
              <a:r>
                <a:rPr sz="700" b="1" spc="500" dirty="0">
                  <a:solidFill>
                    <a:srgbClr val="414042"/>
                  </a:solidFill>
                  <a:latin typeface="YuGoPr6N-Demi"/>
                  <a:cs typeface="YuGoPr6N-Demi"/>
                </a:rPr>
                <a:t> </a:t>
              </a:r>
              <a:r>
                <a:rPr sz="700" b="1" spc="-95" dirty="0">
                  <a:solidFill>
                    <a:srgbClr val="414042"/>
                  </a:solidFill>
                  <a:latin typeface="YuGoPr6N-Demi"/>
                  <a:cs typeface="YuGoPr6N-Demi"/>
                </a:rPr>
                <a:t>まとまり輝く髪へ</a:t>
              </a:r>
              <a:endParaRPr sz="700" dirty="0">
                <a:latin typeface="YuGoPr6N-Demi"/>
                <a:cs typeface="YuGoPr6N-Demi"/>
              </a:endParaRPr>
            </a:p>
          </p:txBody>
        </p:sp>
        <p:sp>
          <p:nvSpPr>
            <p:cNvPr id="857" name="object 422">
              <a:extLst>
                <a:ext uri="{FF2B5EF4-FFF2-40B4-BE49-F238E27FC236}">
                  <a16:creationId xmlns:a16="http://schemas.microsoft.com/office/drawing/2014/main" id="{7E44CA9C-8A33-9136-F17D-51CFD7E85E37}"/>
                </a:ext>
              </a:extLst>
            </p:cNvPr>
            <p:cNvSpPr txBox="1"/>
            <p:nvPr/>
          </p:nvSpPr>
          <p:spPr>
            <a:xfrm>
              <a:off x="10138029" y="3408474"/>
              <a:ext cx="271780" cy="107722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"/>
                </a:spcBef>
              </a:pPr>
              <a:r>
                <a:rPr sz="600" spc="-20" dirty="0">
                  <a:solidFill>
                    <a:srgbClr val="414042"/>
                  </a:solidFill>
                  <a:latin typeface="YuGoPr6N-Medium"/>
                  <a:cs typeface="YuGoPr6N-Medium"/>
                </a:rPr>
                <a:t>青薔薇</a:t>
              </a:r>
              <a:endParaRPr sz="600" dirty="0">
                <a:latin typeface="YuGoPr6N-Medium"/>
                <a:cs typeface="YuGoPr6N-Medium"/>
              </a:endParaRPr>
            </a:p>
          </p:txBody>
        </p:sp>
        <p:pic>
          <p:nvPicPr>
            <p:cNvPr id="858" name="object 424">
              <a:extLst>
                <a:ext uri="{FF2B5EF4-FFF2-40B4-BE49-F238E27FC236}">
                  <a16:creationId xmlns:a16="http://schemas.microsoft.com/office/drawing/2014/main" id="{6BC4B3A1-11E1-CC21-DF1E-5535989138B1}"/>
                </a:ext>
              </a:extLst>
            </p:cNvPr>
            <p:cNvPicPr/>
            <p:nvPr/>
          </p:nvPicPr>
          <p:blipFill rotWithShape="1">
            <a:blip r:embed="rId1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934"/>
            <a:stretch/>
          </p:blipFill>
          <p:spPr>
            <a:xfrm>
              <a:off x="10080000" y="3060000"/>
              <a:ext cx="360000" cy="360000"/>
            </a:xfrm>
            <a:prstGeom prst="rect">
              <a:avLst/>
            </a:prstGeom>
          </p:spPr>
        </p:pic>
        <p:pic>
          <p:nvPicPr>
            <p:cNvPr id="859" name="object 541">
              <a:extLst>
                <a:ext uri="{FF2B5EF4-FFF2-40B4-BE49-F238E27FC236}">
                  <a16:creationId xmlns:a16="http://schemas.microsoft.com/office/drawing/2014/main" id="{8BF05A3A-B3AF-BF10-E3B0-DC36FE9D749E}"/>
                </a:ext>
              </a:extLst>
            </p:cNvPr>
            <p:cNvPicPr/>
            <p:nvPr/>
          </p:nvPicPr>
          <p:blipFill>
            <a:blip r:embed="rId1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3627" y="3112786"/>
              <a:ext cx="242542" cy="242542"/>
            </a:xfrm>
            <a:prstGeom prst="rect">
              <a:avLst/>
            </a:prstGeom>
          </p:spPr>
        </p:pic>
        <p:sp>
          <p:nvSpPr>
            <p:cNvPr id="860" name="object 265">
              <a:extLst>
                <a:ext uri="{FF2B5EF4-FFF2-40B4-BE49-F238E27FC236}">
                  <a16:creationId xmlns:a16="http://schemas.microsoft.com/office/drawing/2014/main" id="{4F1C2DD5-1241-A7DA-22C5-43272F0FEA2C}"/>
                </a:ext>
              </a:extLst>
            </p:cNvPr>
            <p:cNvSpPr/>
            <p:nvPr/>
          </p:nvSpPr>
          <p:spPr>
            <a:xfrm>
              <a:off x="10049839" y="2980526"/>
              <a:ext cx="374650" cy="596900"/>
            </a:xfrm>
            <a:custGeom>
              <a:avLst/>
              <a:gdLst/>
              <a:ahLst/>
              <a:cxnLst/>
              <a:rect l="l" t="t" r="r" b="b"/>
              <a:pathLst>
                <a:path w="374650" h="596900">
                  <a:moveTo>
                    <a:pt x="374650" y="596518"/>
                  </a:moveTo>
                  <a:lnTo>
                    <a:pt x="0" y="596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1" name="図 860" descr="カップに入った飲み物&#10;&#10;中程度の精度で自動的に生成された説明">
              <a:extLst>
                <a:ext uri="{FF2B5EF4-FFF2-40B4-BE49-F238E27FC236}">
                  <a16:creationId xmlns:a16="http://schemas.microsoft.com/office/drawing/2014/main" id="{C5AC9775-5070-C175-A3CD-63F4DBE0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4228" y="3726738"/>
              <a:ext cx="201033" cy="539615"/>
            </a:xfrm>
            <a:prstGeom prst="rect">
              <a:avLst/>
            </a:prstGeom>
          </p:spPr>
        </p:pic>
        <p:pic>
          <p:nvPicPr>
            <p:cNvPr id="862" name="図 86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97C235FE-7C3A-3C33-3530-5DDFA3619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0009" y="3660023"/>
              <a:ext cx="207048" cy="595262"/>
            </a:xfrm>
            <a:prstGeom prst="rect">
              <a:avLst/>
            </a:prstGeom>
          </p:spPr>
        </p:pic>
        <p:pic>
          <p:nvPicPr>
            <p:cNvPr id="863" name="図 862" descr="洗面道具, ローション が含まれている画像&#10;&#10;自動的に生成された説明">
              <a:extLst>
                <a:ext uri="{FF2B5EF4-FFF2-40B4-BE49-F238E27FC236}">
                  <a16:creationId xmlns:a16="http://schemas.microsoft.com/office/drawing/2014/main" id="{B9F95AC2-2A21-A022-275B-2BCCC877E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2247" y="4398379"/>
              <a:ext cx="314733" cy="329039"/>
            </a:xfrm>
            <a:prstGeom prst="rect">
              <a:avLst/>
            </a:prstGeom>
          </p:spPr>
        </p:pic>
      </p:grpSp>
      <p:sp>
        <p:nvSpPr>
          <p:cNvPr id="872" name="object 230">
            <a:extLst>
              <a:ext uri="{FF2B5EF4-FFF2-40B4-BE49-F238E27FC236}">
                <a16:creationId xmlns:a16="http://schemas.microsoft.com/office/drawing/2014/main" id="{113A6839-01D4-A16B-F882-27C0EABA733C}"/>
              </a:ext>
            </a:extLst>
          </p:cNvPr>
          <p:cNvSpPr txBox="1"/>
          <p:nvPr/>
        </p:nvSpPr>
        <p:spPr>
          <a:xfrm>
            <a:off x="6215968" y="3894616"/>
            <a:ext cx="762320" cy="440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" marR="381000">
              <a:tabLst>
                <a:tab pos="528638" algn="l"/>
                <a:tab pos="1198563" algn="l"/>
              </a:tabLst>
            </a:pPr>
            <a:r>
              <a:rPr lang="ja-JP" altLang="en-US" sz="500" spc="-50">
                <a:solidFill>
                  <a:srgbClr val="CC3F76"/>
                </a:solidFill>
                <a:latin typeface="YuGoPr6N-Medium"/>
                <a:cs typeface="YuGoPr6N-Medium"/>
              </a:rPr>
              <a:t>フィルメロウ</a:t>
            </a:r>
            <a:r>
              <a:rPr lang="ja-JP" altLang="en-US" sz="500" spc="-40">
                <a:solidFill>
                  <a:srgbClr val="CC3F76"/>
                </a:solidFill>
                <a:latin typeface="YuGoPr6N-Medium"/>
                <a:cs typeface="YuGoPr6N-Medium"/>
              </a:rPr>
              <a:t>シャンプー</a:t>
            </a:r>
            <a:endParaRPr lang="ja-JP" altLang="en-US" sz="500">
              <a:latin typeface="YuGoPr6N-Medium"/>
              <a:cs typeface="YuGoPr6N-Medium"/>
            </a:endParaRPr>
          </a:p>
          <a:p>
            <a:pPr marL="3175">
              <a:spcBef>
                <a:spcPts val="254"/>
              </a:spcBef>
              <a:tabLst>
                <a:tab pos="528638" algn="l"/>
                <a:tab pos="1198563" algn="l"/>
              </a:tabLst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250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3175">
              <a:tabLst>
                <a:tab pos="528638" algn="l"/>
                <a:tab pos="1198563" algn="l"/>
              </a:tabLst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3175">
              <a:tabLst>
                <a:tab pos="528638" algn="l"/>
                <a:tab pos="1198563" algn="l"/>
              </a:tabLst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/>
          </a:p>
        </p:txBody>
      </p:sp>
      <p:sp>
        <p:nvSpPr>
          <p:cNvPr id="873" name="object 39">
            <a:extLst>
              <a:ext uri="{FF2B5EF4-FFF2-40B4-BE49-F238E27FC236}">
                <a16:creationId xmlns:a16="http://schemas.microsoft.com/office/drawing/2014/main" id="{5E007266-B9DF-0828-7FCD-30A2ADD63632}"/>
              </a:ext>
            </a:extLst>
          </p:cNvPr>
          <p:cNvSpPr txBox="1"/>
          <p:nvPr/>
        </p:nvSpPr>
        <p:spPr>
          <a:xfrm>
            <a:off x="3066665" y="627075"/>
            <a:ext cx="18161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YuGoPr6N-Medium"/>
                <a:cs typeface="YuGoPr6N-Medium"/>
              </a:rPr>
              <a:t>香り</a:t>
            </a:r>
            <a:endParaRPr sz="650" dirty="0">
              <a:latin typeface="YuGoPr6N-Medium"/>
              <a:cs typeface="YuGoPr6N-Medium"/>
            </a:endParaRPr>
          </a:p>
        </p:txBody>
      </p:sp>
      <p:sp>
        <p:nvSpPr>
          <p:cNvPr id="874" name="object 74">
            <a:extLst>
              <a:ext uri="{FF2B5EF4-FFF2-40B4-BE49-F238E27FC236}">
                <a16:creationId xmlns:a16="http://schemas.microsoft.com/office/drawing/2014/main" id="{B1BF106B-E5E2-293E-71BE-213B5BEE391A}"/>
              </a:ext>
            </a:extLst>
          </p:cNvPr>
          <p:cNvSpPr txBox="1"/>
          <p:nvPr/>
        </p:nvSpPr>
        <p:spPr>
          <a:xfrm>
            <a:off x="10164880" y="628637"/>
            <a:ext cx="18161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659E31"/>
                </a:solidFill>
                <a:latin typeface="YuGoPr6N-Medium"/>
                <a:cs typeface="YuGoPr6N-Medium"/>
              </a:rPr>
              <a:t>香り</a:t>
            </a:r>
            <a:endParaRPr sz="650">
              <a:latin typeface="YuGoPr6N-Medium"/>
              <a:cs typeface="YuGoPr6N-Medium"/>
            </a:endParaRPr>
          </a:p>
        </p:txBody>
      </p:sp>
      <p:sp>
        <p:nvSpPr>
          <p:cNvPr id="875" name="object 163">
            <a:extLst>
              <a:ext uri="{FF2B5EF4-FFF2-40B4-BE49-F238E27FC236}">
                <a16:creationId xmlns:a16="http://schemas.microsoft.com/office/drawing/2014/main" id="{6EDA27C8-461F-278F-307E-D3440F288EB0}"/>
              </a:ext>
            </a:extLst>
          </p:cNvPr>
          <p:cNvSpPr txBox="1"/>
          <p:nvPr/>
        </p:nvSpPr>
        <p:spPr>
          <a:xfrm>
            <a:off x="4762226" y="628637"/>
            <a:ext cx="217021" cy="1164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35480" algn="l"/>
                <a:tab pos="3575050" algn="l"/>
              </a:tabLst>
            </a:pPr>
            <a:r>
              <a:rPr sz="650" spc="-50" dirty="0" err="1">
                <a:solidFill>
                  <a:srgbClr val="B84990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B84990"/>
              </a:solidFill>
              <a:latin typeface="YuGoPr6N-Medium"/>
              <a:cs typeface="YuGoPr6N-Medium"/>
            </a:endParaRPr>
          </a:p>
        </p:txBody>
      </p:sp>
      <p:sp>
        <p:nvSpPr>
          <p:cNvPr id="876" name="object 439">
            <a:extLst>
              <a:ext uri="{FF2B5EF4-FFF2-40B4-BE49-F238E27FC236}">
                <a16:creationId xmlns:a16="http://schemas.microsoft.com/office/drawing/2014/main" id="{7F0EAA81-D5C0-6BEE-31A2-865730E54EBB}"/>
              </a:ext>
            </a:extLst>
          </p:cNvPr>
          <p:cNvSpPr txBox="1"/>
          <p:nvPr/>
        </p:nvSpPr>
        <p:spPr>
          <a:xfrm>
            <a:off x="3023145" y="2938951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E8918E"/>
                </a:solidFill>
                <a:latin typeface="YuGoPr6N-Medium"/>
                <a:cs typeface="YuGoPr6N-Medium"/>
              </a:rPr>
              <a:t>香り</a:t>
            </a:r>
            <a:endParaRPr sz="650" dirty="0">
              <a:latin typeface="YuGoPr6N-Medium"/>
              <a:cs typeface="YuGoPr6N-Medium"/>
            </a:endParaRPr>
          </a:p>
        </p:txBody>
      </p:sp>
      <p:sp>
        <p:nvSpPr>
          <p:cNvPr id="877" name="object 439">
            <a:extLst>
              <a:ext uri="{FF2B5EF4-FFF2-40B4-BE49-F238E27FC236}">
                <a16:creationId xmlns:a16="http://schemas.microsoft.com/office/drawing/2014/main" id="{0920CB63-4BA7-D7D3-A3E0-B638CE0E64B8}"/>
              </a:ext>
            </a:extLst>
          </p:cNvPr>
          <p:cNvSpPr txBox="1"/>
          <p:nvPr/>
        </p:nvSpPr>
        <p:spPr>
          <a:xfrm>
            <a:off x="7256437" y="2942087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EE3E7F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EE3E7F"/>
              </a:solidFill>
              <a:latin typeface="YuGoPr6N-Medium"/>
              <a:cs typeface="YuGoPr6N-Medium"/>
            </a:endParaRPr>
          </a:p>
        </p:txBody>
      </p:sp>
      <p:sp>
        <p:nvSpPr>
          <p:cNvPr id="878" name="object 439">
            <a:extLst>
              <a:ext uri="{FF2B5EF4-FFF2-40B4-BE49-F238E27FC236}">
                <a16:creationId xmlns:a16="http://schemas.microsoft.com/office/drawing/2014/main" id="{41EB4C45-5AC9-547D-06FC-B9F6233E7805}"/>
              </a:ext>
            </a:extLst>
          </p:cNvPr>
          <p:cNvSpPr txBox="1"/>
          <p:nvPr/>
        </p:nvSpPr>
        <p:spPr>
          <a:xfrm>
            <a:off x="8724758" y="2942087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E74E56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E74E56"/>
              </a:solidFill>
              <a:latin typeface="YuGoPr6N-Medium"/>
              <a:cs typeface="YuGoPr6N-Medium"/>
            </a:endParaRPr>
          </a:p>
        </p:txBody>
      </p:sp>
      <p:sp>
        <p:nvSpPr>
          <p:cNvPr id="879" name="object 439">
            <a:extLst>
              <a:ext uri="{FF2B5EF4-FFF2-40B4-BE49-F238E27FC236}">
                <a16:creationId xmlns:a16="http://schemas.microsoft.com/office/drawing/2014/main" id="{785EF6BA-E42A-8179-435C-EE19D1D3F348}"/>
              </a:ext>
            </a:extLst>
          </p:cNvPr>
          <p:cNvSpPr txBox="1"/>
          <p:nvPr/>
        </p:nvSpPr>
        <p:spPr>
          <a:xfrm>
            <a:off x="10140725" y="2938951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C58C30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C58C30"/>
              </a:solidFill>
              <a:latin typeface="YuGoPr6N-Medium"/>
              <a:cs typeface="YuGoPr6N-Medium"/>
            </a:endParaRPr>
          </a:p>
        </p:txBody>
      </p:sp>
      <p:sp>
        <p:nvSpPr>
          <p:cNvPr id="880" name="object 163">
            <a:extLst>
              <a:ext uri="{FF2B5EF4-FFF2-40B4-BE49-F238E27FC236}">
                <a16:creationId xmlns:a16="http://schemas.microsoft.com/office/drawing/2014/main" id="{9689BE88-2F5D-CF6E-06FB-19600755E08B}"/>
              </a:ext>
            </a:extLst>
          </p:cNvPr>
          <p:cNvSpPr txBox="1"/>
          <p:nvPr/>
        </p:nvSpPr>
        <p:spPr>
          <a:xfrm>
            <a:off x="6689575" y="637124"/>
            <a:ext cx="217021" cy="1164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35480" algn="l"/>
                <a:tab pos="3575050" algn="l"/>
              </a:tabLst>
            </a:pPr>
            <a:r>
              <a:rPr sz="650" spc="-50" dirty="0" err="1">
                <a:solidFill>
                  <a:srgbClr val="C31C63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C31C63"/>
              </a:solidFill>
              <a:latin typeface="YuGoPr6N-Medium"/>
              <a:cs typeface="YuGoPr6N-Medium"/>
            </a:endParaRPr>
          </a:p>
        </p:txBody>
      </p:sp>
      <p:sp>
        <p:nvSpPr>
          <p:cNvPr id="881" name="object 163">
            <a:extLst>
              <a:ext uri="{FF2B5EF4-FFF2-40B4-BE49-F238E27FC236}">
                <a16:creationId xmlns:a16="http://schemas.microsoft.com/office/drawing/2014/main" id="{FBB0B543-4AE5-AAE1-4BBC-593A49FCEE36}"/>
              </a:ext>
            </a:extLst>
          </p:cNvPr>
          <p:cNvSpPr txBox="1"/>
          <p:nvPr/>
        </p:nvSpPr>
        <p:spPr>
          <a:xfrm>
            <a:off x="8319821" y="636756"/>
            <a:ext cx="217021" cy="1164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35480" algn="l"/>
                <a:tab pos="3575050" algn="l"/>
              </a:tabLst>
            </a:pPr>
            <a:r>
              <a:rPr sz="650" spc="-50" dirty="0" err="1">
                <a:solidFill>
                  <a:srgbClr val="AD3F39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AD3F39"/>
              </a:solidFill>
              <a:latin typeface="YuGoPr6N-Medium"/>
              <a:cs typeface="YuGoPr6N-Medium"/>
            </a:endParaRPr>
          </a:p>
        </p:txBody>
      </p:sp>
      <p:sp>
        <p:nvSpPr>
          <p:cNvPr id="882" name="object 439">
            <a:extLst>
              <a:ext uri="{FF2B5EF4-FFF2-40B4-BE49-F238E27FC236}">
                <a16:creationId xmlns:a16="http://schemas.microsoft.com/office/drawing/2014/main" id="{B79B6D32-9984-E3D3-46D7-6FD76BD231AF}"/>
              </a:ext>
            </a:extLst>
          </p:cNvPr>
          <p:cNvSpPr txBox="1"/>
          <p:nvPr/>
        </p:nvSpPr>
        <p:spPr>
          <a:xfrm>
            <a:off x="5809341" y="2946335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DA589B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DA589B"/>
              </a:solidFill>
              <a:latin typeface="YuGoPr6N-Medium"/>
              <a:cs typeface="YuGoPr6N-Medium"/>
            </a:endParaRPr>
          </a:p>
        </p:txBody>
      </p:sp>
      <p:sp>
        <p:nvSpPr>
          <p:cNvPr id="883" name="object 439">
            <a:extLst>
              <a:ext uri="{FF2B5EF4-FFF2-40B4-BE49-F238E27FC236}">
                <a16:creationId xmlns:a16="http://schemas.microsoft.com/office/drawing/2014/main" id="{5CBAB4C6-2ED9-977A-6430-432EF1F57956}"/>
              </a:ext>
            </a:extLst>
          </p:cNvPr>
          <p:cNvSpPr txBox="1"/>
          <p:nvPr/>
        </p:nvSpPr>
        <p:spPr>
          <a:xfrm>
            <a:off x="1397129" y="2938879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9F7DB9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9F7DB9"/>
              </a:solidFill>
              <a:latin typeface="YuGoPr6N-Medium"/>
              <a:cs typeface="YuGoPr6N-Medium"/>
            </a:endParaRPr>
          </a:p>
        </p:txBody>
      </p:sp>
      <p:sp>
        <p:nvSpPr>
          <p:cNvPr id="884" name="object 588">
            <a:extLst>
              <a:ext uri="{FF2B5EF4-FFF2-40B4-BE49-F238E27FC236}">
                <a16:creationId xmlns:a16="http://schemas.microsoft.com/office/drawing/2014/main" id="{C0A18E5B-99D9-CD95-4EA5-3C6AF193B452}"/>
              </a:ext>
            </a:extLst>
          </p:cNvPr>
          <p:cNvSpPr txBox="1"/>
          <p:nvPr/>
        </p:nvSpPr>
        <p:spPr>
          <a:xfrm>
            <a:off x="8343695" y="5290323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019497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019497"/>
              </a:solidFill>
              <a:latin typeface="YuGoPr6N-Medium"/>
              <a:cs typeface="YuGoPr6N-Medium"/>
            </a:endParaRPr>
          </a:p>
        </p:txBody>
      </p:sp>
      <p:sp>
        <p:nvSpPr>
          <p:cNvPr id="885" name="object 588">
            <a:extLst>
              <a:ext uri="{FF2B5EF4-FFF2-40B4-BE49-F238E27FC236}">
                <a16:creationId xmlns:a16="http://schemas.microsoft.com/office/drawing/2014/main" id="{D624F585-A22D-1BC6-2044-110DC950129D}"/>
              </a:ext>
            </a:extLst>
          </p:cNvPr>
          <p:cNvSpPr txBox="1"/>
          <p:nvPr/>
        </p:nvSpPr>
        <p:spPr>
          <a:xfrm>
            <a:off x="6617374" y="5294754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0080C6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0080C6"/>
              </a:solidFill>
              <a:latin typeface="YuGoPr6N-Medium"/>
              <a:cs typeface="YuGoPr6N-Medium"/>
            </a:endParaRPr>
          </a:p>
        </p:txBody>
      </p:sp>
      <p:sp>
        <p:nvSpPr>
          <p:cNvPr id="886" name="object 588">
            <a:extLst>
              <a:ext uri="{FF2B5EF4-FFF2-40B4-BE49-F238E27FC236}">
                <a16:creationId xmlns:a16="http://schemas.microsoft.com/office/drawing/2014/main" id="{B1F85EA7-AB11-C50E-ED30-EAC847BC9FFD}"/>
              </a:ext>
            </a:extLst>
          </p:cNvPr>
          <p:cNvSpPr txBox="1"/>
          <p:nvPr/>
        </p:nvSpPr>
        <p:spPr>
          <a:xfrm>
            <a:off x="4934596" y="5292140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50659F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50659F"/>
              </a:solidFill>
              <a:latin typeface="YuGoPr6N-Medium"/>
              <a:cs typeface="YuGoPr6N-Medium"/>
            </a:endParaRPr>
          </a:p>
        </p:txBody>
      </p:sp>
      <p:sp>
        <p:nvSpPr>
          <p:cNvPr id="887" name="object 588">
            <a:extLst>
              <a:ext uri="{FF2B5EF4-FFF2-40B4-BE49-F238E27FC236}">
                <a16:creationId xmlns:a16="http://schemas.microsoft.com/office/drawing/2014/main" id="{2DB03AA3-9861-EE7F-3182-9DFCB1086164}"/>
              </a:ext>
            </a:extLst>
          </p:cNvPr>
          <p:cNvSpPr txBox="1"/>
          <p:nvPr/>
        </p:nvSpPr>
        <p:spPr>
          <a:xfrm>
            <a:off x="3262933" y="5290670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019497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019497"/>
              </a:solidFill>
              <a:latin typeface="YuGoPr6N-Medium"/>
              <a:cs typeface="YuGoPr6N-Medium"/>
            </a:endParaRPr>
          </a:p>
        </p:txBody>
      </p:sp>
      <p:sp>
        <p:nvSpPr>
          <p:cNvPr id="888" name="object 588">
            <a:extLst>
              <a:ext uri="{FF2B5EF4-FFF2-40B4-BE49-F238E27FC236}">
                <a16:creationId xmlns:a16="http://schemas.microsoft.com/office/drawing/2014/main" id="{DE35C245-652E-071D-BF4F-F41A8C7FAD36}"/>
              </a:ext>
            </a:extLst>
          </p:cNvPr>
          <p:cNvSpPr txBox="1"/>
          <p:nvPr/>
        </p:nvSpPr>
        <p:spPr>
          <a:xfrm>
            <a:off x="1535012" y="5290670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283066"/>
                </a:solidFill>
                <a:latin typeface="YuGoPr6N-Medium"/>
                <a:cs typeface="YuGoPr6N-Medium"/>
              </a:rPr>
              <a:t>香り</a:t>
            </a:r>
            <a:endParaRPr sz="650" dirty="0">
              <a:latin typeface="YuGoPr6N-Medium"/>
              <a:cs typeface="YuGoPr6N-Medium"/>
            </a:endParaRPr>
          </a:p>
        </p:txBody>
      </p:sp>
      <p:sp>
        <p:nvSpPr>
          <p:cNvPr id="7" name="object 526">
            <a:extLst>
              <a:ext uri="{FF2B5EF4-FFF2-40B4-BE49-F238E27FC236}">
                <a16:creationId xmlns:a16="http://schemas.microsoft.com/office/drawing/2014/main" id="{5A8D8DC7-622E-F570-6E80-F1C34AF25DA9}"/>
              </a:ext>
            </a:extLst>
          </p:cNvPr>
          <p:cNvSpPr txBox="1"/>
          <p:nvPr/>
        </p:nvSpPr>
        <p:spPr>
          <a:xfrm>
            <a:off x="3796339" y="6387681"/>
            <a:ext cx="344805" cy="80010"/>
          </a:xfrm>
          <a:prstGeom prst="rect">
            <a:avLst/>
          </a:prstGeom>
          <a:solidFill>
            <a:srgbClr val="FFFFFF"/>
          </a:solidFill>
          <a:ln w="5664">
            <a:solidFill>
              <a:srgbClr val="939598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50"/>
              </a:spcBef>
            </a:pPr>
            <a:r>
              <a:rPr lang="ja-JP" altLang="en-US" sz="450" spc="-20">
                <a:solidFill>
                  <a:srgbClr val="231F20"/>
                </a:solidFill>
                <a:latin typeface="YuGoPr6N-Medium"/>
                <a:cs typeface="YuGoPr6N-Medium"/>
              </a:rPr>
              <a:t>医薬部外品</a:t>
            </a:r>
            <a:endParaRPr lang="ja-JP" altLang="en-US" sz="450" dirty="0">
              <a:latin typeface="YuGoPr6N-Medium"/>
              <a:cs typeface="YuGoPr6N-Medium"/>
            </a:endParaRPr>
          </a:p>
        </p:txBody>
      </p:sp>
      <p:sp>
        <p:nvSpPr>
          <p:cNvPr id="9" name="object 526">
            <a:extLst>
              <a:ext uri="{FF2B5EF4-FFF2-40B4-BE49-F238E27FC236}">
                <a16:creationId xmlns:a16="http://schemas.microsoft.com/office/drawing/2014/main" id="{F14DB1D1-72AF-FDC1-75AC-F0598B5BAC5C}"/>
              </a:ext>
            </a:extLst>
          </p:cNvPr>
          <p:cNvSpPr txBox="1"/>
          <p:nvPr/>
        </p:nvSpPr>
        <p:spPr>
          <a:xfrm>
            <a:off x="7157707" y="6535097"/>
            <a:ext cx="344805" cy="80010"/>
          </a:xfrm>
          <a:prstGeom prst="rect">
            <a:avLst/>
          </a:prstGeom>
          <a:solidFill>
            <a:srgbClr val="FFFFFF"/>
          </a:solidFill>
          <a:ln w="5664">
            <a:solidFill>
              <a:srgbClr val="939598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50"/>
              </a:spcBef>
            </a:pPr>
            <a:r>
              <a:rPr lang="ja-JP" altLang="en-US" sz="450" spc="-20">
                <a:solidFill>
                  <a:srgbClr val="231F20"/>
                </a:solidFill>
                <a:latin typeface="YuGoPr6N-Medium"/>
                <a:cs typeface="YuGoPr6N-Medium"/>
              </a:rPr>
              <a:t>医薬部外品</a:t>
            </a:r>
            <a:endParaRPr lang="ja-JP" altLang="en-US" sz="450" dirty="0">
              <a:latin typeface="YuGoPr6N-Medium"/>
              <a:cs typeface="YuGoPr6N-Medium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0F4E43-2E78-B258-699A-F5E49A3A3580}"/>
              </a:ext>
            </a:extLst>
          </p:cNvPr>
          <p:cNvSpPr txBox="1"/>
          <p:nvPr/>
        </p:nvSpPr>
        <p:spPr>
          <a:xfrm>
            <a:off x="9178816" y="936778"/>
            <a:ext cx="30392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spc="-37" dirty="0">
                <a:solidFill>
                  <a:schemeClr val="bg2">
                    <a:lumMod val="10000"/>
                  </a:schemeClr>
                </a:solidFill>
                <a:latin typeface="YuGoPr6N-Medium"/>
                <a:cs typeface="YuGoPr6N-Medium"/>
              </a:rPr>
              <a:t>※2</a:t>
            </a:r>
            <a:endParaRPr lang="ja-JP" altLang="en-US" sz="5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C46F9B-938B-AB69-9A74-8F0A54FE871D}"/>
              </a:ext>
            </a:extLst>
          </p:cNvPr>
          <p:cNvSpPr txBox="1"/>
          <p:nvPr/>
        </p:nvSpPr>
        <p:spPr>
          <a:xfrm>
            <a:off x="2751340" y="5614592"/>
            <a:ext cx="30392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spc="-37" dirty="0">
                <a:solidFill>
                  <a:schemeClr val="bg2">
                    <a:lumMod val="10000"/>
                  </a:schemeClr>
                </a:solidFill>
                <a:latin typeface="YuGoPr6N-Medium"/>
                <a:cs typeface="YuGoPr6N-Medium"/>
              </a:rPr>
              <a:t>※3</a:t>
            </a:r>
            <a:endParaRPr lang="ja-JP" altLang="en-US" sz="5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143A4D-15EC-033C-7ED6-E5B9055E8D9B}"/>
              </a:ext>
            </a:extLst>
          </p:cNvPr>
          <p:cNvSpPr txBox="1"/>
          <p:nvPr/>
        </p:nvSpPr>
        <p:spPr>
          <a:xfrm>
            <a:off x="9416995" y="5469947"/>
            <a:ext cx="34921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spc="-37" dirty="0">
                <a:solidFill>
                  <a:srgbClr val="2390AC"/>
                </a:solidFill>
                <a:latin typeface="YuGoPr6N-Medium"/>
                <a:cs typeface="YuGoPr6N-Medium"/>
              </a:rPr>
              <a:t>※7</a:t>
            </a:r>
            <a:endParaRPr lang="ja-JP" altLang="en-US" sz="500">
              <a:solidFill>
                <a:srgbClr val="239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5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図 456" descr="テキスト&#10;&#10;低い精度で自動的に生成された説明">
            <a:extLst>
              <a:ext uri="{FF2B5EF4-FFF2-40B4-BE49-F238E27FC236}">
                <a16:creationId xmlns:a16="http://schemas.microsoft.com/office/drawing/2014/main" id="{37852E89-C309-506A-D21C-4CEF2C1F4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96" y="567105"/>
            <a:ext cx="1282700" cy="1460500"/>
          </a:xfrm>
          <a:prstGeom prst="rect">
            <a:avLst/>
          </a:prstGeom>
        </p:spPr>
      </p:pic>
      <p:sp>
        <p:nvSpPr>
          <p:cNvPr id="10" name="object 167">
            <a:extLst>
              <a:ext uri="{FF2B5EF4-FFF2-40B4-BE49-F238E27FC236}">
                <a16:creationId xmlns:a16="http://schemas.microsoft.com/office/drawing/2014/main" id="{3C01FBCB-E2B2-9C3A-4748-9BAC9BE68D73}"/>
              </a:ext>
            </a:extLst>
          </p:cNvPr>
          <p:cNvSpPr/>
          <p:nvPr/>
        </p:nvSpPr>
        <p:spPr>
          <a:xfrm>
            <a:off x="1710094" y="189825"/>
            <a:ext cx="8802000" cy="2268220"/>
          </a:xfrm>
          <a:custGeom>
            <a:avLst/>
            <a:gdLst/>
            <a:ahLst/>
            <a:cxnLst/>
            <a:rect l="l" t="t" r="r" b="b"/>
            <a:pathLst>
              <a:path w="10332085" h="2268220">
                <a:moveTo>
                  <a:pt x="10331996" y="0"/>
                </a:moveTo>
                <a:lnTo>
                  <a:pt x="0" y="0"/>
                </a:lnTo>
                <a:lnTo>
                  <a:pt x="0" y="2268093"/>
                </a:lnTo>
                <a:lnTo>
                  <a:pt x="10331996" y="2268093"/>
                </a:lnTo>
                <a:lnTo>
                  <a:pt x="1033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67">
            <a:extLst>
              <a:ext uri="{FF2B5EF4-FFF2-40B4-BE49-F238E27FC236}">
                <a16:creationId xmlns:a16="http://schemas.microsoft.com/office/drawing/2014/main" id="{BBBCF4B9-524B-DF19-B8CD-79765FD9DD04}"/>
              </a:ext>
            </a:extLst>
          </p:cNvPr>
          <p:cNvSpPr/>
          <p:nvPr/>
        </p:nvSpPr>
        <p:spPr>
          <a:xfrm>
            <a:off x="197127" y="4936649"/>
            <a:ext cx="10332000" cy="2268220"/>
          </a:xfrm>
          <a:custGeom>
            <a:avLst/>
            <a:gdLst/>
            <a:ahLst/>
            <a:cxnLst/>
            <a:rect l="l" t="t" r="r" b="b"/>
            <a:pathLst>
              <a:path w="10332085" h="2268220">
                <a:moveTo>
                  <a:pt x="10331996" y="0"/>
                </a:moveTo>
                <a:lnTo>
                  <a:pt x="0" y="0"/>
                </a:lnTo>
                <a:lnTo>
                  <a:pt x="0" y="2268093"/>
                </a:lnTo>
                <a:lnTo>
                  <a:pt x="10331996" y="2268093"/>
                </a:lnTo>
                <a:lnTo>
                  <a:pt x="1033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ja-JP" altLang="en-US" dirty="0"/>
          </a:p>
        </p:txBody>
      </p:sp>
      <p:sp>
        <p:nvSpPr>
          <p:cNvPr id="12" name="object 167">
            <a:extLst>
              <a:ext uri="{FF2B5EF4-FFF2-40B4-BE49-F238E27FC236}">
                <a16:creationId xmlns:a16="http://schemas.microsoft.com/office/drawing/2014/main" id="{A55DBA51-8303-C014-9272-B33CF67F8F58}"/>
              </a:ext>
            </a:extLst>
          </p:cNvPr>
          <p:cNvSpPr/>
          <p:nvPr/>
        </p:nvSpPr>
        <p:spPr>
          <a:xfrm>
            <a:off x="197212" y="2568598"/>
            <a:ext cx="10314882" cy="2268220"/>
          </a:xfrm>
          <a:custGeom>
            <a:avLst/>
            <a:gdLst/>
            <a:ahLst/>
            <a:cxnLst/>
            <a:rect l="l" t="t" r="r" b="b"/>
            <a:pathLst>
              <a:path w="10332085" h="2268220">
                <a:moveTo>
                  <a:pt x="10331996" y="0"/>
                </a:moveTo>
                <a:lnTo>
                  <a:pt x="0" y="0"/>
                </a:lnTo>
                <a:lnTo>
                  <a:pt x="0" y="2268093"/>
                </a:lnTo>
                <a:lnTo>
                  <a:pt x="10331996" y="2268093"/>
                </a:lnTo>
                <a:lnTo>
                  <a:pt x="1033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D9C599C-FA15-4F2C-8C40-FBB245257791}"/>
              </a:ext>
            </a:extLst>
          </p:cNvPr>
          <p:cNvGrpSpPr/>
          <p:nvPr/>
        </p:nvGrpSpPr>
        <p:grpSpPr>
          <a:xfrm>
            <a:off x="90114" y="7232751"/>
            <a:ext cx="8565684" cy="253069"/>
            <a:chOff x="61150" y="7261622"/>
            <a:chExt cx="8565684" cy="253069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A77B967-7EB5-4DA2-D803-91CF4E02A525}"/>
                </a:ext>
              </a:extLst>
            </p:cNvPr>
            <p:cNvSpPr/>
            <p:nvPr/>
          </p:nvSpPr>
          <p:spPr>
            <a:xfrm>
              <a:off x="61150" y="7261622"/>
              <a:ext cx="271620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50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＊花の写真と香りは全てイメージです。</a:t>
              </a:r>
              <a:endParaRPr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r>
                <a:rPr lang="ja-JP" altLang="en-US" sz="50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＊価格は全て希望小売価格（税込）です。</a:t>
              </a:r>
              <a:endParaRPr lang="ja-JP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F2DC6E9-FDBC-231F-E994-7747C21D235B}"/>
                </a:ext>
              </a:extLst>
            </p:cNvPr>
            <p:cNvSpPr/>
            <p:nvPr/>
          </p:nvSpPr>
          <p:spPr>
            <a:xfrm>
              <a:off x="1652606" y="7268470"/>
              <a:ext cx="697422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※1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年齢に応じたお手入れのこと。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※2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大気中に浮遊するちり・ほこり・花粉などが髪に付着すること。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※3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ツヤやハリコシの低下、トップのボリュームの低下、まとまりの悪さやダメージのこと。</a:t>
              </a:r>
              <a:endPara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※4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販売名：オージュア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GR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　シャンプー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※5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販売名：オージュア  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GR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　スカルプマスク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※6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販売名：オージュア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MC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　モイスチュアクリアシャンプーｖ　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※7 </a:t>
              </a: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エイジングスパとは、年齢に応じたお手入れのことです。</a:t>
              </a: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90A1A7EF-8166-F834-5C7A-C02FF6C14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161" y="7290839"/>
            <a:ext cx="2159000" cy="114300"/>
          </a:xfrm>
          <a:prstGeom prst="rect">
            <a:avLst/>
          </a:prstGeom>
        </p:spPr>
      </p:pic>
      <p:pic>
        <p:nvPicPr>
          <p:cNvPr id="17" name="object 3">
            <a:extLst>
              <a:ext uri="{FF2B5EF4-FFF2-40B4-BE49-F238E27FC236}">
                <a16:creationId xmlns:a16="http://schemas.microsoft.com/office/drawing/2014/main" id="{054F0871-281F-C76D-9BF0-E00413EF396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713" y="5004206"/>
            <a:ext cx="10161181" cy="126466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A6CA8C2B-604E-D57E-CA29-0E99A0112DB4}"/>
              </a:ext>
            </a:extLst>
          </p:cNvPr>
          <p:cNvSpPr txBox="1"/>
          <p:nvPr/>
        </p:nvSpPr>
        <p:spPr>
          <a:xfrm>
            <a:off x="270725" y="5130685"/>
            <a:ext cx="10161270" cy="12192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700" b="1" spc="-50" dirty="0">
                <a:solidFill>
                  <a:srgbClr val="58595B"/>
                </a:solidFill>
                <a:latin typeface="Yu Mincho Pr6N"/>
                <a:cs typeface="Yu Mincho Pr6N"/>
              </a:rPr>
              <a:t>健やかな地肌づくりで美しい髪へ</a:t>
            </a:r>
            <a:endParaRPr sz="700">
              <a:latin typeface="Yu Mincho Pr6N"/>
              <a:cs typeface="Yu Mincho Pr6N"/>
            </a:endParaRPr>
          </a:p>
        </p:txBody>
      </p:sp>
      <p:pic>
        <p:nvPicPr>
          <p:cNvPr id="19" name="object 6">
            <a:extLst>
              <a:ext uri="{FF2B5EF4-FFF2-40B4-BE49-F238E27FC236}">
                <a16:creationId xmlns:a16="http://schemas.microsoft.com/office/drawing/2014/main" id="{1151E7DC-6DA0-903D-8618-327C2B17277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6064" y="5015311"/>
            <a:ext cx="1070508" cy="100965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473711C-8CBE-C81E-9491-B8553C711BC0}"/>
              </a:ext>
            </a:extLst>
          </p:cNvPr>
          <p:cNvGrpSpPr/>
          <p:nvPr/>
        </p:nvGrpSpPr>
        <p:grpSpPr>
          <a:xfrm>
            <a:off x="1798179" y="648006"/>
            <a:ext cx="767187" cy="117424"/>
            <a:chOff x="1798179" y="648006"/>
            <a:chExt cx="767187" cy="117424"/>
          </a:xfrm>
        </p:grpSpPr>
        <p:pic>
          <p:nvPicPr>
            <p:cNvPr id="21" name="object 8">
              <a:extLst>
                <a:ext uri="{FF2B5EF4-FFF2-40B4-BE49-F238E27FC236}">
                  <a16:creationId xmlns:a16="http://schemas.microsoft.com/office/drawing/2014/main" id="{94EA00EB-4912-487B-5681-126D1089305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179" y="650589"/>
              <a:ext cx="106845" cy="112166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431BFE16-1AB5-58A5-0CCF-E72A34F41A7D}"/>
                </a:ext>
              </a:extLst>
            </p:cNvPr>
            <p:cNvSpPr/>
            <p:nvPr/>
          </p:nvSpPr>
          <p:spPr>
            <a:xfrm>
              <a:off x="1947240" y="650582"/>
              <a:ext cx="19050" cy="112395"/>
            </a:xfrm>
            <a:custGeom>
              <a:avLst/>
              <a:gdLst/>
              <a:ahLst/>
              <a:cxnLst/>
              <a:rect l="l" t="t" r="r" b="b"/>
              <a:pathLst>
                <a:path w="19050" h="112395">
                  <a:moveTo>
                    <a:pt x="18834" y="0"/>
                  </a:moveTo>
                  <a:lnTo>
                    <a:pt x="0" y="0"/>
                  </a:lnTo>
                  <a:lnTo>
                    <a:pt x="0" y="112166"/>
                  </a:lnTo>
                  <a:lnTo>
                    <a:pt x="18834" y="112166"/>
                  </a:lnTo>
                  <a:lnTo>
                    <a:pt x="18834" y="0"/>
                  </a:lnTo>
                  <a:close/>
                </a:path>
              </a:pathLst>
            </a:custGeom>
            <a:solidFill>
              <a:srgbClr val="6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2A89BCC9-C954-90BD-C381-195507FDE75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8268" y="648006"/>
              <a:ext cx="123698" cy="117424"/>
            </a:xfrm>
            <a:prstGeom prst="rect">
              <a:avLst/>
            </a:prstGeom>
          </p:spPr>
        </p:pic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6217C4EC-3469-83EA-F11A-167AED88D6F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4189" y="650585"/>
              <a:ext cx="92824" cy="112166"/>
            </a:xfrm>
            <a:prstGeom prst="rect">
              <a:avLst/>
            </a:prstGeom>
          </p:spPr>
        </p:pic>
        <p:pic>
          <p:nvPicPr>
            <p:cNvPr id="25" name="object 12">
              <a:extLst>
                <a:ext uri="{FF2B5EF4-FFF2-40B4-BE49-F238E27FC236}">
                  <a16:creationId xmlns:a16="http://schemas.microsoft.com/office/drawing/2014/main" id="{3F05A3FF-1564-EEA2-B166-BAC92AB70EF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7945" y="650589"/>
              <a:ext cx="96850" cy="114833"/>
            </a:xfrm>
            <a:prstGeom prst="rect">
              <a:avLst/>
            </a:prstGeom>
          </p:spPr>
        </p:pic>
        <p:pic>
          <p:nvPicPr>
            <p:cNvPr id="26" name="object 13">
              <a:extLst>
                <a:ext uri="{FF2B5EF4-FFF2-40B4-BE49-F238E27FC236}">
                  <a16:creationId xmlns:a16="http://schemas.microsoft.com/office/drawing/2014/main" id="{EAF141F0-335C-6EEF-6174-C3CE1E499F4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9840" y="650589"/>
              <a:ext cx="125526" cy="112166"/>
            </a:xfrm>
            <a:prstGeom prst="rect">
              <a:avLst/>
            </a:prstGeom>
          </p:spPr>
        </p:pic>
      </p:grpSp>
      <p:pic>
        <p:nvPicPr>
          <p:cNvPr id="27" name="object 14">
            <a:extLst>
              <a:ext uri="{FF2B5EF4-FFF2-40B4-BE49-F238E27FC236}">
                <a16:creationId xmlns:a16="http://schemas.microsoft.com/office/drawing/2014/main" id="{177FA706-6003-D059-FA3C-8A2C3707138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16898" y="2354198"/>
            <a:ext cx="138684" cy="72351"/>
          </a:xfrm>
          <a:prstGeom prst="rect">
            <a:avLst/>
          </a:prstGeom>
        </p:spPr>
      </p:pic>
      <p:pic>
        <p:nvPicPr>
          <p:cNvPr id="28" name="object 15">
            <a:extLst>
              <a:ext uri="{FF2B5EF4-FFF2-40B4-BE49-F238E27FC236}">
                <a16:creationId xmlns:a16="http://schemas.microsoft.com/office/drawing/2014/main" id="{34473E3C-6B8B-F008-9B71-09B152547E3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22016" y="2354198"/>
            <a:ext cx="192874" cy="72351"/>
          </a:xfrm>
          <a:prstGeom prst="rect">
            <a:avLst/>
          </a:prstGeom>
        </p:spPr>
      </p:pic>
      <p:pic>
        <p:nvPicPr>
          <p:cNvPr id="30" name="object 16">
            <a:extLst>
              <a:ext uri="{FF2B5EF4-FFF2-40B4-BE49-F238E27FC236}">
                <a16:creationId xmlns:a16="http://schemas.microsoft.com/office/drawing/2014/main" id="{271E700F-192D-4280-83D6-AD09152A01E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419" y="2039777"/>
            <a:ext cx="340066" cy="340068"/>
          </a:xfrm>
          <a:prstGeom prst="rect">
            <a:avLst/>
          </a:prstGeom>
        </p:spPr>
      </p:pic>
      <p:pic>
        <p:nvPicPr>
          <p:cNvPr id="33" name="object 17">
            <a:extLst>
              <a:ext uri="{FF2B5EF4-FFF2-40B4-BE49-F238E27FC236}">
                <a16:creationId xmlns:a16="http://schemas.microsoft.com/office/drawing/2014/main" id="{CF42D892-2D04-D579-081F-1B2AEE993FA7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036" y="1721619"/>
            <a:ext cx="339088" cy="678607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B080F6B-479D-0367-21E6-897CF8DFD920}"/>
              </a:ext>
            </a:extLst>
          </p:cNvPr>
          <p:cNvGrpSpPr/>
          <p:nvPr/>
        </p:nvGrpSpPr>
        <p:grpSpPr>
          <a:xfrm>
            <a:off x="1783093" y="1483535"/>
            <a:ext cx="577696" cy="427693"/>
            <a:chOff x="1783093" y="1483535"/>
            <a:chExt cx="577696" cy="427693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AF08D2CB-D551-5C56-E445-BDB3B4F5320D}"/>
                </a:ext>
              </a:extLst>
            </p:cNvPr>
            <p:cNvSpPr txBox="1"/>
            <p:nvPr/>
          </p:nvSpPr>
          <p:spPr>
            <a:xfrm>
              <a:off x="1785479" y="1667572"/>
              <a:ext cx="57531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340995" algn="l"/>
                </a:tabLst>
              </a:pPr>
              <a:r>
                <a:rPr sz="500" spc="-1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250mL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4,620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r>
                <a:rPr lang="en" altLang="ja-JP" sz="500" spc="-1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500mL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7,040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L</a:t>
              </a:r>
              <a:r>
                <a:rPr lang="ja-JP" altLang="en-US" sz="500" spc="15">
                  <a:solidFill>
                    <a:srgbClr val="231F20"/>
                  </a:solidFill>
                  <a:latin typeface="YuGoPr6N-Medium"/>
                  <a:cs typeface="YuGoPr6N-Medium"/>
                </a:rPr>
                <a:t>パック </a:t>
              </a: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10,560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lang="ja-JP" altLang="en-US" sz="500">
                <a:latin typeface="YuGoPr6N-Medium"/>
                <a:cs typeface="YuGoPr6N-Medium"/>
              </a:endParaRPr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538C61BF-B92E-D8EE-4F20-D97FBEF4CDFD}"/>
                </a:ext>
              </a:extLst>
            </p:cNvPr>
            <p:cNvSpPr txBox="1"/>
            <p:nvPr/>
          </p:nvSpPr>
          <p:spPr>
            <a:xfrm>
              <a:off x="1783093" y="1483535"/>
              <a:ext cx="387985" cy="18669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 marR="5080" indent="635">
                <a:lnSpc>
                  <a:spcPct val="104200"/>
                </a:lnSpc>
                <a:spcBef>
                  <a:spcPts val="110"/>
                </a:spcBef>
              </a:pPr>
              <a:r>
                <a:rPr lang="ja-JP" altLang="en-US" sz="500" spc="-50">
                  <a:solidFill>
                    <a:srgbClr val="644484"/>
                  </a:solidFill>
                  <a:latin typeface="YuGoPr6N-Medium"/>
                  <a:cs typeface="YuGoPr6N-Medium"/>
                </a:rPr>
                <a:t>ディオーラム</a:t>
              </a:r>
              <a:r>
                <a:rPr lang="ja-JP" altLang="en-US" sz="500" spc="-40">
                  <a:solidFill>
                    <a:srgbClr val="644484"/>
                  </a:solidFill>
                  <a:latin typeface="YuGoPr6N-Medium"/>
                  <a:cs typeface="YuGoPr6N-Medium"/>
                </a:rPr>
                <a:t>シャンプー</a:t>
              </a:r>
              <a:endParaRPr lang="ja-JP" altLang="en-US" sz="500" dirty="0">
                <a:latin typeface="YuGoPr6N-Medium"/>
                <a:cs typeface="YuGoPr6N-Medium"/>
              </a:endParaRPr>
            </a:p>
          </p:txBody>
        </p:sp>
      </p:grpSp>
      <p:sp>
        <p:nvSpPr>
          <p:cNvPr id="37" name="object 22">
            <a:extLst>
              <a:ext uri="{FF2B5EF4-FFF2-40B4-BE49-F238E27FC236}">
                <a16:creationId xmlns:a16="http://schemas.microsoft.com/office/drawing/2014/main" id="{077F87DD-DFF8-812E-9033-5C303DD0D9A4}"/>
              </a:ext>
            </a:extLst>
          </p:cNvPr>
          <p:cNvSpPr txBox="1"/>
          <p:nvPr/>
        </p:nvSpPr>
        <p:spPr>
          <a:xfrm>
            <a:off x="1783420" y="722570"/>
            <a:ext cx="829310" cy="586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640"/>
              </a:spcBef>
            </a:pPr>
            <a:r>
              <a:rPr sz="800" b="1" spc="-75" dirty="0">
                <a:solidFill>
                  <a:srgbClr val="644484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ディオーラム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lnSpc>
                <a:spcPct val="107200"/>
              </a:lnSpc>
              <a:spcBef>
                <a:spcPts val="409"/>
              </a:spcBef>
            </a:pPr>
            <a:r>
              <a:rPr sz="700" b="1" spc="-8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ケアしても物足りず、</a:t>
            </a:r>
            <a:r>
              <a:rPr sz="700" b="1" spc="-5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ハリツヤがないと</a:t>
            </a:r>
            <a:r>
              <a:rPr sz="700" b="1" spc="50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感じる方へ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176D93E6-F4F9-CDC2-B854-FB3F85E85F2A}"/>
              </a:ext>
            </a:extLst>
          </p:cNvPr>
          <p:cNvSpPr txBox="1"/>
          <p:nvPr/>
        </p:nvSpPr>
        <p:spPr>
          <a:xfrm>
            <a:off x="1798167" y="378472"/>
            <a:ext cx="1607820" cy="184666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5080" rIns="0" bIns="0" rtlCol="0">
            <a:spAutoFit/>
          </a:bodyPr>
          <a:lstStyle/>
          <a:p>
            <a:pPr marL="516255" marR="248920" indent="-264795">
              <a:lnSpc>
                <a:spcPts val="700"/>
              </a:lnSpc>
              <a:spcBef>
                <a:spcPts val="40"/>
              </a:spcBef>
            </a:pPr>
            <a:endParaRPr lang="en-US" altLang="ja-JP" sz="600" b="1" dirty="0">
              <a:solidFill>
                <a:srgbClr val="58595B"/>
              </a:solidFill>
              <a:latin typeface="Yu Mincho Pr6N"/>
              <a:cs typeface="Yu Mincho Pr6N"/>
            </a:endParaRPr>
          </a:p>
          <a:p>
            <a:pPr marL="516255" marR="248920" indent="-264795">
              <a:lnSpc>
                <a:spcPts val="700"/>
              </a:lnSpc>
              <a:spcBef>
                <a:spcPts val="40"/>
              </a:spcBef>
            </a:pPr>
            <a:endParaRPr lang="en-US" altLang="ja-JP" sz="600" b="1" dirty="0">
              <a:solidFill>
                <a:srgbClr val="58595B"/>
              </a:solidFill>
              <a:latin typeface="Yu Mincho Pr6N"/>
              <a:cs typeface="Yu Mincho Pr6N"/>
            </a:endParaRPr>
          </a:p>
        </p:txBody>
      </p:sp>
      <p:pic>
        <p:nvPicPr>
          <p:cNvPr id="39" name="object 25">
            <a:extLst>
              <a:ext uri="{FF2B5EF4-FFF2-40B4-BE49-F238E27FC236}">
                <a16:creationId xmlns:a16="http://schemas.microsoft.com/office/drawing/2014/main" id="{A75EA3A0-24F2-F661-9ADC-032CEA9A3CCC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98180" y="252006"/>
            <a:ext cx="1607591" cy="126466"/>
          </a:xfrm>
          <a:prstGeom prst="rect">
            <a:avLst/>
          </a:prstGeom>
        </p:spPr>
      </p:pic>
      <p:pic>
        <p:nvPicPr>
          <p:cNvPr id="40" name="object 26">
            <a:extLst>
              <a:ext uri="{FF2B5EF4-FFF2-40B4-BE49-F238E27FC236}">
                <a16:creationId xmlns:a16="http://schemas.microsoft.com/office/drawing/2014/main" id="{AF7E1172-02A4-19E3-4A21-93C85C7A8B6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03875" y="269656"/>
            <a:ext cx="1424800" cy="95694"/>
          </a:xfrm>
          <a:prstGeom prst="rect">
            <a:avLst/>
          </a:prstGeom>
        </p:spPr>
      </p:pic>
      <p:sp>
        <p:nvSpPr>
          <p:cNvPr id="41" name="object 33">
            <a:extLst>
              <a:ext uri="{FF2B5EF4-FFF2-40B4-BE49-F238E27FC236}">
                <a16:creationId xmlns:a16="http://schemas.microsoft.com/office/drawing/2014/main" id="{B40C9C82-0A0F-29D4-706F-571B7877727D}"/>
              </a:ext>
            </a:extLst>
          </p:cNvPr>
          <p:cNvSpPr txBox="1"/>
          <p:nvPr/>
        </p:nvSpPr>
        <p:spPr>
          <a:xfrm>
            <a:off x="2804122" y="1483547"/>
            <a:ext cx="577850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644484"/>
                </a:solidFill>
                <a:latin typeface="YuGoPr6N-Medium"/>
                <a:cs typeface="YuGoPr6N-Medium"/>
              </a:rPr>
              <a:t>ディオーラム</a:t>
            </a:r>
            <a:endParaRPr sz="500" dirty="0">
              <a:latin typeface="YuGoPr6N-Medium"/>
              <a:cs typeface="YuGoPr6N-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644484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4604">
              <a:spcBef>
                <a:spcPts val="185"/>
              </a:spcBef>
              <a:tabLst>
                <a:tab pos="34353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5,720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4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13,090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CE8EF70D-7819-01C0-5DD6-1F107FD819FB}"/>
              </a:ext>
            </a:extLst>
          </p:cNvPr>
          <p:cNvSpPr/>
          <p:nvPr/>
        </p:nvSpPr>
        <p:spPr>
          <a:xfrm>
            <a:off x="2990152" y="757919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5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7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1">
            <a:extLst>
              <a:ext uri="{FF2B5EF4-FFF2-40B4-BE49-F238E27FC236}">
                <a16:creationId xmlns:a16="http://schemas.microsoft.com/office/drawing/2014/main" id="{430BE988-A6D6-4888-434E-84AA69FCA97D}"/>
              </a:ext>
            </a:extLst>
          </p:cNvPr>
          <p:cNvSpPr/>
          <p:nvPr/>
        </p:nvSpPr>
        <p:spPr>
          <a:xfrm>
            <a:off x="2887719" y="645438"/>
            <a:ext cx="518159" cy="616585"/>
          </a:xfrm>
          <a:custGeom>
            <a:avLst/>
            <a:gdLst/>
            <a:ahLst/>
            <a:cxnLst/>
            <a:rect l="l" t="t" r="r" b="b"/>
            <a:pathLst>
              <a:path w="518160" h="616585">
                <a:moveTo>
                  <a:pt x="518058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2">
            <a:extLst>
              <a:ext uri="{FF2B5EF4-FFF2-40B4-BE49-F238E27FC236}">
                <a16:creationId xmlns:a16="http://schemas.microsoft.com/office/drawing/2014/main" id="{403CEF1A-D507-78E5-BF65-6D8A1F5F3C66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08" y="1753920"/>
            <a:ext cx="290969" cy="619095"/>
          </a:xfrm>
          <a:prstGeom prst="rect">
            <a:avLst/>
          </a:prstGeom>
        </p:spPr>
      </p:pic>
      <p:sp>
        <p:nvSpPr>
          <p:cNvPr id="45" name="object 43">
            <a:extLst>
              <a:ext uri="{FF2B5EF4-FFF2-40B4-BE49-F238E27FC236}">
                <a16:creationId xmlns:a16="http://schemas.microsoft.com/office/drawing/2014/main" id="{2E33C98F-33C2-49A7-2D58-ED3F375BEFF7}"/>
              </a:ext>
            </a:extLst>
          </p:cNvPr>
          <p:cNvSpPr txBox="1"/>
          <p:nvPr/>
        </p:nvSpPr>
        <p:spPr>
          <a:xfrm>
            <a:off x="8805487" y="1483547"/>
            <a:ext cx="476884" cy="2743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445">
              <a:lnSpc>
                <a:spcPct val="110100"/>
              </a:lnSpc>
              <a:spcBef>
                <a:spcPts val="75"/>
              </a:spcBef>
            </a:pPr>
            <a:r>
              <a:rPr sz="500" spc="-20" dirty="0">
                <a:solidFill>
                  <a:srgbClr val="659E31"/>
                </a:solidFill>
                <a:latin typeface="YuGoPr6N-Medium"/>
                <a:cs typeface="YuGoPr6N-Medium"/>
              </a:rPr>
              <a:t>エクスシールド</a:t>
            </a:r>
            <a:r>
              <a:rPr sz="500" spc="-45" dirty="0">
                <a:solidFill>
                  <a:srgbClr val="659E31"/>
                </a:solidFill>
                <a:latin typeface="YuGoPr6N-Medium"/>
                <a:cs typeface="YuGoPr6N-Medium"/>
              </a:rPr>
              <a:t>クリアジェル</a:t>
            </a:r>
            <a:r>
              <a:rPr sz="500" spc="500" dirty="0">
                <a:solidFill>
                  <a:srgbClr val="659E31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120g</a:t>
            </a:r>
            <a:r>
              <a:rPr sz="500" spc="37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2,640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46" name="object 44">
            <a:extLst>
              <a:ext uri="{FF2B5EF4-FFF2-40B4-BE49-F238E27FC236}">
                <a16:creationId xmlns:a16="http://schemas.microsoft.com/office/drawing/2014/main" id="{C6D8A7DC-6058-1594-FFFA-6A153CFAC577}"/>
              </a:ext>
            </a:extLst>
          </p:cNvPr>
          <p:cNvSpPr txBox="1"/>
          <p:nvPr/>
        </p:nvSpPr>
        <p:spPr>
          <a:xfrm>
            <a:off x="8817240" y="722570"/>
            <a:ext cx="1043940" cy="6013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640"/>
              </a:spcBef>
            </a:pPr>
            <a:r>
              <a:rPr sz="800" b="1" spc="-35" dirty="0">
                <a:solidFill>
                  <a:srgbClr val="659E31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エクスシールド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30480">
              <a:lnSpc>
                <a:spcPct val="107200"/>
              </a:lnSpc>
              <a:spcBef>
                <a:spcPts val="409"/>
              </a:spcBef>
            </a:pPr>
            <a:r>
              <a:rPr sz="700" b="1" spc="-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微</a:t>
            </a:r>
            <a:r>
              <a:rPr sz="700" b="1" spc="-5" dirty="0" err="1">
                <a:solidFill>
                  <a:schemeClr val="bg2">
                    <a:lumMod val="25000"/>
                  </a:schemeClr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粒</a:t>
            </a:r>
            <a:r>
              <a:rPr sz="700" b="1" spc="-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子汚れ</a:t>
            </a:r>
            <a:r>
              <a:rPr lang="ja-JP" altLang="en-US" sz="700" b="1" spc="-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　</a:t>
            </a:r>
            <a:r>
              <a:rPr lang="en-US" altLang="ja-JP" sz="700" b="1" spc="-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6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を除去し、</a:t>
            </a:r>
            <a:r>
              <a:rPr sz="700" b="1" spc="-4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ツヤのある髪へ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＊シャンプー前に使用する</a:t>
            </a:r>
            <a:endParaRPr sz="6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</p:txBody>
      </p:sp>
      <p:grpSp>
        <p:nvGrpSpPr>
          <p:cNvPr id="47" name="object 45">
            <a:extLst>
              <a:ext uri="{FF2B5EF4-FFF2-40B4-BE49-F238E27FC236}">
                <a16:creationId xmlns:a16="http://schemas.microsoft.com/office/drawing/2014/main" id="{8B1C31A6-C922-B922-BA41-F62A69BD76C5}"/>
              </a:ext>
            </a:extLst>
          </p:cNvPr>
          <p:cNvGrpSpPr/>
          <p:nvPr/>
        </p:nvGrpSpPr>
        <p:grpSpPr>
          <a:xfrm>
            <a:off x="8824391" y="252006"/>
            <a:ext cx="1607820" cy="127000"/>
            <a:chOff x="8824391" y="252006"/>
            <a:chExt cx="1607820" cy="127000"/>
          </a:xfrm>
        </p:grpSpPr>
        <p:pic>
          <p:nvPicPr>
            <p:cNvPr id="48" name="object 46">
              <a:extLst>
                <a:ext uri="{FF2B5EF4-FFF2-40B4-BE49-F238E27FC236}">
                  <a16:creationId xmlns:a16="http://schemas.microsoft.com/office/drawing/2014/main" id="{239EDF77-FF35-4289-EE6A-443B8DC561C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24391" y="252006"/>
              <a:ext cx="1607591" cy="126466"/>
            </a:xfrm>
            <a:prstGeom prst="rect">
              <a:avLst/>
            </a:prstGeom>
          </p:spPr>
        </p:pic>
        <p:pic>
          <p:nvPicPr>
            <p:cNvPr id="49" name="object 47">
              <a:extLst>
                <a:ext uri="{FF2B5EF4-FFF2-40B4-BE49-F238E27FC236}">
                  <a16:creationId xmlns:a16="http://schemas.microsoft.com/office/drawing/2014/main" id="{7750D3B4-2812-2066-19B0-94E31292889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25638" y="270414"/>
              <a:ext cx="1416547" cy="95124"/>
            </a:xfrm>
            <a:prstGeom prst="rect">
              <a:avLst/>
            </a:prstGeom>
          </p:spPr>
        </p:pic>
      </p:grpSp>
      <p:sp>
        <p:nvSpPr>
          <p:cNvPr id="50" name="object 48">
            <a:extLst>
              <a:ext uri="{FF2B5EF4-FFF2-40B4-BE49-F238E27FC236}">
                <a16:creationId xmlns:a16="http://schemas.microsoft.com/office/drawing/2014/main" id="{2EE94C60-4FF6-611B-5560-0631B3704F86}"/>
              </a:ext>
            </a:extLst>
          </p:cNvPr>
          <p:cNvSpPr txBox="1"/>
          <p:nvPr/>
        </p:nvSpPr>
        <p:spPr>
          <a:xfrm>
            <a:off x="8824429" y="378485"/>
            <a:ext cx="1607820" cy="183515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3619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285"/>
              </a:spcBef>
            </a:pPr>
            <a:r>
              <a:rPr sz="700" b="1" spc="-45" dirty="0">
                <a:solidFill>
                  <a:srgbClr val="58595B"/>
                </a:solidFill>
                <a:latin typeface="Yu Mincho Pr6N"/>
                <a:cs typeface="Yu Mincho Pr6N"/>
              </a:rPr>
              <a:t>季節に合わせたスペシャルケア</a:t>
            </a:r>
            <a:endParaRPr sz="700" dirty="0">
              <a:latin typeface="Yu Mincho Pr6N"/>
              <a:cs typeface="Yu Mincho Pr6N"/>
            </a:endParaRPr>
          </a:p>
        </p:txBody>
      </p:sp>
      <p:grpSp>
        <p:nvGrpSpPr>
          <p:cNvPr id="51" name="object 49">
            <a:extLst>
              <a:ext uri="{FF2B5EF4-FFF2-40B4-BE49-F238E27FC236}">
                <a16:creationId xmlns:a16="http://schemas.microsoft.com/office/drawing/2014/main" id="{34D05090-E7A0-F6E6-2F14-A0F6FAB4A0AF}"/>
              </a:ext>
            </a:extLst>
          </p:cNvPr>
          <p:cNvGrpSpPr/>
          <p:nvPr/>
        </p:nvGrpSpPr>
        <p:grpSpPr>
          <a:xfrm>
            <a:off x="3612869" y="260587"/>
            <a:ext cx="6124575" cy="517525"/>
            <a:chOff x="3615131" y="252006"/>
            <a:chExt cx="6124575" cy="517525"/>
          </a:xfrm>
        </p:grpSpPr>
        <p:pic>
          <p:nvPicPr>
            <p:cNvPr id="52" name="object 50">
              <a:extLst>
                <a:ext uri="{FF2B5EF4-FFF2-40B4-BE49-F238E27FC236}">
                  <a16:creationId xmlns:a16="http://schemas.microsoft.com/office/drawing/2014/main" id="{B0F4BFBA-1E27-FCDF-15A0-BBC5C2AB3DB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24382" y="651431"/>
              <a:ext cx="79870" cy="114858"/>
            </a:xfrm>
            <a:prstGeom prst="rect">
              <a:avLst/>
            </a:prstGeom>
          </p:spPr>
        </p:pic>
        <p:pic>
          <p:nvPicPr>
            <p:cNvPr id="53" name="object 51">
              <a:extLst>
                <a:ext uri="{FF2B5EF4-FFF2-40B4-BE49-F238E27FC236}">
                  <a16:creationId xmlns:a16="http://schemas.microsoft.com/office/drawing/2014/main" id="{687065C3-9DDC-B9FB-610C-BF94DE6C7D37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26963" y="651422"/>
              <a:ext cx="114173" cy="114871"/>
            </a:xfrm>
            <a:prstGeom prst="rect">
              <a:avLst/>
            </a:prstGeom>
          </p:spPr>
        </p:pic>
        <p:pic>
          <p:nvPicPr>
            <p:cNvPr id="54" name="object 52">
              <a:extLst>
                <a:ext uri="{FF2B5EF4-FFF2-40B4-BE49-F238E27FC236}">
                  <a16:creationId xmlns:a16="http://schemas.microsoft.com/office/drawing/2014/main" id="{D865AD66-DFEC-0B91-FB08-8B54EE0DC14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68177" y="648837"/>
              <a:ext cx="81851" cy="120142"/>
            </a:xfrm>
            <a:prstGeom prst="rect">
              <a:avLst/>
            </a:prstGeom>
          </p:spPr>
        </p:pic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D4DBF30D-EBD6-F586-ED39-9EC8C5DEE992}"/>
                </a:ext>
              </a:extLst>
            </p:cNvPr>
            <p:cNvSpPr/>
            <p:nvPr/>
          </p:nvSpPr>
          <p:spPr>
            <a:xfrm>
              <a:off x="9192463" y="651408"/>
              <a:ext cx="162560" cy="114935"/>
            </a:xfrm>
            <a:custGeom>
              <a:avLst/>
              <a:gdLst/>
              <a:ahLst/>
              <a:cxnLst/>
              <a:rect l="l" t="t" r="r" b="b"/>
              <a:pathLst>
                <a:path w="162559" h="114934">
                  <a:moveTo>
                    <a:pt x="96316" y="114"/>
                  </a:moveTo>
                  <a:lnTo>
                    <a:pt x="77012" y="114"/>
                  </a:lnTo>
                  <a:lnTo>
                    <a:pt x="77012" y="52184"/>
                  </a:lnTo>
                  <a:lnTo>
                    <a:pt x="19316" y="52184"/>
                  </a:lnTo>
                  <a:lnTo>
                    <a:pt x="19316" y="114"/>
                  </a:lnTo>
                  <a:lnTo>
                    <a:pt x="0" y="114"/>
                  </a:lnTo>
                  <a:lnTo>
                    <a:pt x="0" y="52184"/>
                  </a:lnTo>
                  <a:lnTo>
                    <a:pt x="0" y="59804"/>
                  </a:lnTo>
                  <a:lnTo>
                    <a:pt x="0" y="114414"/>
                  </a:lnTo>
                  <a:lnTo>
                    <a:pt x="19316" y="114414"/>
                  </a:lnTo>
                  <a:lnTo>
                    <a:pt x="19316" y="59804"/>
                  </a:lnTo>
                  <a:lnTo>
                    <a:pt x="77012" y="59804"/>
                  </a:lnTo>
                  <a:lnTo>
                    <a:pt x="77012" y="114414"/>
                  </a:lnTo>
                  <a:lnTo>
                    <a:pt x="96316" y="114414"/>
                  </a:lnTo>
                  <a:lnTo>
                    <a:pt x="96316" y="59804"/>
                  </a:lnTo>
                  <a:lnTo>
                    <a:pt x="96316" y="52184"/>
                  </a:lnTo>
                  <a:lnTo>
                    <a:pt x="96316" y="114"/>
                  </a:lnTo>
                  <a:close/>
                </a:path>
                <a:path w="162559" h="114934">
                  <a:moveTo>
                    <a:pt x="162534" y="0"/>
                  </a:moveTo>
                  <a:lnTo>
                    <a:pt x="143205" y="0"/>
                  </a:lnTo>
                  <a:lnTo>
                    <a:pt x="143205" y="114871"/>
                  </a:lnTo>
                  <a:lnTo>
                    <a:pt x="162534" y="114871"/>
                  </a:lnTo>
                  <a:lnTo>
                    <a:pt x="162534" y="0"/>
                  </a:lnTo>
                  <a:close/>
                </a:path>
              </a:pathLst>
            </a:custGeom>
            <a:solidFill>
              <a:srgbClr val="65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4">
              <a:extLst>
                <a:ext uri="{FF2B5EF4-FFF2-40B4-BE49-F238E27FC236}">
                  <a16:creationId xmlns:a16="http://schemas.microsoft.com/office/drawing/2014/main" id="{CA561F97-AC81-EA42-27C2-F22B69FE4E1C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01850" y="651431"/>
              <a:ext cx="79870" cy="114858"/>
            </a:xfrm>
            <a:prstGeom prst="rect">
              <a:avLst/>
            </a:prstGeom>
          </p:spPr>
        </p:pic>
        <p:sp>
          <p:nvSpPr>
            <p:cNvPr id="57" name="object 55">
              <a:extLst>
                <a:ext uri="{FF2B5EF4-FFF2-40B4-BE49-F238E27FC236}">
                  <a16:creationId xmlns:a16="http://schemas.microsoft.com/office/drawing/2014/main" id="{3259B487-FC5F-561E-431E-8221691F516D}"/>
                </a:ext>
              </a:extLst>
            </p:cNvPr>
            <p:cNvSpPr/>
            <p:nvPr/>
          </p:nvSpPr>
          <p:spPr>
            <a:xfrm>
              <a:off x="9520009" y="651433"/>
              <a:ext cx="77470" cy="114300"/>
            </a:xfrm>
            <a:custGeom>
              <a:avLst/>
              <a:gdLst/>
              <a:ahLst/>
              <a:cxnLst/>
              <a:rect l="l" t="t" r="r" b="b"/>
              <a:pathLst>
                <a:path w="77470" h="114300">
                  <a:moveTo>
                    <a:pt x="77177" y="107950"/>
                  </a:moveTo>
                  <a:lnTo>
                    <a:pt x="19329" y="107950"/>
                  </a:lnTo>
                  <a:lnTo>
                    <a:pt x="19329" y="0"/>
                  </a:lnTo>
                  <a:lnTo>
                    <a:pt x="0" y="0"/>
                  </a:lnTo>
                  <a:lnTo>
                    <a:pt x="0" y="107950"/>
                  </a:lnTo>
                  <a:lnTo>
                    <a:pt x="0" y="114300"/>
                  </a:lnTo>
                  <a:lnTo>
                    <a:pt x="77177" y="114300"/>
                  </a:lnTo>
                  <a:lnTo>
                    <a:pt x="77177" y="107950"/>
                  </a:lnTo>
                  <a:close/>
                </a:path>
              </a:pathLst>
            </a:custGeom>
            <a:solidFill>
              <a:srgbClr val="65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6">
              <a:extLst>
                <a:ext uri="{FF2B5EF4-FFF2-40B4-BE49-F238E27FC236}">
                  <a16:creationId xmlns:a16="http://schemas.microsoft.com/office/drawing/2014/main" id="{5B28F304-E603-6DAE-4555-5F52596E8310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30032" y="651409"/>
              <a:ext cx="109410" cy="114884"/>
            </a:xfrm>
            <a:prstGeom prst="rect">
              <a:avLst/>
            </a:prstGeom>
          </p:spPr>
        </p:pic>
        <p:pic>
          <p:nvPicPr>
            <p:cNvPr id="59" name="object 57">
              <a:extLst>
                <a:ext uri="{FF2B5EF4-FFF2-40B4-BE49-F238E27FC236}">
                  <a16:creationId xmlns:a16="http://schemas.microsoft.com/office/drawing/2014/main" id="{8DB389FB-62FB-9815-EBC4-ED5E5E11859D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15131" y="252006"/>
              <a:ext cx="4991354" cy="126466"/>
            </a:xfrm>
            <a:prstGeom prst="rect">
              <a:avLst/>
            </a:prstGeom>
          </p:spPr>
        </p:pic>
        <p:pic>
          <p:nvPicPr>
            <p:cNvPr id="60" name="object 58">
              <a:extLst>
                <a:ext uri="{FF2B5EF4-FFF2-40B4-BE49-F238E27FC236}">
                  <a16:creationId xmlns:a16="http://schemas.microsoft.com/office/drawing/2014/main" id="{AB5C44C0-DFA9-CB93-FAE3-F6F820FB8575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63170" y="262073"/>
              <a:ext cx="1495666" cy="97421"/>
            </a:xfrm>
            <a:prstGeom prst="rect">
              <a:avLst/>
            </a:prstGeom>
          </p:spPr>
        </p:pic>
      </p:grpSp>
      <p:sp>
        <p:nvSpPr>
          <p:cNvPr id="61" name="object 59">
            <a:extLst>
              <a:ext uri="{FF2B5EF4-FFF2-40B4-BE49-F238E27FC236}">
                <a16:creationId xmlns:a16="http://schemas.microsoft.com/office/drawing/2014/main" id="{884C0424-78DF-22D3-CA69-C847151DDFD2}"/>
              </a:ext>
            </a:extLst>
          </p:cNvPr>
          <p:cNvSpPr txBox="1"/>
          <p:nvPr/>
        </p:nvSpPr>
        <p:spPr>
          <a:xfrm>
            <a:off x="6437588" y="248042"/>
            <a:ext cx="168293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FFFFFF"/>
                </a:solidFill>
                <a:latin typeface="YuGoPr6N-Medium"/>
                <a:cs typeface="YuGoPr6N-Medium"/>
              </a:rPr>
              <a:t>※1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62" name="object 60">
            <a:extLst>
              <a:ext uri="{FF2B5EF4-FFF2-40B4-BE49-F238E27FC236}">
                <a16:creationId xmlns:a16="http://schemas.microsoft.com/office/drawing/2014/main" id="{C6DCBFD7-B327-FF6E-B0CE-4839332C5D89}"/>
              </a:ext>
            </a:extLst>
          </p:cNvPr>
          <p:cNvSpPr txBox="1"/>
          <p:nvPr/>
        </p:nvSpPr>
        <p:spPr>
          <a:xfrm>
            <a:off x="3615131" y="378472"/>
            <a:ext cx="4991735" cy="183515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700" b="1" spc="-85" dirty="0">
                <a:solidFill>
                  <a:srgbClr val="58595B"/>
                </a:solidFill>
                <a:latin typeface="Yu Mincho Pr6N"/>
                <a:cs typeface="Yu Mincho Pr6N"/>
              </a:rPr>
              <a:t>年齢にともなう変化をサポートして美しい髪へ</a:t>
            </a:r>
            <a:endParaRPr sz="700" dirty="0">
              <a:latin typeface="Yu Mincho Pr6N"/>
              <a:cs typeface="Yu Mincho Pr6N"/>
            </a:endParaRPr>
          </a:p>
        </p:txBody>
      </p:sp>
      <p:grpSp>
        <p:nvGrpSpPr>
          <p:cNvPr id="63" name="object 61">
            <a:extLst>
              <a:ext uri="{FF2B5EF4-FFF2-40B4-BE49-F238E27FC236}">
                <a16:creationId xmlns:a16="http://schemas.microsoft.com/office/drawing/2014/main" id="{343C7F72-3DC5-9D30-1974-5EF4C0B3D435}"/>
              </a:ext>
            </a:extLst>
          </p:cNvPr>
          <p:cNvGrpSpPr/>
          <p:nvPr/>
        </p:nvGrpSpPr>
        <p:grpSpPr>
          <a:xfrm>
            <a:off x="1937255" y="250419"/>
            <a:ext cx="6803390" cy="6892290"/>
            <a:chOff x="1937255" y="250419"/>
            <a:chExt cx="6803390" cy="6892290"/>
          </a:xfrm>
        </p:grpSpPr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9950CF54-FE05-E92C-D02F-BA7C1B04869F}"/>
                </a:ext>
              </a:extLst>
            </p:cNvPr>
            <p:cNvSpPr/>
            <p:nvPr/>
          </p:nvSpPr>
          <p:spPr>
            <a:xfrm>
              <a:off x="8738781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71C424B3-282C-C273-CEEC-B2E6EC595D80}"/>
                </a:ext>
              </a:extLst>
            </p:cNvPr>
            <p:cNvSpPr/>
            <p:nvPr/>
          </p:nvSpPr>
          <p:spPr>
            <a:xfrm>
              <a:off x="7030638" y="5350246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4">
              <a:extLst>
                <a:ext uri="{FF2B5EF4-FFF2-40B4-BE49-F238E27FC236}">
                  <a16:creationId xmlns:a16="http://schemas.microsoft.com/office/drawing/2014/main" id="{3BB71DE4-3073-CC94-4D4B-2E57383111DB}"/>
                </a:ext>
              </a:extLst>
            </p:cNvPr>
            <p:cNvSpPr/>
            <p:nvPr/>
          </p:nvSpPr>
          <p:spPr>
            <a:xfrm>
              <a:off x="5335475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5">
              <a:extLst>
                <a:ext uri="{FF2B5EF4-FFF2-40B4-BE49-F238E27FC236}">
                  <a16:creationId xmlns:a16="http://schemas.microsoft.com/office/drawing/2014/main" id="{7BCFAC87-BD66-7F29-1E1D-FA3256399E56}"/>
                </a:ext>
              </a:extLst>
            </p:cNvPr>
            <p:cNvSpPr/>
            <p:nvPr/>
          </p:nvSpPr>
          <p:spPr>
            <a:xfrm>
              <a:off x="3661853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6">
              <a:extLst>
                <a:ext uri="{FF2B5EF4-FFF2-40B4-BE49-F238E27FC236}">
                  <a16:creationId xmlns:a16="http://schemas.microsoft.com/office/drawing/2014/main" id="{AA2D1176-95E4-0860-D11F-C4A7AB0EBDE6}"/>
                </a:ext>
              </a:extLst>
            </p:cNvPr>
            <p:cNvSpPr/>
            <p:nvPr/>
          </p:nvSpPr>
          <p:spPr>
            <a:xfrm>
              <a:off x="1938842" y="5337545"/>
              <a:ext cx="0" cy="1791335"/>
            </a:xfrm>
            <a:custGeom>
              <a:avLst/>
              <a:gdLst/>
              <a:ahLst/>
              <a:cxnLst/>
              <a:rect l="l" t="t" r="r" b="b"/>
              <a:pathLst>
                <a:path h="1791334">
                  <a:moveTo>
                    <a:pt x="0" y="17907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7">
              <a:extLst>
                <a:ext uri="{FF2B5EF4-FFF2-40B4-BE49-F238E27FC236}">
                  <a16:creationId xmlns:a16="http://schemas.microsoft.com/office/drawing/2014/main" id="{96B58730-A5F8-6D15-5DB0-80128304A1B5}"/>
                </a:ext>
              </a:extLst>
            </p:cNvPr>
            <p:cNvSpPr/>
            <p:nvPr/>
          </p:nvSpPr>
          <p:spPr>
            <a:xfrm>
              <a:off x="3510451" y="252007"/>
              <a:ext cx="0" cy="2112645"/>
            </a:xfrm>
            <a:custGeom>
              <a:avLst/>
              <a:gdLst/>
              <a:ahLst/>
              <a:cxnLst/>
              <a:rect l="l" t="t" r="r" b="b"/>
              <a:pathLst>
                <a:path h="2112645">
                  <a:moveTo>
                    <a:pt x="0" y="2112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2A146711-C1E4-0325-188A-DAF6F15AB221}"/>
                </a:ext>
              </a:extLst>
            </p:cNvPr>
            <p:cNvSpPr/>
            <p:nvPr/>
          </p:nvSpPr>
          <p:spPr>
            <a:xfrm>
              <a:off x="8715468" y="252007"/>
              <a:ext cx="0" cy="2112645"/>
            </a:xfrm>
            <a:custGeom>
              <a:avLst/>
              <a:gdLst/>
              <a:ahLst/>
              <a:cxnLst/>
              <a:rect l="l" t="t" r="r" b="b"/>
              <a:pathLst>
                <a:path h="2112645">
                  <a:moveTo>
                    <a:pt x="0" y="2112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4FA924F7-2D42-6793-2522-35943F81D75B}"/>
                </a:ext>
              </a:extLst>
            </p:cNvPr>
            <p:cNvSpPr/>
            <p:nvPr/>
          </p:nvSpPr>
          <p:spPr>
            <a:xfrm>
              <a:off x="5169117" y="648011"/>
              <a:ext cx="0" cy="1704975"/>
            </a:xfrm>
            <a:custGeom>
              <a:avLst/>
              <a:gdLst/>
              <a:ahLst/>
              <a:cxnLst/>
              <a:rect l="l" t="t" r="r" b="b"/>
              <a:pathLst>
                <a:path h="1704975">
                  <a:moveTo>
                    <a:pt x="0" y="17045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CF0430AB-6A8F-AA5A-F410-F7B43376B509}"/>
                </a:ext>
              </a:extLst>
            </p:cNvPr>
            <p:cNvSpPr/>
            <p:nvPr/>
          </p:nvSpPr>
          <p:spPr>
            <a:xfrm>
              <a:off x="7077850" y="648011"/>
              <a:ext cx="0" cy="1704975"/>
            </a:xfrm>
            <a:custGeom>
              <a:avLst/>
              <a:gdLst/>
              <a:ahLst/>
              <a:cxnLst/>
              <a:rect l="l" t="t" r="r" b="b"/>
              <a:pathLst>
                <a:path h="1704975">
                  <a:moveTo>
                    <a:pt x="0" y="17045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1">
            <a:extLst>
              <a:ext uri="{FF2B5EF4-FFF2-40B4-BE49-F238E27FC236}">
                <a16:creationId xmlns:a16="http://schemas.microsoft.com/office/drawing/2014/main" id="{7B513FC4-71B1-71B0-1732-56C8982EED15}"/>
              </a:ext>
            </a:extLst>
          </p:cNvPr>
          <p:cNvSpPr txBox="1"/>
          <p:nvPr/>
        </p:nvSpPr>
        <p:spPr>
          <a:xfrm>
            <a:off x="10124702" y="1081938"/>
            <a:ext cx="2565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YuGoPr6N-Medium"/>
                <a:cs typeface="YuGoPr6N-Medium"/>
              </a:rPr>
              <a:t>金木犀</a:t>
            </a:r>
            <a:endParaRPr sz="600">
              <a:latin typeface="YuGoPr6N-Medium"/>
              <a:cs typeface="YuGoPr6N-Medium"/>
            </a:endParaRPr>
          </a:p>
        </p:txBody>
      </p:sp>
      <p:pic>
        <p:nvPicPr>
          <p:cNvPr id="75" name="object 72">
            <a:extLst>
              <a:ext uri="{FF2B5EF4-FFF2-40B4-BE49-F238E27FC236}">
                <a16:creationId xmlns:a16="http://schemas.microsoft.com/office/drawing/2014/main" id="{C773874D-215F-696E-B222-982B524F92D5}"/>
              </a:ext>
            </a:extLst>
          </p:cNvPr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738"/>
          <a:stretch/>
        </p:blipFill>
        <p:spPr>
          <a:xfrm>
            <a:off x="10080000" y="756000"/>
            <a:ext cx="397059" cy="342000"/>
          </a:xfrm>
          <a:prstGeom prst="rect">
            <a:avLst/>
          </a:prstGeom>
        </p:spPr>
      </p:pic>
      <p:sp>
        <p:nvSpPr>
          <p:cNvPr id="76" name="object 73">
            <a:extLst>
              <a:ext uri="{FF2B5EF4-FFF2-40B4-BE49-F238E27FC236}">
                <a16:creationId xmlns:a16="http://schemas.microsoft.com/office/drawing/2014/main" id="{005BDA0F-E264-929D-CDE5-492EE509F41C}"/>
              </a:ext>
            </a:extLst>
          </p:cNvPr>
          <p:cNvSpPr txBox="1"/>
          <p:nvPr/>
        </p:nvSpPr>
        <p:spPr>
          <a:xfrm>
            <a:off x="10011897" y="1159663"/>
            <a:ext cx="48133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70" dirty="0">
                <a:solidFill>
                  <a:srgbClr val="414042"/>
                </a:solidFill>
                <a:latin typeface="YuGoPr6N-Medium"/>
                <a:cs typeface="YuGoPr6N-Medium"/>
              </a:rPr>
              <a:t>きんもくせい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sz="500" dirty="0">
              <a:latin typeface="YuGoPr6N-Medium"/>
              <a:cs typeface="YuGoPr6N-Medium"/>
            </a:endParaRPr>
          </a:p>
        </p:txBody>
      </p:sp>
      <p:grpSp>
        <p:nvGrpSpPr>
          <p:cNvPr id="77" name="object 75">
            <a:extLst>
              <a:ext uri="{FF2B5EF4-FFF2-40B4-BE49-F238E27FC236}">
                <a16:creationId xmlns:a16="http://schemas.microsoft.com/office/drawing/2014/main" id="{1C09E035-9B31-8D9D-B5DC-FD0663BA8ADC}"/>
              </a:ext>
            </a:extLst>
          </p:cNvPr>
          <p:cNvGrpSpPr/>
          <p:nvPr/>
        </p:nvGrpSpPr>
        <p:grpSpPr>
          <a:xfrm>
            <a:off x="7138653" y="648002"/>
            <a:ext cx="3279140" cy="440690"/>
            <a:chOff x="7138653" y="648002"/>
            <a:chExt cx="3279140" cy="440690"/>
          </a:xfrm>
        </p:grpSpPr>
        <p:pic>
          <p:nvPicPr>
            <p:cNvPr id="78" name="object 76">
              <a:extLst>
                <a:ext uri="{FF2B5EF4-FFF2-40B4-BE49-F238E27FC236}">
                  <a16:creationId xmlns:a16="http://schemas.microsoft.com/office/drawing/2014/main" id="{1AB8F307-E7DB-D847-0B7C-F358F9A62889}"/>
                </a:ext>
              </a:extLst>
            </p:cNvPr>
            <p:cNvPicPr/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8359" y="759485"/>
              <a:ext cx="329056" cy="329069"/>
            </a:xfrm>
            <a:prstGeom prst="rect">
              <a:avLst/>
            </a:prstGeom>
          </p:spPr>
        </p:pic>
        <p:sp>
          <p:nvSpPr>
            <p:cNvPr id="79" name="object 77">
              <a:extLst>
                <a:ext uri="{FF2B5EF4-FFF2-40B4-BE49-F238E27FC236}">
                  <a16:creationId xmlns:a16="http://schemas.microsoft.com/office/drawing/2014/main" id="{1B808026-C0B9-0FBD-FEA1-AE51D7C30515}"/>
                </a:ext>
              </a:extLst>
            </p:cNvPr>
            <p:cNvSpPr/>
            <p:nvPr/>
          </p:nvSpPr>
          <p:spPr>
            <a:xfrm>
              <a:off x="7138644" y="650582"/>
              <a:ext cx="140970" cy="112395"/>
            </a:xfrm>
            <a:custGeom>
              <a:avLst/>
              <a:gdLst/>
              <a:ahLst/>
              <a:cxnLst/>
              <a:rect l="l" t="t" r="r" b="b"/>
              <a:pathLst>
                <a:path w="140970" h="112395">
                  <a:moveTo>
                    <a:pt x="9009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6601" y="7620"/>
                  </a:lnTo>
                  <a:lnTo>
                    <a:pt x="36601" y="111760"/>
                  </a:lnTo>
                  <a:lnTo>
                    <a:pt x="53568" y="111760"/>
                  </a:lnTo>
                  <a:lnTo>
                    <a:pt x="53568" y="7620"/>
                  </a:lnTo>
                  <a:lnTo>
                    <a:pt x="90093" y="7620"/>
                  </a:lnTo>
                  <a:lnTo>
                    <a:pt x="90093" y="0"/>
                  </a:lnTo>
                  <a:close/>
                </a:path>
                <a:path w="140970" h="112395">
                  <a:moveTo>
                    <a:pt x="140462" y="0"/>
                  </a:moveTo>
                  <a:lnTo>
                    <a:pt x="123482" y="0"/>
                  </a:lnTo>
                  <a:lnTo>
                    <a:pt x="123482" y="112191"/>
                  </a:lnTo>
                  <a:lnTo>
                    <a:pt x="140462" y="112191"/>
                  </a:lnTo>
                  <a:lnTo>
                    <a:pt x="140462" y="0"/>
                  </a:lnTo>
                  <a:close/>
                </a:path>
              </a:pathLst>
            </a:custGeom>
            <a:solidFill>
              <a:srgbClr val="AD3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78">
              <a:extLst>
                <a:ext uri="{FF2B5EF4-FFF2-40B4-BE49-F238E27FC236}">
                  <a16:creationId xmlns:a16="http://schemas.microsoft.com/office/drawing/2014/main" id="{AD50B43A-5589-B58D-BF19-98A7A9D8B071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22290" y="650579"/>
              <a:ext cx="112979" cy="112191"/>
            </a:xfrm>
            <a:prstGeom prst="rect">
              <a:avLst/>
            </a:prstGeom>
          </p:spPr>
        </p:pic>
        <p:pic>
          <p:nvPicPr>
            <p:cNvPr id="81" name="object 79">
              <a:extLst>
                <a:ext uri="{FF2B5EF4-FFF2-40B4-BE49-F238E27FC236}">
                  <a16:creationId xmlns:a16="http://schemas.microsoft.com/office/drawing/2014/main" id="{A3670387-1583-6D84-1963-6A7AA72B67F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78449" y="650579"/>
              <a:ext cx="70167" cy="112191"/>
            </a:xfrm>
            <a:prstGeom prst="rect">
              <a:avLst/>
            </a:prstGeom>
          </p:spPr>
        </p:pic>
        <p:pic>
          <p:nvPicPr>
            <p:cNvPr id="82" name="object 80">
              <a:extLst>
                <a:ext uri="{FF2B5EF4-FFF2-40B4-BE49-F238E27FC236}">
                  <a16:creationId xmlns:a16="http://schemas.microsoft.com/office/drawing/2014/main" id="{FAFB507B-9E4B-FBC5-A3AE-698F38CA2D95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51521" y="650579"/>
              <a:ext cx="70154" cy="112191"/>
            </a:xfrm>
            <a:prstGeom prst="rect">
              <a:avLst/>
            </a:prstGeom>
          </p:spPr>
        </p:pic>
        <p:pic>
          <p:nvPicPr>
            <p:cNvPr id="83" name="object 81">
              <a:extLst>
                <a:ext uri="{FF2B5EF4-FFF2-40B4-BE49-F238E27FC236}">
                  <a16:creationId xmlns:a16="http://schemas.microsoft.com/office/drawing/2014/main" id="{02925301-C7AE-5023-5883-8A2146513036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78888" y="648002"/>
              <a:ext cx="71970" cy="117424"/>
            </a:xfrm>
            <a:prstGeom prst="rect">
              <a:avLst/>
            </a:prstGeom>
          </p:spPr>
        </p:pic>
        <p:pic>
          <p:nvPicPr>
            <p:cNvPr id="84" name="object 82">
              <a:extLst>
                <a:ext uri="{FF2B5EF4-FFF2-40B4-BE49-F238E27FC236}">
                  <a16:creationId xmlns:a16="http://schemas.microsoft.com/office/drawing/2014/main" id="{D52632E5-0891-250C-A818-7D94808CED69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83045" y="650579"/>
              <a:ext cx="87198" cy="114846"/>
            </a:xfrm>
            <a:prstGeom prst="rect">
              <a:avLst/>
            </a:prstGeom>
          </p:spPr>
        </p:pic>
        <p:pic>
          <p:nvPicPr>
            <p:cNvPr id="85" name="object 83">
              <a:extLst>
                <a:ext uri="{FF2B5EF4-FFF2-40B4-BE49-F238E27FC236}">
                  <a16:creationId xmlns:a16="http://schemas.microsoft.com/office/drawing/2014/main" id="{D0B1A1F8-E233-B635-4B44-D7A265BC6F7E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05651" y="648006"/>
              <a:ext cx="202860" cy="117424"/>
            </a:xfrm>
            <a:prstGeom prst="rect">
              <a:avLst/>
            </a:prstGeom>
          </p:spPr>
        </p:pic>
      </p:grpSp>
      <p:sp>
        <p:nvSpPr>
          <p:cNvPr id="86" name="object 84">
            <a:extLst>
              <a:ext uri="{FF2B5EF4-FFF2-40B4-BE49-F238E27FC236}">
                <a16:creationId xmlns:a16="http://schemas.microsoft.com/office/drawing/2014/main" id="{DA411408-EB29-4D4C-0C00-5EA88E5B4E44}"/>
              </a:ext>
            </a:extLst>
          </p:cNvPr>
          <p:cNvSpPr txBox="1"/>
          <p:nvPr/>
        </p:nvSpPr>
        <p:spPr>
          <a:xfrm>
            <a:off x="7117835" y="718432"/>
            <a:ext cx="784860" cy="47314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800" b="1" spc="-55" dirty="0">
                <a:solidFill>
                  <a:srgbClr val="9E3E37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タイムサージ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20320" marR="5080" indent="-6350">
              <a:lnSpc>
                <a:spcPct val="107200"/>
              </a:lnSpc>
              <a:spcBef>
                <a:spcPts val="425"/>
              </a:spcBef>
            </a:pPr>
            <a:r>
              <a:rPr sz="700" b="1" spc="-8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まとまりの悪さが</a:t>
            </a:r>
            <a:r>
              <a:rPr sz="700" b="1" spc="50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87" name="object 85">
            <a:extLst>
              <a:ext uri="{FF2B5EF4-FFF2-40B4-BE49-F238E27FC236}">
                <a16:creationId xmlns:a16="http://schemas.microsoft.com/office/drawing/2014/main" id="{B736D229-4A7B-465B-C358-DCB0B183F0D4}"/>
              </a:ext>
            </a:extLst>
          </p:cNvPr>
          <p:cNvGrpSpPr/>
          <p:nvPr/>
        </p:nvGrpSpPr>
        <p:grpSpPr>
          <a:xfrm>
            <a:off x="7622670" y="1721801"/>
            <a:ext cx="640080" cy="704850"/>
            <a:chOff x="7622670" y="1721801"/>
            <a:chExt cx="640080" cy="704850"/>
          </a:xfrm>
        </p:grpSpPr>
        <p:pic>
          <p:nvPicPr>
            <p:cNvPr id="88" name="object 86">
              <a:extLst>
                <a:ext uri="{FF2B5EF4-FFF2-40B4-BE49-F238E27FC236}">
                  <a16:creationId xmlns:a16="http://schemas.microsoft.com/office/drawing/2014/main" id="{9CC33578-B22E-BF2A-D949-EF367E2715A2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18412" y="2354198"/>
              <a:ext cx="138684" cy="72351"/>
            </a:xfrm>
            <a:prstGeom prst="rect">
              <a:avLst/>
            </a:prstGeom>
          </p:spPr>
        </p:pic>
        <p:pic>
          <p:nvPicPr>
            <p:cNvPr id="89" name="object 87">
              <a:extLst>
                <a:ext uri="{FF2B5EF4-FFF2-40B4-BE49-F238E27FC236}">
                  <a16:creationId xmlns:a16="http://schemas.microsoft.com/office/drawing/2014/main" id="{E1954A5E-ED07-608F-5D47-379099072543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94840" y="2354198"/>
              <a:ext cx="192874" cy="72351"/>
            </a:xfrm>
            <a:prstGeom prst="rect">
              <a:avLst/>
            </a:prstGeom>
          </p:spPr>
        </p:pic>
        <p:pic>
          <p:nvPicPr>
            <p:cNvPr id="90" name="object 88">
              <a:extLst>
                <a:ext uri="{FF2B5EF4-FFF2-40B4-BE49-F238E27FC236}">
                  <a16:creationId xmlns:a16="http://schemas.microsoft.com/office/drawing/2014/main" id="{7F5DAE79-96B1-799F-38C2-BD229D4C82A4}"/>
                </a:ext>
              </a:extLst>
            </p:cNvPr>
            <p:cNvPicPr/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2183" y="2039785"/>
              <a:ext cx="340060" cy="340059"/>
            </a:xfrm>
            <a:prstGeom prst="rect">
              <a:avLst/>
            </a:prstGeom>
          </p:spPr>
        </p:pic>
        <p:pic>
          <p:nvPicPr>
            <p:cNvPr id="91" name="object 89">
              <a:extLst>
                <a:ext uri="{FF2B5EF4-FFF2-40B4-BE49-F238E27FC236}">
                  <a16:creationId xmlns:a16="http://schemas.microsoft.com/office/drawing/2014/main" id="{DB14E8DC-CF15-DB46-93A2-DCA98CCB56EC}"/>
                </a:ext>
              </a:extLst>
            </p:cNvPr>
            <p:cNvPicPr/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2670" y="1721801"/>
              <a:ext cx="339428" cy="678425"/>
            </a:xfrm>
            <a:prstGeom prst="rect">
              <a:avLst/>
            </a:prstGeom>
          </p:spPr>
        </p:pic>
      </p:grpSp>
      <p:sp>
        <p:nvSpPr>
          <p:cNvPr id="92" name="object 92">
            <a:extLst>
              <a:ext uri="{FF2B5EF4-FFF2-40B4-BE49-F238E27FC236}">
                <a16:creationId xmlns:a16="http://schemas.microsoft.com/office/drawing/2014/main" id="{A37A20F3-6736-7402-67FD-43B838BBD098}"/>
              </a:ext>
            </a:extLst>
          </p:cNvPr>
          <p:cNvSpPr txBox="1"/>
          <p:nvPr/>
        </p:nvSpPr>
        <p:spPr>
          <a:xfrm>
            <a:off x="8064189" y="1483547"/>
            <a:ext cx="584769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40" dirty="0">
                <a:solidFill>
                  <a:srgbClr val="9E3E37"/>
                </a:solidFill>
                <a:latin typeface="YuGoPr6N-Medium"/>
                <a:cs typeface="YuGoPr6N-Medium"/>
              </a:rPr>
              <a:t>タイムサージ</a:t>
            </a:r>
            <a:endParaRPr sz="500" dirty="0">
              <a:latin typeface="YuGoPr6N-Medium"/>
              <a:cs typeface="YuGoPr6N-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9E3E37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spcBef>
                <a:spcPts val="170"/>
              </a:spcBef>
              <a:tabLst>
                <a:tab pos="340995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4,180</a:t>
            </a:r>
            <a:r>
              <a:rPr lang="ja-JP" altLang="en-US" sz="50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tabLst>
                <a:tab pos="340995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6,270</a:t>
            </a:r>
            <a:r>
              <a:rPr lang="ja-JP" altLang="en-US" sz="50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55">
                <a:solidFill>
                  <a:srgbClr val="231F20"/>
                </a:solidFill>
                <a:latin typeface="YuGoPr6N-Medium"/>
                <a:cs typeface="YuGoPr6N-Medium"/>
              </a:rPr>
              <a:t>パック　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lang="ja-JP" altLang="en-US" sz="50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93" name="object 95">
            <a:extLst>
              <a:ext uri="{FF2B5EF4-FFF2-40B4-BE49-F238E27FC236}">
                <a16:creationId xmlns:a16="http://schemas.microsoft.com/office/drawing/2014/main" id="{586ABAAD-6D76-1612-5B50-5252D33FEEAD}"/>
              </a:ext>
            </a:extLst>
          </p:cNvPr>
          <p:cNvSpPr txBox="1"/>
          <p:nvPr/>
        </p:nvSpPr>
        <p:spPr>
          <a:xfrm>
            <a:off x="7120508" y="1483535"/>
            <a:ext cx="526415" cy="4306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133350" indent="-3175">
              <a:lnSpc>
                <a:spcPct val="104200"/>
              </a:lnSpc>
              <a:spcBef>
                <a:spcPts val="110"/>
              </a:spcBef>
            </a:pPr>
            <a:r>
              <a:rPr sz="500" spc="-40" dirty="0">
                <a:solidFill>
                  <a:srgbClr val="9E3E37"/>
                </a:solidFill>
                <a:latin typeface="YuGoPr6N-Medium"/>
                <a:cs typeface="YuGoPr6N-Medium"/>
              </a:rPr>
              <a:t>タイムサージシャンプー</a:t>
            </a:r>
            <a:endParaRPr sz="500" dirty="0">
              <a:latin typeface="YuGoPr6N-Medium"/>
              <a:cs typeface="YuGoPr6N-Medium"/>
            </a:endParaRPr>
          </a:p>
          <a:p>
            <a:pPr marL="18415">
              <a:spcBef>
                <a:spcPts val="18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94" name="object 96">
            <a:extLst>
              <a:ext uri="{FF2B5EF4-FFF2-40B4-BE49-F238E27FC236}">
                <a16:creationId xmlns:a16="http://schemas.microsoft.com/office/drawing/2014/main" id="{F8EDC0EA-2273-74C8-DC31-7D1791CA2886}"/>
              </a:ext>
            </a:extLst>
          </p:cNvPr>
          <p:cNvSpPr txBox="1"/>
          <p:nvPr/>
        </p:nvSpPr>
        <p:spPr>
          <a:xfrm>
            <a:off x="8270837" y="1098158"/>
            <a:ext cx="28448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600" spc="-20" dirty="0">
                <a:solidFill>
                  <a:srgbClr val="414042"/>
                </a:solidFill>
                <a:latin typeface="YuGoPr6N-Medium"/>
                <a:cs typeface="YuGoPr6N-Medium"/>
              </a:rPr>
              <a:t>花水木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95" name="object 99">
            <a:extLst>
              <a:ext uri="{FF2B5EF4-FFF2-40B4-BE49-F238E27FC236}">
                <a16:creationId xmlns:a16="http://schemas.microsoft.com/office/drawing/2014/main" id="{3C789947-1519-F50B-AE76-F99B0509220B}"/>
              </a:ext>
            </a:extLst>
          </p:cNvPr>
          <p:cNvSpPr/>
          <p:nvPr/>
        </p:nvSpPr>
        <p:spPr>
          <a:xfrm>
            <a:off x="8248351" y="75948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5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7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01">
            <a:extLst>
              <a:ext uri="{FF2B5EF4-FFF2-40B4-BE49-F238E27FC236}">
                <a16:creationId xmlns:a16="http://schemas.microsoft.com/office/drawing/2014/main" id="{C5BCAAF7-39E5-2715-EF1D-C775207BA8B5}"/>
              </a:ext>
            </a:extLst>
          </p:cNvPr>
          <p:cNvSpPr/>
          <p:nvPr/>
        </p:nvSpPr>
        <p:spPr>
          <a:xfrm>
            <a:off x="8202758" y="647007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10AE9B5A-B4AA-E778-099F-107471BBD45D}"/>
              </a:ext>
            </a:extLst>
          </p:cNvPr>
          <p:cNvGrpSpPr/>
          <p:nvPr/>
        </p:nvGrpSpPr>
        <p:grpSpPr>
          <a:xfrm>
            <a:off x="5296890" y="648004"/>
            <a:ext cx="936902" cy="117429"/>
            <a:chOff x="5296890" y="648004"/>
            <a:chExt cx="936902" cy="117429"/>
          </a:xfrm>
        </p:grpSpPr>
        <p:sp>
          <p:nvSpPr>
            <p:cNvPr id="98" name="object 102">
              <a:extLst>
                <a:ext uri="{FF2B5EF4-FFF2-40B4-BE49-F238E27FC236}">
                  <a16:creationId xmlns:a16="http://schemas.microsoft.com/office/drawing/2014/main" id="{73A5210D-EB8F-8FBC-D274-D6B6FB5F3360}"/>
                </a:ext>
              </a:extLst>
            </p:cNvPr>
            <p:cNvSpPr/>
            <p:nvPr/>
          </p:nvSpPr>
          <p:spPr>
            <a:xfrm>
              <a:off x="5296890" y="650570"/>
              <a:ext cx="19050" cy="112395"/>
            </a:xfrm>
            <a:custGeom>
              <a:avLst/>
              <a:gdLst/>
              <a:ahLst/>
              <a:cxnLst/>
              <a:rect l="l" t="t" r="r" b="b"/>
              <a:pathLst>
                <a:path w="19050" h="112395">
                  <a:moveTo>
                    <a:pt x="18859" y="0"/>
                  </a:moveTo>
                  <a:lnTo>
                    <a:pt x="0" y="0"/>
                  </a:lnTo>
                  <a:lnTo>
                    <a:pt x="0" y="112204"/>
                  </a:lnTo>
                  <a:lnTo>
                    <a:pt x="18859" y="112204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CD1D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103">
              <a:extLst>
                <a:ext uri="{FF2B5EF4-FFF2-40B4-BE49-F238E27FC236}">
                  <a16:creationId xmlns:a16="http://schemas.microsoft.com/office/drawing/2014/main" id="{3A8F11C2-5092-8D74-02A4-5D54EE0D14CF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63718" y="650575"/>
              <a:ext cx="125564" cy="112204"/>
            </a:xfrm>
            <a:prstGeom prst="rect">
              <a:avLst/>
            </a:prstGeom>
          </p:spPr>
        </p:pic>
        <p:pic>
          <p:nvPicPr>
            <p:cNvPr id="100" name="object 104">
              <a:extLst>
                <a:ext uri="{FF2B5EF4-FFF2-40B4-BE49-F238E27FC236}">
                  <a16:creationId xmlns:a16="http://schemas.microsoft.com/office/drawing/2014/main" id="{C61D5DA4-7168-E383-FB97-ED5F9AEF0762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37254" y="650575"/>
              <a:ext cx="125564" cy="112204"/>
            </a:xfrm>
            <a:prstGeom prst="rect">
              <a:avLst/>
            </a:prstGeom>
          </p:spPr>
        </p:pic>
        <p:pic>
          <p:nvPicPr>
            <p:cNvPr id="101" name="object 105">
              <a:extLst>
                <a:ext uri="{FF2B5EF4-FFF2-40B4-BE49-F238E27FC236}">
                  <a16:creationId xmlns:a16="http://schemas.microsoft.com/office/drawing/2014/main" id="{C6F62F6A-EFEA-8535-3401-8324CB368A58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08794" y="650575"/>
              <a:ext cx="96913" cy="114858"/>
            </a:xfrm>
            <a:prstGeom prst="rect">
              <a:avLst/>
            </a:prstGeom>
          </p:spPr>
        </p:pic>
        <p:pic>
          <p:nvPicPr>
            <p:cNvPr id="102" name="object 106">
              <a:extLst>
                <a:ext uri="{FF2B5EF4-FFF2-40B4-BE49-F238E27FC236}">
                  <a16:creationId xmlns:a16="http://schemas.microsoft.com/office/drawing/2014/main" id="{5C5963EC-9155-85C2-C954-17FCEDF84137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1624" y="650570"/>
              <a:ext cx="92875" cy="112217"/>
            </a:xfrm>
            <a:prstGeom prst="rect">
              <a:avLst/>
            </a:prstGeom>
          </p:spPr>
        </p:pic>
        <p:sp>
          <p:nvSpPr>
            <p:cNvPr id="103" name="object 107">
              <a:extLst>
                <a:ext uri="{FF2B5EF4-FFF2-40B4-BE49-F238E27FC236}">
                  <a16:creationId xmlns:a16="http://schemas.microsoft.com/office/drawing/2014/main" id="{1C650763-C2DB-CC02-EE36-95384499B435}"/>
                </a:ext>
              </a:extLst>
            </p:cNvPr>
            <p:cNvSpPr/>
            <p:nvPr/>
          </p:nvSpPr>
          <p:spPr>
            <a:xfrm>
              <a:off x="5978372" y="650570"/>
              <a:ext cx="19050" cy="112395"/>
            </a:xfrm>
            <a:custGeom>
              <a:avLst/>
              <a:gdLst/>
              <a:ahLst/>
              <a:cxnLst/>
              <a:rect l="l" t="t" r="r" b="b"/>
              <a:pathLst>
                <a:path w="19050" h="112395">
                  <a:moveTo>
                    <a:pt x="18846" y="0"/>
                  </a:moveTo>
                  <a:lnTo>
                    <a:pt x="0" y="0"/>
                  </a:lnTo>
                  <a:lnTo>
                    <a:pt x="0" y="112204"/>
                  </a:lnTo>
                  <a:lnTo>
                    <a:pt x="18846" y="112204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CD1D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8">
              <a:extLst>
                <a:ext uri="{FF2B5EF4-FFF2-40B4-BE49-F238E27FC236}">
                  <a16:creationId xmlns:a16="http://schemas.microsoft.com/office/drawing/2014/main" id="{EF5DD831-15F9-2CE9-99F8-80D38FB6A7D8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34831" y="648004"/>
              <a:ext cx="79933" cy="117424"/>
            </a:xfrm>
            <a:prstGeom prst="rect">
              <a:avLst/>
            </a:prstGeom>
          </p:spPr>
        </p:pic>
        <p:pic>
          <p:nvPicPr>
            <p:cNvPr id="105" name="object 109">
              <a:extLst>
                <a:ext uri="{FF2B5EF4-FFF2-40B4-BE49-F238E27FC236}">
                  <a16:creationId xmlns:a16="http://schemas.microsoft.com/office/drawing/2014/main" id="{5631D0C7-E012-2EA7-248E-A08CC39AB730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55827" y="650575"/>
              <a:ext cx="77965" cy="112204"/>
            </a:xfrm>
            <a:prstGeom prst="rect">
              <a:avLst/>
            </a:prstGeom>
          </p:spPr>
        </p:pic>
      </p:grpSp>
      <p:sp>
        <p:nvSpPr>
          <p:cNvPr id="106" name="object 110">
            <a:extLst>
              <a:ext uri="{FF2B5EF4-FFF2-40B4-BE49-F238E27FC236}">
                <a16:creationId xmlns:a16="http://schemas.microsoft.com/office/drawing/2014/main" id="{96B68634-73E7-FF6B-0F50-8A9DAADDA11F}"/>
              </a:ext>
            </a:extLst>
          </p:cNvPr>
          <p:cNvSpPr txBox="1"/>
          <p:nvPr/>
        </p:nvSpPr>
        <p:spPr>
          <a:xfrm>
            <a:off x="5266158" y="723429"/>
            <a:ext cx="1200199" cy="658257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7938">
              <a:spcBef>
                <a:spcPts val="635"/>
              </a:spcBef>
            </a:pPr>
            <a:r>
              <a:rPr sz="800" b="1" spc="-100" dirty="0">
                <a:solidFill>
                  <a:srgbClr val="B22660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イミュライズ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76835">
              <a:spcBef>
                <a:spcPts val="409"/>
              </a:spcBef>
            </a:pPr>
            <a:r>
              <a:rPr sz="700" b="1" spc="-4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カラーやパーマの</a:t>
            </a:r>
            <a:endParaRPr lang="en-US" sz="700" b="1" spc="-45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76835">
              <a:spcBef>
                <a:spcPts val="409"/>
              </a:spcBef>
            </a:pPr>
            <a:r>
              <a:rPr sz="700" b="1" spc="-6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ダメージが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spcBef>
                <a:spcPts val="60"/>
              </a:spcBef>
            </a:pP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107" name="object 111">
            <a:extLst>
              <a:ext uri="{FF2B5EF4-FFF2-40B4-BE49-F238E27FC236}">
                <a16:creationId xmlns:a16="http://schemas.microsoft.com/office/drawing/2014/main" id="{D20AC166-B656-DA75-32DB-064E744F9FAD}"/>
              </a:ext>
            </a:extLst>
          </p:cNvPr>
          <p:cNvGrpSpPr/>
          <p:nvPr/>
        </p:nvGrpSpPr>
        <p:grpSpPr>
          <a:xfrm>
            <a:off x="5737570" y="1721801"/>
            <a:ext cx="653415" cy="704850"/>
            <a:chOff x="5737570" y="1721801"/>
            <a:chExt cx="653415" cy="704850"/>
          </a:xfrm>
        </p:grpSpPr>
        <p:pic>
          <p:nvPicPr>
            <p:cNvPr id="109" name="object 112">
              <a:extLst>
                <a:ext uri="{FF2B5EF4-FFF2-40B4-BE49-F238E27FC236}">
                  <a16:creationId xmlns:a16="http://schemas.microsoft.com/office/drawing/2014/main" id="{3F877CE4-19E4-C924-7020-A51AA6F391FA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31725" y="2354198"/>
              <a:ext cx="138684" cy="72351"/>
            </a:xfrm>
            <a:prstGeom prst="rect">
              <a:avLst/>
            </a:prstGeom>
          </p:spPr>
        </p:pic>
        <p:pic>
          <p:nvPicPr>
            <p:cNvPr id="111" name="object 113">
              <a:extLst>
                <a:ext uri="{FF2B5EF4-FFF2-40B4-BE49-F238E27FC236}">
                  <a16:creationId xmlns:a16="http://schemas.microsoft.com/office/drawing/2014/main" id="{A988F705-552A-3593-9DA5-493B425A9A5B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24524" y="2354198"/>
              <a:ext cx="192862" cy="72351"/>
            </a:xfrm>
            <a:prstGeom prst="rect">
              <a:avLst/>
            </a:prstGeom>
          </p:spPr>
        </p:pic>
        <p:pic>
          <p:nvPicPr>
            <p:cNvPr id="112" name="object 114">
              <a:extLst>
                <a:ext uri="{FF2B5EF4-FFF2-40B4-BE49-F238E27FC236}">
                  <a16:creationId xmlns:a16="http://schemas.microsoft.com/office/drawing/2014/main" id="{13404FD5-B07A-C661-DA28-370B9F27ED59}"/>
                </a:ext>
              </a:extLst>
            </p:cNvPr>
            <p:cNvPicPr/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927" y="2039785"/>
              <a:ext cx="340060" cy="340059"/>
            </a:xfrm>
            <a:prstGeom prst="rect">
              <a:avLst/>
            </a:prstGeom>
          </p:spPr>
        </p:pic>
        <p:pic>
          <p:nvPicPr>
            <p:cNvPr id="113" name="object 115">
              <a:extLst>
                <a:ext uri="{FF2B5EF4-FFF2-40B4-BE49-F238E27FC236}">
                  <a16:creationId xmlns:a16="http://schemas.microsoft.com/office/drawing/2014/main" id="{16B8E327-E26A-106D-8D12-907B7A9A179B}"/>
                </a:ext>
              </a:extLst>
            </p:cNvPr>
            <p:cNvPicPr/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570" y="1721801"/>
              <a:ext cx="339417" cy="678422"/>
            </a:xfrm>
            <a:prstGeom prst="rect">
              <a:avLst/>
            </a:prstGeom>
          </p:spPr>
        </p:pic>
      </p:grpSp>
      <p:sp>
        <p:nvSpPr>
          <p:cNvPr id="114" name="object 118">
            <a:extLst>
              <a:ext uri="{FF2B5EF4-FFF2-40B4-BE49-F238E27FC236}">
                <a16:creationId xmlns:a16="http://schemas.microsoft.com/office/drawing/2014/main" id="{7EEAB638-6F48-16A6-2037-9DFD062B384A}"/>
              </a:ext>
            </a:extLst>
          </p:cNvPr>
          <p:cNvSpPr txBox="1"/>
          <p:nvPr/>
        </p:nvSpPr>
        <p:spPr>
          <a:xfrm>
            <a:off x="5266122" y="1483541"/>
            <a:ext cx="525780" cy="4306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153670" indent="-3175">
              <a:lnSpc>
                <a:spcPct val="104200"/>
              </a:lnSpc>
              <a:spcBef>
                <a:spcPts val="110"/>
              </a:spcBef>
            </a:pPr>
            <a:r>
              <a:rPr sz="500" spc="-65" dirty="0">
                <a:solidFill>
                  <a:srgbClr val="B22660"/>
                </a:solidFill>
                <a:latin typeface="YuGoPr6N-Medium"/>
                <a:cs typeface="YuGoPr6N-Medium"/>
              </a:rPr>
              <a:t>イミュライズ</a:t>
            </a:r>
            <a:r>
              <a:rPr sz="500" spc="-40" dirty="0">
                <a:solidFill>
                  <a:srgbClr val="B22660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spcBef>
                <a:spcPts val="18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grpSp>
        <p:nvGrpSpPr>
          <p:cNvPr id="115" name="object 119">
            <a:extLst>
              <a:ext uri="{FF2B5EF4-FFF2-40B4-BE49-F238E27FC236}">
                <a16:creationId xmlns:a16="http://schemas.microsoft.com/office/drawing/2014/main" id="{DFEBA728-BC0D-77F9-3F01-AF17257364B9}"/>
              </a:ext>
            </a:extLst>
          </p:cNvPr>
          <p:cNvGrpSpPr/>
          <p:nvPr/>
        </p:nvGrpSpPr>
        <p:grpSpPr>
          <a:xfrm>
            <a:off x="6050888" y="1509438"/>
            <a:ext cx="340360" cy="323850"/>
            <a:chOff x="6050888" y="1509438"/>
            <a:chExt cx="340360" cy="323850"/>
          </a:xfrm>
        </p:grpSpPr>
        <p:pic>
          <p:nvPicPr>
            <p:cNvPr id="116" name="object 120">
              <a:extLst>
                <a:ext uri="{FF2B5EF4-FFF2-40B4-BE49-F238E27FC236}">
                  <a16:creationId xmlns:a16="http://schemas.microsoft.com/office/drawing/2014/main" id="{77A143F7-C84D-AA61-F97D-3CCCAFF743EC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24524" y="1760893"/>
              <a:ext cx="192862" cy="72351"/>
            </a:xfrm>
            <a:prstGeom prst="rect">
              <a:avLst/>
            </a:prstGeom>
          </p:spPr>
        </p:pic>
        <p:pic>
          <p:nvPicPr>
            <p:cNvPr id="117" name="object 121">
              <a:extLst>
                <a:ext uri="{FF2B5EF4-FFF2-40B4-BE49-F238E27FC236}">
                  <a16:creationId xmlns:a16="http://schemas.microsoft.com/office/drawing/2014/main" id="{A1868073-1A25-9553-5EDF-F69ECE2CD40F}"/>
                </a:ext>
              </a:extLst>
            </p:cNvPr>
            <p:cNvPicPr/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888" y="1509438"/>
              <a:ext cx="340136" cy="271936"/>
            </a:xfrm>
            <a:prstGeom prst="rect">
              <a:avLst/>
            </a:prstGeom>
          </p:spPr>
        </p:pic>
      </p:grpSp>
      <p:sp>
        <p:nvSpPr>
          <p:cNvPr id="118" name="object 122">
            <a:extLst>
              <a:ext uri="{FF2B5EF4-FFF2-40B4-BE49-F238E27FC236}">
                <a16:creationId xmlns:a16="http://schemas.microsoft.com/office/drawing/2014/main" id="{D152DC1C-B543-8E6F-A26B-93DE0A69E5BF}"/>
              </a:ext>
            </a:extLst>
          </p:cNvPr>
          <p:cNvSpPr txBox="1"/>
          <p:nvPr/>
        </p:nvSpPr>
        <p:spPr>
          <a:xfrm>
            <a:off x="6384527" y="1922763"/>
            <a:ext cx="575310" cy="4362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65" dirty="0">
                <a:solidFill>
                  <a:srgbClr val="B22660"/>
                </a:solidFill>
                <a:latin typeface="YuGoPr6N-Medium"/>
                <a:cs typeface="YuGoPr6N-Medium"/>
              </a:rPr>
              <a:t>イミュライズ</a:t>
            </a:r>
            <a:endParaRPr sz="500" dirty="0">
              <a:latin typeface="YuGoPr6N-Medium"/>
              <a:cs typeface="YuGoPr6N-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B22660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spcBef>
                <a:spcPts val="170"/>
              </a:spcBef>
              <a:tabLst>
                <a:tab pos="34099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tabLst>
                <a:tab pos="34099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5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119" name="object 123">
            <a:extLst>
              <a:ext uri="{FF2B5EF4-FFF2-40B4-BE49-F238E27FC236}">
                <a16:creationId xmlns:a16="http://schemas.microsoft.com/office/drawing/2014/main" id="{01AD9D98-24F2-B0BA-BA91-0A734BA32D00}"/>
              </a:ext>
            </a:extLst>
          </p:cNvPr>
          <p:cNvSpPr txBox="1"/>
          <p:nvPr/>
        </p:nvSpPr>
        <p:spPr>
          <a:xfrm>
            <a:off x="6384527" y="1483547"/>
            <a:ext cx="603250" cy="271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65" dirty="0">
                <a:solidFill>
                  <a:srgbClr val="B22660"/>
                </a:solidFill>
                <a:latin typeface="YuGoPr6N-Medium"/>
                <a:cs typeface="YuGoPr6N-Medium"/>
              </a:rPr>
              <a:t>イミュライズ</a:t>
            </a:r>
            <a:endParaRPr sz="500" dirty="0">
              <a:latin typeface="YuGoPr6N-Medium"/>
              <a:cs typeface="YuGoPr6N-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500" spc="-70" dirty="0">
                <a:solidFill>
                  <a:srgbClr val="B22660"/>
                </a:solidFill>
                <a:latin typeface="YuGoPr6N-Medium"/>
                <a:cs typeface="YuGoPr6N-Medium"/>
              </a:rPr>
              <a:t>ヘアニュートリエント</a:t>
            </a:r>
            <a:endParaRPr sz="500" dirty="0">
              <a:latin typeface="YuGoPr6N-Medium"/>
              <a:cs typeface="YuGoPr6N-Medium"/>
            </a:endParaRPr>
          </a:p>
          <a:p>
            <a:pPr marL="17780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150g</a:t>
            </a:r>
            <a:r>
              <a:rPr sz="500" spc="35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5,500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120" name="object 135">
            <a:extLst>
              <a:ext uri="{FF2B5EF4-FFF2-40B4-BE49-F238E27FC236}">
                <a16:creationId xmlns:a16="http://schemas.microsoft.com/office/drawing/2014/main" id="{2C5B6D22-383F-7589-C8A5-0F513876C319}"/>
              </a:ext>
            </a:extLst>
          </p:cNvPr>
          <p:cNvSpPr/>
          <p:nvPr/>
        </p:nvSpPr>
        <p:spPr>
          <a:xfrm>
            <a:off x="6608762" y="75948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5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7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37">
            <a:extLst>
              <a:ext uri="{FF2B5EF4-FFF2-40B4-BE49-F238E27FC236}">
                <a16:creationId xmlns:a16="http://schemas.microsoft.com/office/drawing/2014/main" id="{9DE0FE6E-660C-098B-3F45-0CEF0E215A73}"/>
              </a:ext>
            </a:extLst>
          </p:cNvPr>
          <p:cNvSpPr/>
          <p:nvPr/>
        </p:nvSpPr>
        <p:spPr>
          <a:xfrm>
            <a:off x="6563169" y="647007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138">
            <a:extLst>
              <a:ext uri="{FF2B5EF4-FFF2-40B4-BE49-F238E27FC236}">
                <a16:creationId xmlns:a16="http://schemas.microsoft.com/office/drawing/2014/main" id="{D67D4A19-B7F1-66BE-34E7-755B0E5E2DB3}"/>
              </a:ext>
            </a:extLst>
          </p:cNvPr>
          <p:cNvPicPr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881" y="803398"/>
            <a:ext cx="329459" cy="247094"/>
          </a:xfrm>
          <a:prstGeom prst="rect">
            <a:avLst/>
          </a:prstGeom>
        </p:spPr>
      </p:pic>
      <p:pic>
        <p:nvPicPr>
          <p:cNvPr id="123" name="object 139">
            <a:extLst>
              <a:ext uri="{FF2B5EF4-FFF2-40B4-BE49-F238E27FC236}">
                <a16:creationId xmlns:a16="http://schemas.microsoft.com/office/drawing/2014/main" id="{B3EB2398-7B83-198A-4D18-2E38DB0716DB}"/>
              </a:ext>
            </a:extLst>
          </p:cNvPr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615123" y="650410"/>
            <a:ext cx="72644" cy="104559"/>
          </a:xfrm>
          <a:prstGeom prst="rect">
            <a:avLst/>
          </a:prstGeom>
        </p:spPr>
      </p:pic>
      <p:pic>
        <p:nvPicPr>
          <p:cNvPr id="124" name="object 140">
            <a:extLst>
              <a:ext uri="{FF2B5EF4-FFF2-40B4-BE49-F238E27FC236}">
                <a16:creationId xmlns:a16="http://schemas.microsoft.com/office/drawing/2014/main" id="{CE11B752-E1EC-248F-47F5-63C5BACBF260}"/>
              </a:ext>
            </a:extLst>
          </p:cNvPr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721237" y="648004"/>
            <a:ext cx="113931" cy="139687"/>
          </a:xfrm>
          <a:prstGeom prst="rect">
            <a:avLst/>
          </a:prstGeom>
        </p:spPr>
      </p:pic>
      <p:pic>
        <p:nvPicPr>
          <p:cNvPr id="125" name="object 141">
            <a:extLst>
              <a:ext uri="{FF2B5EF4-FFF2-40B4-BE49-F238E27FC236}">
                <a16:creationId xmlns:a16="http://schemas.microsoft.com/office/drawing/2014/main" id="{7E04EDA9-C4AB-A828-FF84-CB900EFFE7AA}"/>
              </a:ext>
            </a:extLst>
          </p:cNvPr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873502" y="650410"/>
            <a:ext cx="90297" cy="107035"/>
          </a:xfrm>
          <a:prstGeom prst="rect">
            <a:avLst/>
          </a:prstGeom>
        </p:spPr>
      </p:pic>
      <p:sp>
        <p:nvSpPr>
          <p:cNvPr id="126" name="object 142">
            <a:extLst>
              <a:ext uri="{FF2B5EF4-FFF2-40B4-BE49-F238E27FC236}">
                <a16:creationId xmlns:a16="http://schemas.microsoft.com/office/drawing/2014/main" id="{18C1BFEA-1D91-2FB4-948E-5DC2391C51EA}"/>
              </a:ext>
            </a:extLst>
          </p:cNvPr>
          <p:cNvSpPr/>
          <p:nvPr/>
        </p:nvSpPr>
        <p:spPr>
          <a:xfrm>
            <a:off x="4006608" y="650405"/>
            <a:ext cx="17780" cy="104775"/>
          </a:xfrm>
          <a:custGeom>
            <a:avLst/>
            <a:gdLst/>
            <a:ahLst/>
            <a:cxnLst/>
            <a:rect l="l" t="t" r="r" b="b"/>
            <a:pathLst>
              <a:path w="17779" h="104775">
                <a:moveTo>
                  <a:pt x="17564" y="0"/>
                </a:moveTo>
                <a:lnTo>
                  <a:pt x="0" y="0"/>
                </a:lnTo>
                <a:lnTo>
                  <a:pt x="0" y="104559"/>
                </a:lnTo>
                <a:lnTo>
                  <a:pt x="17564" y="104559"/>
                </a:lnTo>
                <a:lnTo>
                  <a:pt x="17564" y="0"/>
                </a:lnTo>
                <a:close/>
              </a:path>
            </a:pathLst>
          </a:custGeom>
          <a:solidFill>
            <a:srgbClr val="B54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object 143">
            <a:extLst>
              <a:ext uri="{FF2B5EF4-FFF2-40B4-BE49-F238E27FC236}">
                <a16:creationId xmlns:a16="http://schemas.microsoft.com/office/drawing/2014/main" id="{866568A5-78D8-A8B3-BA2B-F6258F3E68C5}"/>
              </a:ext>
            </a:extLst>
          </p:cNvPr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056137" y="648006"/>
            <a:ext cx="103924" cy="106959"/>
          </a:xfrm>
          <a:prstGeom prst="rect">
            <a:avLst/>
          </a:prstGeom>
        </p:spPr>
      </p:pic>
      <p:sp>
        <p:nvSpPr>
          <p:cNvPr id="128" name="object 144">
            <a:extLst>
              <a:ext uri="{FF2B5EF4-FFF2-40B4-BE49-F238E27FC236}">
                <a16:creationId xmlns:a16="http://schemas.microsoft.com/office/drawing/2014/main" id="{9FC9B0C9-49F5-6424-F527-04DEBE410138}"/>
              </a:ext>
            </a:extLst>
          </p:cNvPr>
          <p:cNvSpPr/>
          <p:nvPr/>
        </p:nvSpPr>
        <p:spPr>
          <a:xfrm>
            <a:off x="4191978" y="650417"/>
            <a:ext cx="70485" cy="104139"/>
          </a:xfrm>
          <a:custGeom>
            <a:avLst/>
            <a:gdLst/>
            <a:ahLst/>
            <a:cxnLst/>
            <a:rect l="l" t="t" r="r" b="b"/>
            <a:pathLst>
              <a:path w="70485" h="104140">
                <a:moveTo>
                  <a:pt x="70205" y="97790"/>
                </a:moveTo>
                <a:lnTo>
                  <a:pt x="17602" y="97790"/>
                </a:lnTo>
                <a:lnTo>
                  <a:pt x="17602" y="0"/>
                </a:lnTo>
                <a:lnTo>
                  <a:pt x="0" y="0"/>
                </a:lnTo>
                <a:lnTo>
                  <a:pt x="0" y="97790"/>
                </a:lnTo>
                <a:lnTo>
                  <a:pt x="0" y="104140"/>
                </a:lnTo>
                <a:lnTo>
                  <a:pt x="70205" y="104140"/>
                </a:lnTo>
                <a:lnTo>
                  <a:pt x="70205" y="97790"/>
                </a:lnTo>
                <a:close/>
              </a:path>
            </a:pathLst>
          </a:custGeom>
          <a:solidFill>
            <a:srgbClr val="B54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45">
            <a:extLst>
              <a:ext uri="{FF2B5EF4-FFF2-40B4-BE49-F238E27FC236}">
                <a16:creationId xmlns:a16="http://schemas.microsoft.com/office/drawing/2014/main" id="{7A25C4B5-CAC4-C1DF-5E8F-D697C6909236}"/>
              </a:ext>
            </a:extLst>
          </p:cNvPr>
          <p:cNvSpPr txBox="1"/>
          <p:nvPr/>
        </p:nvSpPr>
        <p:spPr>
          <a:xfrm>
            <a:off x="3600691" y="723416"/>
            <a:ext cx="984220" cy="617477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7938" indent="4763">
              <a:spcBef>
                <a:spcPts val="635"/>
              </a:spcBef>
            </a:pPr>
            <a:r>
              <a:rPr sz="800" b="1" spc="-70" dirty="0" err="1">
                <a:solidFill>
                  <a:srgbClr val="A44684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エクイアル</a:t>
            </a:r>
            <a:endParaRPr lang="en-US" sz="800" b="1" spc="-70" dirty="0">
              <a:solidFill>
                <a:srgbClr val="A44684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indent="4763">
              <a:spcBef>
                <a:spcPts val="470"/>
              </a:spcBef>
            </a:pPr>
            <a:r>
              <a:rPr lang="ja-JP" altLang="en-US" sz="700" b="1" spc="-8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毛先のまとまりと</a:t>
            </a:r>
            <a:endParaRPr lang="ja-JP" altLang="en-US" sz="700" b="1" spc="-45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indent="4763">
              <a:spcBef>
                <a:spcPts val="100"/>
              </a:spcBef>
            </a:pPr>
            <a:r>
              <a:rPr lang="ja-JP" altLang="en-US" sz="700" b="1" spc="-4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根元の立ち上がりの</a:t>
            </a:r>
          </a:p>
          <a:p>
            <a:pPr marL="7938" indent="4763">
              <a:spcBef>
                <a:spcPts val="100"/>
              </a:spcBef>
            </a:pPr>
            <a:r>
              <a:rPr lang="ja-JP" altLang="en-US" sz="700" b="1" spc="-8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弱さが気になりだした方へ</a:t>
            </a:r>
            <a:endParaRPr lang="ja-JP" altLang="en-US" sz="900" b="1" baseline="50925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</p:txBody>
      </p:sp>
      <p:grpSp>
        <p:nvGrpSpPr>
          <p:cNvPr id="131" name="object 147">
            <a:extLst>
              <a:ext uri="{FF2B5EF4-FFF2-40B4-BE49-F238E27FC236}">
                <a16:creationId xmlns:a16="http://schemas.microsoft.com/office/drawing/2014/main" id="{A23C2079-938D-D636-265B-F288CFBFF4C8}"/>
              </a:ext>
            </a:extLst>
          </p:cNvPr>
          <p:cNvGrpSpPr/>
          <p:nvPr/>
        </p:nvGrpSpPr>
        <p:grpSpPr>
          <a:xfrm>
            <a:off x="4074317" y="1721801"/>
            <a:ext cx="647065" cy="704850"/>
            <a:chOff x="4074317" y="1721801"/>
            <a:chExt cx="647065" cy="704850"/>
          </a:xfrm>
        </p:grpSpPr>
        <p:pic>
          <p:nvPicPr>
            <p:cNvPr id="132" name="object 148">
              <a:extLst>
                <a:ext uri="{FF2B5EF4-FFF2-40B4-BE49-F238E27FC236}">
                  <a16:creationId xmlns:a16="http://schemas.microsoft.com/office/drawing/2014/main" id="{E7BBE0A3-AD59-F94C-1645-103FD809C078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74693" y="2354198"/>
              <a:ext cx="138684" cy="72351"/>
            </a:xfrm>
            <a:prstGeom prst="rect">
              <a:avLst/>
            </a:prstGeom>
          </p:spPr>
        </p:pic>
        <p:pic>
          <p:nvPicPr>
            <p:cNvPr id="134" name="object 149">
              <a:extLst>
                <a:ext uri="{FF2B5EF4-FFF2-40B4-BE49-F238E27FC236}">
                  <a16:creationId xmlns:a16="http://schemas.microsoft.com/office/drawing/2014/main" id="{52181F02-B967-42BA-6855-00E783AFB363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54423" y="2354198"/>
              <a:ext cx="192862" cy="72351"/>
            </a:xfrm>
            <a:prstGeom prst="rect">
              <a:avLst/>
            </a:prstGeom>
          </p:spPr>
        </p:pic>
        <p:pic>
          <p:nvPicPr>
            <p:cNvPr id="135" name="object 150">
              <a:extLst>
                <a:ext uri="{FF2B5EF4-FFF2-40B4-BE49-F238E27FC236}">
                  <a16:creationId xmlns:a16="http://schemas.microsoft.com/office/drawing/2014/main" id="{FDB0B397-3B43-D18F-8DC2-94AB74464739}"/>
                </a:ext>
              </a:extLst>
            </p:cNvPr>
            <p:cNvPicPr/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815" y="2039785"/>
              <a:ext cx="340065" cy="340059"/>
            </a:xfrm>
            <a:prstGeom prst="rect">
              <a:avLst/>
            </a:prstGeom>
          </p:spPr>
        </p:pic>
        <p:pic>
          <p:nvPicPr>
            <p:cNvPr id="136" name="object 151">
              <a:extLst>
                <a:ext uri="{FF2B5EF4-FFF2-40B4-BE49-F238E27FC236}">
                  <a16:creationId xmlns:a16="http://schemas.microsoft.com/office/drawing/2014/main" id="{E4AB1752-E232-C116-2F33-BCB5E3C91F13}"/>
                </a:ext>
              </a:extLst>
            </p:cNvPr>
            <p:cNvPicPr/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17" y="1721801"/>
              <a:ext cx="339428" cy="678425"/>
            </a:xfrm>
            <a:prstGeom prst="rect">
              <a:avLst/>
            </a:prstGeom>
          </p:spPr>
        </p:pic>
        <p:pic>
          <p:nvPicPr>
            <p:cNvPr id="137" name="object 152">
              <a:extLst>
                <a:ext uri="{FF2B5EF4-FFF2-40B4-BE49-F238E27FC236}">
                  <a16:creationId xmlns:a16="http://schemas.microsoft.com/office/drawing/2014/main" id="{F6A78CD5-4FDB-AF34-A0D5-C9888E3DE495}"/>
                </a:ext>
              </a:extLst>
            </p:cNvPr>
            <p:cNvPicPr/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815" y="2039785"/>
              <a:ext cx="340065" cy="340059"/>
            </a:xfrm>
            <a:prstGeom prst="rect">
              <a:avLst/>
            </a:prstGeom>
          </p:spPr>
        </p:pic>
        <p:pic>
          <p:nvPicPr>
            <p:cNvPr id="138" name="object 153">
              <a:extLst>
                <a:ext uri="{FF2B5EF4-FFF2-40B4-BE49-F238E27FC236}">
                  <a16:creationId xmlns:a16="http://schemas.microsoft.com/office/drawing/2014/main" id="{0224DC70-CC63-93AE-155C-36856D373E7C}"/>
                </a:ext>
              </a:extLst>
            </p:cNvPr>
            <p:cNvPicPr/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17" y="1721801"/>
              <a:ext cx="339428" cy="678425"/>
            </a:xfrm>
            <a:prstGeom prst="rect">
              <a:avLst/>
            </a:prstGeom>
          </p:spPr>
        </p:pic>
      </p:grpSp>
      <p:sp>
        <p:nvSpPr>
          <p:cNvPr id="139" name="object 159">
            <a:extLst>
              <a:ext uri="{FF2B5EF4-FFF2-40B4-BE49-F238E27FC236}">
                <a16:creationId xmlns:a16="http://schemas.microsoft.com/office/drawing/2014/main" id="{456CD5BE-AE20-1A47-13FA-540316BBF868}"/>
              </a:ext>
            </a:extLst>
          </p:cNvPr>
          <p:cNvSpPr txBox="1"/>
          <p:nvPr/>
        </p:nvSpPr>
        <p:spPr>
          <a:xfrm>
            <a:off x="3600038" y="1483553"/>
            <a:ext cx="522605" cy="4306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93675" indent="635">
              <a:lnSpc>
                <a:spcPct val="104200"/>
              </a:lnSpc>
              <a:spcBef>
                <a:spcPts val="110"/>
              </a:spcBef>
            </a:pPr>
            <a:r>
              <a:rPr sz="500" spc="-50" dirty="0">
                <a:solidFill>
                  <a:srgbClr val="A44684"/>
                </a:solidFill>
                <a:latin typeface="YuGoPr6N-Medium"/>
                <a:cs typeface="YuGoPr6N-Medium"/>
              </a:rPr>
              <a:t>エクイアル</a:t>
            </a:r>
            <a:r>
              <a:rPr sz="500" spc="-40" dirty="0">
                <a:solidFill>
                  <a:srgbClr val="A44684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14604">
              <a:spcBef>
                <a:spcPts val="18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pic>
        <p:nvPicPr>
          <p:cNvPr id="140" name="object 160">
            <a:extLst>
              <a:ext uri="{FF2B5EF4-FFF2-40B4-BE49-F238E27FC236}">
                <a16:creationId xmlns:a16="http://schemas.microsoft.com/office/drawing/2014/main" id="{8609F675-FF7F-22BF-C147-64BA28607F1C}"/>
              </a:ext>
            </a:extLst>
          </p:cNvPr>
          <p:cNvPicPr/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756000"/>
            <a:ext cx="360000" cy="324000"/>
          </a:xfrm>
          <a:prstGeom prst="rect">
            <a:avLst/>
          </a:prstGeom>
        </p:spPr>
      </p:pic>
      <p:sp>
        <p:nvSpPr>
          <p:cNvPr id="141" name="object 161">
            <a:extLst>
              <a:ext uri="{FF2B5EF4-FFF2-40B4-BE49-F238E27FC236}">
                <a16:creationId xmlns:a16="http://schemas.microsoft.com/office/drawing/2014/main" id="{9AE0BD3E-1FC0-8CAB-F546-9CEA1A48B2BE}"/>
              </a:ext>
            </a:extLst>
          </p:cNvPr>
          <p:cNvSpPr txBox="1"/>
          <p:nvPr/>
        </p:nvSpPr>
        <p:spPr>
          <a:xfrm>
            <a:off x="4532388" y="1067670"/>
            <a:ext cx="614000" cy="191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90000"/>
              </a:lnSpc>
              <a:spcBef>
                <a:spcPts val="100"/>
              </a:spcBef>
            </a:pPr>
            <a:r>
              <a:rPr sz="600" spc="-15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マグノリア</a:t>
            </a:r>
            <a:endParaRPr lang="en-US" sz="600" spc="-15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2700" algn="ctr">
              <a:lnSpc>
                <a:spcPct val="90000"/>
              </a:lnSpc>
              <a:spcBef>
                <a:spcPts val="100"/>
              </a:spcBef>
            </a:pPr>
            <a:r>
              <a:rPr lang="ja-JP" altLang="en-US" sz="600" spc="-12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ミケーリア</a:t>
            </a:r>
            <a:r>
              <a:rPr lang="ja-JP" altLang="en-US" sz="600" spc="-3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　</a:t>
            </a:r>
            <a:r>
              <a:rPr lang="ja-JP" altLang="en-US" sz="600" spc="-12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アルバ</a:t>
            </a:r>
            <a:endParaRPr sz="6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pic>
        <p:nvPicPr>
          <p:cNvPr id="142" name="object 165">
            <a:extLst>
              <a:ext uri="{FF2B5EF4-FFF2-40B4-BE49-F238E27FC236}">
                <a16:creationId xmlns:a16="http://schemas.microsoft.com/office/drawing/2014/main" id="{D3D71327-58AE-DB01-BA6D-7ABD028600DF}"/>
              </a:ext>
            </a:extLst>
          </p:cNvPr>
          <p:cNvPicPr/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109" y="768426"/>
            <a:ext cx="239306" cy="311175"/>
          </a:xfrm>
          <a:prstGeom prst="rect">
            <a:avLst/>
          </a:prstGeom>
        </p:spPr>
      </p:pic>
      <p:pic>
        <p:nvPicPr>
          <p:cNvPr id="143" name="object 166">
            <a:extLst>
              <a:ext uri="{FF2B5EF4-FFF2-40B4-BE49-F238E27FC236}">
                <a16:creationId xmlns:a16="http://schemas.microsoft.com/office/drawing/2014/main" id="{49ECF5D4-BADF-9A35-2A63-B8FD9DA14387}"/>
              </a:ext>
            </a:extLst>
          </p:cNvPr>
          <p:cNvPicPr/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362" y="804563"/>
            <a:ext cx="242707" cy="257669"/>
          </a:xfrm>
          <a:prstGeom prst="rect">
            <a:avLst/>
          </a:prstGeom>
        </p:spPr>
      </p:pic>
      <p:pic>
        <p:nvPicPr>
          <p:cNvPr id="144" name="object 175">
            <a:extLst>
              <a:ext uri="{FF2B5EF4-FFF2-40B4-BE49-F238E27FC236}">
                <a16:creationId xmlns:a16="http://schemas.microsoft.com/office/drawing/2014/main" id="{D5ADC817-0DD1-7FD5-8882-44B91ACB2952}"/>
              </a:ext>
            </a:extLst>
          </p:cNvPr>
          <p:cNvPicPr/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" r="184"/>
          <a:stretch/>
        </p:blipFill>
        <p:spPr>
          <a:xfrm>
            <a:off x="252000" y="2628099"/>
            <a:ext cx="10174169" cy="126466"/>
          </a:xfrm>
          <a:prstGeom prst="rect">
            <a:avLst/>
          </a:prstGeom>
        </p:spPr>
      </p:pic>
      <p:sp>
        <p:nvSpPr>
          <p:cNvPr id="145" name="object 176">
            <a:extLst>
              <a:ext uri="{FF2B5EF4-FFF2-40B4-BE49-F238E27FC236}">
                <a16:creationId xmlns:a16="http://schemas.microsoft.com/office/drawing/2014/main" id="{D4E2D913-234D-926A-A028-9439198B4229}"/>
              </a:ext>
            </a:extLst>
          </p:cNvPr>
          <p:cNvSpPr txBox="1"/>
          <p:nvPr/>
        </p:nvSpPr>
        <p:spPr>
          <a:xfrm>
            <a:off x="270713" y="2754566"/>
            <a:ext cx="10161270" cy="12700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5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700" b="1" spc="-60" dirty="0">
                <a:solidFill>
                  <a:srgbClr val="58595B"/>
                </a:solidFill>
                <a:latin typeface="Yu Mincho Pr6N"/>
                <a:cs typeface="Yu Mincho Pr6N"/>
              </a:rPr>
              <a:t>一人ひとりに応えるヘアケアで美しい髪へ</a:t>
            </a:r>
            <a:endParaRPr sz="700" dirty="0">
              <a:latin typeface="Yu Mincho Pr6N"/>
              <a:cs typeface="Yu Mincho Pr6N"/>
            </a:endParaRPr>
          </a:p>
        </p:txBody>
      </p:sp>
      <p:pic>
        <p:nvPicPr>
          <p:cNvPr id="146" name="object 178">
            <a:extLst>
              <a:ext uri="{FF2B5EF4-FFF2-40B4-BE49-F238E27FC236}">
                <a16:creationId xmlns:a16="http://schemas.microsoft.com/office/drawing/2014/main" id="{1AEA311C-530F-98DC-A6FF-C90364403EF6}"/>
              </a:ext>
            </a:extLst>
          </p:cNvPr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940576" y="2646531"/>
            <a:ext cx="821461" cy="92849"/>
          </a:xfrm>
          <a:prstGeom prst="rect">
            <a:avLst/>
          </a:prstGeom>
        </p:spPr>
      </p:pic>
      <p:pic>
        <p:nvPicPr>
          <p:cNvPr id="147" name="object 442">
            <a:extLst>
              <a:ext uri="{FF2B5EF4-FFF2-40B4-BE49-F238E27FC236}">
                <a16:creationId xmlns:a16="http://schemas.microsoft.com/office/drawing/2014/main" id="{1A6695E8-8BB2-433D-4E15-E801FE0E4B55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352420" y="7063193"/>
            <a:ext cx="138684" cy="72351"/>
          </a:xfrm>
          <a:prstGeom prst="rect">
            <a:avLst/>
          </a:prstGeom>
        </p:spPr>
      </p:pic>
      <p:pic>
        <p:nvPicPr>
          <p:cNvPr id="148" name="object 443">
            <a:extLst>
              <a:ext uri="{FF2B5EF4-FFF2-40B4-BE49-F238E27FC236}">
                <a16:creationId xmlns:a16="http://schemas.microsoft.com/office/drawing/2014/main" id="{73E2769B-8CD9-9DA6-8829-862E5688BC52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630244" y="7056018"/>
            <a:ext cx="192874" cy="72351"/>
          </a:xfrm>
          <a:prstGeom prst="rect">
            <a:avLst/>
          </a:prstGeom>
        </p:spPr>
      </p:pic>
      <p:pic>
        <p:nvPicPr>
          <p:cNvPr id="149" name="object 444">
            <a:extLst>
              <a:ext uri="{FF2B5EF4-FFF2-40B4-BE49-F238E27FC236}">
                <a16:creationId xmlns:a16="http://schemas.microsoft.com/office/drawing/2014/main" id="{8187EED0-9318-78C7-B80F-8A08C570FDBB}"/>
              </a:ext>
            </a:extLst>
          </p:cNvPr>
          <p:cNvPicPr/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500" y="5659907"/>
            <a:ext cx="249070" cy="711949"/>
          </a:xfrm>
          <a:prstGeom prst="rect">
            <a:avLst/>
          </a:prstGeom>
        </p:spPr>
      </p:pic>
      <p:pic>
        <p:nvPicPr>
          <p:cNvPr id="150" name="object 445">
            <a:extLst>
              <a:ext uri="{FF2B5EF4-FFF2-40B4-BE49-F238E27FC236}">
                <a16:creationId xmlns:a16="http://schemas.microsoft.com/office/drawing/2014/main" id="{ADBA9CDE-CE78-E38E-3BF5-3D99924D7E8A}"/>
              </a:ext>
            </a:extLst>
          </p:cNvPr>
          <p:cNvPicPr/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31" y="6400442"/>
            <a:ext cx="354892" cy="710235"/>
          </a:xfrm>
          <a:prstGeom prst="rect">
            <a:avLst/>
          </a:prstGeom>
        </p:spPr>
      </p:pic>
      <p:pic>
        <p:nvPicPr>
          <p:cNvPr id="151" name="object 446">
            <a:extLst>
              <a:ext uri="{FF2B5EF4-FFF2-40B4-BE49-F238E27FC236}">
                <a16:creationId xmlns:a16="http://schemas.microsoft.com/office/drawing/2014/main" id="{F08F32F7-4E05-8AA5-8D51-2F6F9ECFD5D1}"/>
              </a:ext>
            </a:extLst>
          </p:cNvPr>
          <p:cNvPicPr/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218" y="6728570"/>
            <a:ext cx="355923" cy="355923"/>
          </a:xfrm>
          <a:prstGeom prst="rect">
            <a:avLst/>
          </a:prstGeom>
        </p:spPr>
      </p:pic>
      <p:sp>
        <p:nvSpPr>
          <p:cNvPr id="152" name="object 447">
            <a:extLst>
              <a:ext uri="{FF2B5EF4-FFF2-40B4-BE49-F238E27FC236}">
                <a16:creationId xmlns:a16="http://schemas.microsoft.com/office/drawing/2014/main" id="{688FCE70-A9E4-DC30-4C8C-EA9B5C386CD4}"/>
              </a:ext>
            </a:extLst>
          </p:cNvPr>
          <p:cNvSpPr txBox="1"/>
          <p:nvPr/>
        </p:nvSpPr>
        <p:spPr>
          <a:xfrm>
            <a:off x="9897657" y="6465717"/>
            <a:ext cx="532765" cy="444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5080">
              <a:lnSpc>
                <a:spcPct val="104200"/>
              </a:lnSpc>
              <a:spcBef>
                <a:spcPts val="110"/>
              </a:spcBef>
            </a:pPr>
            <a:r>
              <a:rPr sz="500" spc="-25" dirty="0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r>
              <a:rPr sz="500" spc="500" dirty="0">
                <a:solidFill>
                  <a:srgbClr val="2390AC"/>
                </a:solidFill>
                <a:latin typeface="YuGoPr6N-Medium"/>
                <a:cs typeface="YuGoPr6N-Medium"/>
              </a:rPr>
              <a:t> </a:t>
            </a:r>
            <a:r>
              <a:rPr sz="500" spc="-70" dirty="0">
                <a:solidFill>
                  <a:srgbClr val="2390AC"/>
                </a:solidFill>
                <a:latin typeface="YuGoPr6N-Medium"/>
                <a:cs typeface="YuGoPr6N-Medium"/>
              </a:rPr>
              <a:t>リラクシングマスク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235"/>
              </a:spcBef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</a:pPr>
            <a:r>
              <a:rPr sz="500" spc="-35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6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grpSp>
        <p:nvGrpSpPr>
          <p:cNvPr id="153" name="object 448">
            <a:extLst>
              <a:ext uri="{FF2B5EF4-FFF2-40B4-BE49-F238E27FC236}">
                <a16:creationId xmlns:a16="http://schemas.microsoft.com/office/drawing/2014/main" id="{11877059-ACB5-F80F-5AA8-AFD915F0265C}"/>
              </a:ext>
            </a:extLst>
          </p:cNvPr>
          <p:cNvGrpSpPr/>
          <p:nvPr/>
        </p:nvGrpSpPr>
        <p:grpSpPr>
          <a:xfrm>
            <a:off x="8821751" y="5350249"/>
            <a:ext cx="950594" cy="111760"/>
            <a:chOff x="8821751" y="5350249"/>
            <a:chExt cx="950594" cy="111760"/>
          </a:xfrm>
        </p:grpSpPr>
        <p:pic>
          <p:nvPicPr>
            <p:cNvPr id="154" name="object 449">
              <a:extLst>
                <a:ext uri="{FF2B5EF4-FFF2-40B4-BE49-F238E27FC236}">
                  <a16:creationId xmlns:a16="http://schemas.microsoft.com/office/drawing/2014/main" id="{ACCDB573-7755-B941-29C3-D282285B723C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821751" y="5350249"/>
              <a:ext cx="228975" cy="111683"/>
            </a:xfrm>
            <a:prstGeom prst="rect">
              <a:avLst/>
            </a:prstGeom>
          </p:spPr>
        </p:pic>
        <p:sp>
          <p:nvSpPr>
            <p:cNvPr id="155" name="object 450">
              <a:extLst>
                <a:ext uri="{FF2B5EF4-FFF2-40B4-BE49-F238E27FC236}">
                  <a16:creationId xmlns:a16="http://schemas.microsoft.com/office/drawing/2014/main" id="{0B4BE60C-2995-305E-DC7A-F1332EFD42EA}"/>
                </a:ext>
              </a:extLst>
            </p:cNvPr>
            <p:cNvSpPr/>
            <p:nvPr/>
          </p:nvSpPr>
          <p:spPr>
            <a:xfrm>
              <a:off x="9090786" y="5352656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5" h="107314">
                  <a:moveTo>
                    <a:pt x="17945" y="0"/>
                  </a:moveTo>
                  <a:lnTo>
                    <a:pt x="0" y="0"/>
                  </a:lnTo>
                  <a:lnTo>
                    <a:pt x="0" y="106743"/>
                  </a:lnTo>
                  <a:lnTo>
                    <a:pt x="17945" y="106743"/>
                  </a:lnTo>
                  <a:lnTo>
                    <a:pt x="17945" y="0"/>
                  </a:lnTo>
                  <a:close/>
                </a:path>
              </a:pathLst>
            </a:custGeom>
            <a:solidFill>
              <a:srgbClr val="00A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451">
              <a:extLst>
                <a:ext uri="{FF2B5EF4-FFF2-40B4-BE49-F238E27FC236}">
                  <a16:creationId xmlns:a16="http://schemas.microsoft.com/office/drawing/2014/main" id="{DD2F13C8-E395-9F1A-C7C9-E27FC36810CF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150692" y="5352658"/>
              <a:ext cx="88582" cy="109270"/>
            </a:xfrm>
            <a:prstGeom prst="rect">
              <a:avLst/>
            </a:prstGeom>
          </p:spPr>
        </p:pic>
        <p:pic>
          <p:nvPicPr>
            <p:cNvPr id="157" name="object 452">
              <a:extLst>
                <a:ext uri="{FF2B5EF4-FFF2-40B4-BE49-F238E27FC236}">
                  <a16:creationId xmlns:a16="http://schemas.microsoft.com/office/drawing/2014/main" id="{90616CDB-94E7-5277-AD17-98D6FA5288F7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270381" y="5350249"/>
              <a:ext cx="107899" cy="111683"/>
            </a:xfrm>
            <a:prstGeom prst="rect">
              <a:avLst/>
            </a:prstGeom>
          </p:spPr>
        </p:pic>
        <p:pic>
          <p:nvPicPr>
            <p:cNvPr id="158" name="object 453">
              <a:extLst>
                <a:ext uri="{FF2B5EF4-FFF2-40B4-BE49-F238E27FC236}">
                  <a16:creationId xmlns:a16="http://schemas.microsoft.com/office/drawing/2014/main" id="{5494BDAA-5D2E-E0AD-CF62-AF11F197FFC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69094" y="5350251"/>
              <a:ext cx="76060" cy="111671"/>
            </a:xfrm>
            <a:prstGeom prst="rect">
              <a:avLst/>
            </a:prstGeom>
          </p:spPr>
        </p:pic>
        <p:pic>
          <p:nvPicPr>
            <p:cNvPr id="159" name="object 454">
              <a:extLst>
                <a:ext uri="{FF2B5EF4-FFF2-40B4-BE49-F238E27FC236}">
                  <a16:creationId xmlns:a16="http://schemas.microsoft.com/office/drawing/2014/main" id="{2F0933C8-51D6-57FE-35A6-29D0220AB11D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580571" y="5352660"/>
              <a:ext cx="73863" cy="106743"/>
            </a:xfrm>
            <a:prstGeom prst="rect">
              <a:avLst/>
            </a:prstGeom>
          </p:spPr>
        </p:pic>
        <p:pic>
          <p:nvPicPr>
            <p:cNvPr id="160" name="object 455">
              <a:extLst>
                <a:ext uri="{FF2B5EF4-FFF2-40B4-BE49-F238E27FC236}">
                  <a16:creationId xmlns:a16="http://schemas.microsoft.com/office/drawing/2014/main" id="{05FD7225-A927-C2D0-9186-343EF609EF32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666033" y="5350256"/>
              <a:ext cx="106108" cy="109143"/>
            </a:xfrm>
            <a:prstGeom prst="rect">
              <a:avLst/>
            </a:prstGeom>
          </p:spPr>
        </p:pic>
      </p:grpSp>
      <p:sp>
        <p:nvSpPr>
          <p:cNvPr id="161" name="object 456">
            <a:extLst>
              <a:ext uri="{FF2B5EF4-FFF2-40B4-BE49-F238E27FC236}">
                <a16:creationId xmlns:a16="http://schemas.microsoft.com/office/drawing/2014/main" id="{5419A08D-A5BC-83B9-9057-47497E29B866}"/>
              </a:ext>
            </a:extLst>
          </p:cNvPr>
          <p:cNvSpPr txBox="1"/>
          <p:nvPr/>
        </p:nvSpPr>
        <p:spPr>
          <a:xfrm>
            <a:off x="8805801" y="5441499"/>
            <a:ext cx="995499" cy="142936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440"/>
              </a:spcBef>
            </a:pPr>
            <a:r>
              <a:rPr sz="800" spc="-40" dirty="0" err="1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endParaRPr sz="600" dirty="0">
              <a:latin typeface="YuGoPr6N-Medium"/>
              <a:cs typeface="YuGoPr6N-Medium"/>
            </a:endParaRPr>
          </a:p>
          <a:p>
            <a:pPr marL="7938" marR="93980">
              <a:spcBef>
                <a:spcPts val="240"/>
              </a:spcBef>
            </a:pPr>
            <a:r>
              <a:rPr sz="700" b="1" spc="-90" dirty="0" err="1">
                <a:solidFill>
                  <a:srgbClr val="414042"/>
                </a:solidFill>
                <a:latin typeface="YuGoPr6N-Demi"/>
                <a:cs typeface="YuGoPr6N-Demi"/>
              </a:rPr>
              <a:t>トップのボリュームが</a:t>
            </a:r>
            <a:endParaRPr lang="en-US" sz="700" b="1" spc="-90" dirty="0">
              <a:solidFill>
                <a:srgbClr val="414042"/>
              </a:solidFill>
              <a:latin typeface="YuGoPr6N-Demi"/>
              <a:cs typeface="YuGoPr6N-Demi"/>
            </a:endParaRPr>
          </a:p>
          <a:p>
            <a:pPr marL="7938" marR="93980">
              <a:spcBef>
                <a:spcPts val="240"/>
              </a:spcBef>
            </a:pPr>
            <a:r>
              <a:rPr sz="700" b="1" spc="-60" dirty="0" err="1">
                <a:solidFill>
                  <a:srgbClr val="414042"/>
                </a:solidFill>
                <a:latin typeface="YuGoPr6N-Demi"/>
                <a:cs typeface="YuGoPr6N-Demi"/>
              </a:rPr>
              <a:t>気になりだした方へ</a:t>
            </a:r>
            <a:endParaRPr sz="700" dirty="0">
              <a:latin typeface="YuGoPr6N-Demi"/>
              <a:cs typeface="YuGoPr6N-Demi"/>
            </a:endParaRPr>
          </a:p>
          <a:p>
            <a:pPr marL="7938">
              <a:lnSpc>
                <a:spcPct val="100000"/>
              </a:lnSpc>
              <a:spcBef>
                <a:spcPts val="5"/>
              </a:spcBef>
            </a:pPr>
            <a:endParaRPr sz="500" dirty="0">
              <a:latin typeface="YuGoPr6N-Demi"/>
              <a:cs typeface="YuGoPr6N-Demi"/>
            </a:endParaRPr>
          </a:p>
          <a:p>
            <a:pPr marL="7938" marR="30480">
              <a:lnSpc>
                <a:spcPct val="110100"/>
              </a:lnSpc>
            </a:pPr>
            <a:r>
              <a:rPr sz="500" spc="-30" dirty="0" err="1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r>
              <a:rPr lang="en-US" sz="500" spc="-30" dirty="0">
                <a:solidFill>
                  <a:srgbClr val="2390AC"/>
                </a:solidFill>
                <a:latin typeface="YuGoPr6N-Medium"/>
                <a:cs typeface="YuGoPr6N-Medium"/>
              </a:rPr>
              <a:t> </a:t>
            </a:r>
            <a:r>
              <a:rPr sz="500" spc="-50" dirty="0" err="1">
                <a:solidFill>
                  <a:srgbClr val="2390AC"/>
                </a:solidFill>
                <a:latin typeface="YuGoPr6N-Medium"/>
                <a:cs typeface="YuGoPr6N-Medium"/>
              </a:rPr>
              <a:t>クリアフォーム</a:t>
            </a:r>
            <a:r>
              <a:rPr sz="500" spc="500" dirty="0">
                <a:solidFill>
                  <a:srgbClr val="2390AC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170g</a:t>
            </a:r>
            <a:r>
              <a:rPr sz="500" spc="30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320g</a:t>
            </a:r>
            <a:r>
              <a:rPr sz="500" spc="30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4,400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lang="en-US" sz="35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lang="en-US" sz="35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lang="en-US" sz="35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5"/>
              </a:spcBef>
            </a:pPr>
            <a:endParaRPr sz="350" dirty="0">
              <a:latin typeface="YuGoPr6N-Medium"/>
              <a:cs typeface="YuGoPr6N-Medium"/>
            </a:endParaRPr>
          </a:p>
          <a:p>
            <a:pPr marL="7938" marR="462915">
              <a:lnSpc>
                <a:spcPct val="104200"/>
              </a:lnSpc>
              <a:spcBef>
                <a:spcPts val="5"/>
              </a:spcBef>
            </a:pPr>
            <a:r>
              <a:rPr sz="500" spc="-30" dirty="0">
                <a:solidFill>
                  <a:srgbClr val="2390AC"/>
                </a:solidFill>
                <a:latin typeface="YuGoPr6N-Medium"/>
                <a:cs typeface="YuGoPr6N-Medium"/>
              </a:rPr>
              <a:t>エイジングスパ</a:t>
            </a:r>
            <a:r>
              <a:rPr sz="500" spc="-40" dirty="0">
                <a:solidFill>
                  <a:srgbClr val="2390AC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29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38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38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-3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162" name="object 457">
            <a:extLst>
              <a:ext uri="{FF2B5EF4-FFF2-40B4-BE49-F238E27FC236}">
                <a16:creationId xmlns:a16="http://schemas.microsoft.com/office/drawing/2014/main" id="{EA58CD66-A76B-14E2-F710-94F5C7AAA62A}"/>
              </a:ext>
            </a:extLst>
          </p:cNvPr>
          <p:cNvPicPr/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8000" y="5436000"/>
            <a:ext cx="360000" cy="360000"/>
          </a:xfrm>
          <a:prstGeom prst="rect">
            <a:avLst/>
          </a:prstGeom>
        </p:spPr>
      </p:pic>
      <p:sp>
        <p:nvSpPr>
          <p:cNvPr id="163" name="object 458">
            <a:extLst>
              <a:ext uri="{FF2B5EF4-FFF2-40B4-BE49-F238E27FC236}">
                <a16:creationId xmlns:a16="http://schemas.microsoft.com/office/drawing/2014/main" id="{26520389-871D-467B-DCC1-1E472CD06558}"/>
              </a:ext>
            </a:extLst>
          </p:cNvPr>
          <p:cNvSpPr txBox="1"/>
          <p:nvPr/>
        </p:nvSpPr>
        <p:spPr>
          <a:xfrm>
            <a:off x="10118217" y="5781531"/>
            <a:ext cx="18478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00" spc="-25" dirty="0">
                <a:solidFill>
                  <a:srgbClr val="414042"/>
                </a:solidFill>
                <a:latin typeface="YuGoPr6N-Medium"/>
                <a:cs typeface="YuGoPr6N-Medium"/>
              </a:rPr>
              <a:t>菖蒲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164" name="object 459">
            <a:extLst>
              <a:ext uri="{FF2B5EF4-FFF2-40B4-BE49-F238E27FC236}">
                <a16:creationId xmlns:a16="http://schemas.microsoft.com/office/drawing/2014/main" id="{9A8AC1AA-6EBD-43F0-6951-DBF239472D90}"/>
              </a:ext>
            </a:extLst>
          </p:cNvPr>
          <p:cNvSpPr txBox="1"/>
          <p:nvPr/>
        </p:nvSpPr>
        <p:spPr>
          <a:xfrm>
            <a:off x="10059677" y="5871978"/>
            <a:ext cx="3048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6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45" dirty="0">
                <a:solidFill>
                  <a:srgbClr val="414042"/>
                </a:solidFill>
                <a:latin typeface="YuGoPr6N-Medium"/>
                <a:cs typeface="YuGoPr6N-Medium"/>
              </a:rPr>
              <a:t>あやめ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165" name="object 461">
            <a:extLst>
              <a:ext uri="{FF2B5EF4-FFF2-40B4-BE49-F238E27FC236}">
                <a16:creationId xmlns:a16="http://schemas.microsoft.com/office/drawing/2014/main" id="{501AA642-98BD-EA3E-D724-0C4C298008D4}"/>
              </a:ext>
            </a:extLst>
          </p:cNvPr>
          <p:cNvPicPr/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629" y="5484425"/>
            <a:ext cx="304050" cy="306672"/>
          </a:xfrm>
          <a:prstGeom prst="rect">
            <a:avLst/>
          </a:prstGeom>
        </p:spPr>
      </p:pic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ED38C77D-AD2A-49F4-EB27-004B521D2BD1}"/>
              </a:ext>
            </a:extLst>
          </p:cNvPr>
          <p:cNvGrpSpPr/>
          <p:nvPr/>
        </p:nvGrpSpPr>
        <p:grpSpPr>
          <a:xfrm>
            <a:off x="7142181" y="5350244"/>
            <a:ext cx="915525" cy="111683"/>
            <a:chOff x="7117905" y="5350244"/>
            <a:chExt cx="915525" cy="111683"/>
          </a:xfrm>
        </p:grpSpPr>
        <p:pic>
          <p:nvPicPr>
            <p:cNvPr id="167" name="object 462">
              <a:extLst>
                <a:ext uri="{FF2B5EF4-FFF2-40B4-BE49-F238E27FC236}">
                  <a16:creationId xmlns:a16="http://schemas.microsoft.com/office/drawing/2014/main" id="{46B481A5-1718-69D3-D6C4-E8B658F4FEDA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117905" y="5351479"/>
              <a:ext cx="104749" cy="106680"/>
            </a:xfrm>
            <a:prstGeom prst="rect">
              <a:avLst/>
            </a:prstGeom>
          </p:spPr>
        </p:pic>
        <p:pic>
          <p:nvPicPr>
            <p:cNvPr id="168" name="object 463">
              <a:extLst>
                <a:ext uri="{FF2B5EF4-FFF2-40B4-BE49-F238E27FC236}">
                  <a16:creationId xmlns:a16="http://schemas.microsoft.com/office/drawing/2014/main" id="{DA92A5BA-85CE-9A14-2805-4A0BDC10E05E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252264" y="5350249"/>
              <a:ext cx="103174" cy="111671"/>
            </a:xfrm>
            <a:prstGeom prst="rect">
              <a:avLst/>
            </a:prstGeom>
          </p:spPr>
        </p:pic>
        <p:sp>
          <p:nvSpPr>
            <p:cNvPr id="169" name="object 464">
              <a:extLst>
                <a:ext uri="{FF2B5EF4-FFF2-40B4-BE49-F238E27FC236}">
                  <a16:creationId xmlns:a16="http://schemas.microsoft.com/office/drawing/2014/main" id="{F0B3F35C-005F-1EE6-E85C-D7C60DD77F28}"/>
                </a:ext>
              </a:extLst>
            </p:cNvPr>
            <p:cNvSpPr/>
            <p:nvPr/>
          </p:nvSpPr>
          <p:spPr>
            <a:xfrm>
              <a:off x="7385075" y="5352707"/>
              <a:ext cx="15875" cy="106680"/>
            </a:xfrm>
            <a:custGeom>
              <a:avLst/>
              <a:gdLst/>
              <a:ahLst/>
              <a:cxnLst/>
              <a:rect l="l" t="t" r="r" b="b"/>
              <a:pathLst>
                <a:path w="15875" h="106679">
                  <a:moveTo>
                    <a:pt x="15722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15722" y="106680"/>
                  </a:lnTo>
                  <a:lnTo>
                    <a:pt x="15722" y="0"/>
                  </a:lnTo>
                  <a:close/>
                </a:path>
              </a:pathLst>
            </a:custGeom>
            <a:solidFill>
              <a:srgbClr val="009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465">
              <a:extLst>
                <a:ext uri="{FF2B5EF4-FFF2-40B4-BE49-F238E27FC236}">
                  <a16:creationId xmlns:a16="http://schemas.microsoft.com/office/drawing/2014/main" id="{74840BB6-78AF-3BE0-AA65-2B99D7183CEF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428532" y="5350244"/>
              <a:ext cx="386375" cy="111683"/>
            </a:xfrm>
            <a:prstGeom prst="rect">
              <a:avLst/>
            </a:prstGeom>
          </p:spPr>
        </p:pic>
        <p:sp>
          <p:nvSpPr>
            <p:cNvPr id="171" name="object 466">
              <a:extLst>
                <a:ext uri="{FF2B5EF4-FFF2-40B4-BE49-F238E27FC236}">
                  <a16:creationId xmlns:a16="http://schemas.microsoft.com/office/drawing/2014/main" id="{EC4159BE-91A4-C256-6C8F-3EE57553011D}"/>
                </a:ext>
              </a:extLst>
            </p:cNvPr>
            <p:cNvSpPr/>
            <p:nvPr/>
          </p:nvSpPr>
          <p:spPr>
            <a:xfrm>
              <a:off x="7839875" y="5352719"/>
              <a:ext cx="62865" cy="106680"/>
            </a:xfrm>
            <a:custGeom>
              <a:avLst/>
              <a:gdLst/>
              <a:ahLst/>
              <a:cxnLst/>
              <a:rect l="l" t="t" r="r" b="b"/>
              <a:pathLst>
                <a:path w="62865" h="106679">
                  <a:moveTo>
                    <a:pt x="62826" y="100330"/>
                  </a:moveTo>
                  <a:lnTo>
                    <a:pt x="15748" y="10033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100330"/>
                  </a:lnTo>
                  <a:lnTo>
                    <a:pt x="0" y="106680"/>
                  </a:lnTo>
                  <a:lnTo>
                    <a:pt x="62826" y="106680"/>
                  </a:lnTo>
                  <a:lnTo>
                    <a:pt x="62826" y="100330"/>
                  </a:lnTo>
                  <a:close/>
                </a:path>
              </a:pathLst>
            </a:custGeom>
            <a:solidFill>
              <a:srgbClr val="009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467">
              <a:extLst>
                <a:ext uri="{FF2B5EF4-FFF2-40B4-BE49-F238E27FC236}">
                  <a16:creationId xmlns:a16="http://schemas.microsoft.com/office/drawing/2014/main" id="{CB311F65-2E8E-FDEB-BAE5-DCEAC3F691D6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928694" y="5352709"/>
              <a:ext cx="104736" cy="106680"/>
            </a:xfrm>
            <a:prstGeom prst="rect">
              <a:avLst/>
            </a:prstGeom>
          </p:spPr>
        </p:pic>
      </p:grpSp>
      <p:sp>
        <p:nvSpPr>
          <p:cNvPr id="173" name="object 468">
            <a:extLst>
              <a:ext uri="{FF2B5EF4-FFF2-40B4-BE49-F238E27FC236}">
                <a16:creationId xmlns:a16="http://schemas.microsoft.com/office/drawing/2014/main" id="{AAF812A5-9BA3-3205-9E9D-9B762C96918C}"/>
              </a:ext>
            </a:extLst>
          </p:cNvPr>
          <p:cNvSpPr txBox="1"/>
          <p:nvPr/>
        </p:nvSpPr>
        <p:spPr>
          <a:xfrm>
            <a:off x="7116887" y="5441526"/>
            <a:ext cx="904240" cy="41992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lnSpc>
                <a:spcPct val="100000"/>
              </a:lnSpc>
              <a:spcBef>
                <a:spcPts val="440"/>
              </a:spcBef>
            </a:pPr>
            <a:r>
              <a:rPr sz="800" b="1" spc="-70" dirty="0">
                <a:solidFill>
                  <a:srgbClr val="358E8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モイストカーム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lnSpc>
                <a:spcPct val="107200"/>
              </a:lnSpc>
              <a:spcBef>
                <a:spcPts val="240"/>
              </a:spcBef>
            </a:pPr>
            <a:r>
              <a:rPr sz="700" b="1" spc="-2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地肌の乾燥やかゆみが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174" name="object 469">
            <a:extLst>
              <a:ext uri="{FF2B5EF4-FFF2-40B4-BE49-F238E27FC236}">
                <a16:creationId xmlns:a16="http://schemas.microsoft.com/office/drawing/2014/main" id="{EF389CBF-8535-E781-0894-588464F89110}"/>
              </a:ext>
            </a:extLst>
          </p:cNvPr>
          <p:cNvGrpSpPr/>
          <p:nvPr/>
        </p:nvGrpSpPr>
        <p:grpSpPr>
          <a:xfrm>
            <a:off x="7702101" y="6400937"/>
            <a:ext cx="652145" cy="734695"/>
            <a:chOff x="7702101" y="6400937"/>
            <a:chExt cx="652145" cy="734695"/>
          </a:xfrm>
        </p:grpSpPr>
        <p:pic>
          <p:nvPicPr>
            <p:cNvPr id="175" name="object 470">
              <a:extLst>
                <a:ext uri="{FF2B5EF4-FFF2-40B4-BE49-F238E27FC236}">
                  <a16:creationId xmlns:a16="http://schemas.microsoft.com/office/drawing/2014/main" id="{FBE53195-D80C-F880-701C-1BD684C97BCF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804467" y="7063193"/>
              <a:ext cx="138684" cy="72351"/>
            </a:xfrm>
            <a:prstGeom prst="rect">
              <a:avLst/>
            </a:prstGeom>
          </p:spPr>
        </p:pic>
        <p:pic>
          <p:nvPicPr>
            <p:cNvPr id="176" name="object 471">
              <a:extLst>
                <a:ext uri="{FF2B5EF4-FFF2-40B4-BE49-F238E27FC236}">
                  <a16:creationId xmlns:a16="http://schemas.microsoft.com/office/drawing/2014/main" id="{12FE55F3-C535-EDAE-74D6-C2E8DE2413D9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79498" y="7063193"/>
              <a:ext cx="192862" cy="72351"/>
            </a:xfrm>
            <a:prstGeom prst="rect">
              <a:avLst/>
            </a:prstGeom>
          </p:spPr>
        </p:pic>
        <p:pic>
          <p:nvPicPr>
            <p:cNvPr id="177" name="object 472">
              <a:extLst>
                <a:ext uri="{FF2B5EF4-FFF2-40B4-BE49-F238E27FC236}">
                  <a16:creationId xmlns:a16="http://schemas.microsoft.com/office/drawing/2014/main" id="{78B5898E-96DF-A52C-3707-FEF2412A4A7F}"/>
                </a:ext>
              </a:extLst>
            </p:cNvPr>
            <p:cNvPicPr/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967" y="6735419"/>
              <a:ext cx="355914" cy="355917"/>
            </a:xfrm>
            <a:prstGeom prst="rect">
              <a:avLst/>
            </a:prstGeom>
          </p:spPr>
        </p:pic>
        <p:pic>
          <p:nvPicPr>
            <p:cNvPr id="178" name="object 473">
              <a:extLst>
                <a:ext uri="{FF2B5EF4-FFF2-40B4-BE49-F238E27FC236}">
                  <a16:creationId xmlns:a16="http://schemas.microsoft.com/office/drawing/2014/main" id="{E85C7419-B555-EDFE-B7C5-29728842513B}"/>
                </a:ext>
              </a:extLst>
            </p:cNvPr>
            <p:cNvPicPr/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2101" y="6400937"/>
              <a:ext cx="354892" cy="710235"/>
            </a:xfrm>
            <a:prstGeom prst="rect">
              <a:avLst/>
            </a:prstGeom>
          </p:spPr>
        </p:pic>
      </p:grpSp>
      <p:sp>
        <p:nvSpPr>
          <p:cNvPr id="179" name="object 474">
            <a:extLst>
              <a:ext uri="{FF2B5EF4-FFF2-40B4-BE49-F238E27FC236}">
                <a16:creationId xmlns:a16="http://schemas.microsoft.com/office/drawing/2014/main" id="{2129BB40-43C0-F90F-EE6E-452D8379FF71}"/>
              </a:ext>
            </a:extLst>
          </p:cNvPr>
          <p:cNvSpPr txBox="1"/>
          <p:nvPr/>
        </p:nvSpPr>
        <p:spPr>
          <a:xfrm>
            <a:off x="7157708" y="6652215"/>
            <a:ext cx="532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180" name="object 475">
            <a:extLst>
              <a:ext uri="{FF2B5EF4-FFF2-40B4-BE49-F238E27FC236}">
                <a16:creationId xmlns:a16="http://schemas.microsoft.com/office/drawing/2014/main" id="{37B18058-4EDB-5A17-28D0-3F37A5588E54}"/>
              </a:ext>
            </a:extLst>
          </p:cNvPr>
          <p:cNvSpPr txBox="1"/>
          <p:nvPr/>
        </p:nvSpPr>
        <p:spPr>
          <a:xfrm>
            <a:off x="8064869" y="6461207"/>
            <a:ext cx="564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181" name="object 476">
            <a:extLst>
              <a:ext uri="{FF2B5EF4-FFF2-40B4-BE49-F238E27FC236}">
                <a16:creationId xmlns:a16="http://schemas.microsoft.com/office/drawing/2014/main" id="{CC256EE0-4958-7281-D849-E2B901921F4D}"/>
              </a:ext>
            </a:extLst>
          </p:cNvPr>
          <p:cNvSpPr txBox="1"/>
          <p:nvPr/>
        </p:nvSpPr>
        <p:spPr>
          <a:xfrm>
            <a:off x="8064869" y="6537407"/>
            <a:ext cx="564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182" name="object 477">
            <a:extLst>
              <a:ext uri="{FF2B5EF4-FFF2-40B4-BE49-F238E27FC236}">
                <a16:creationId xmlns:a16="http://schemas.microsoft.com/office/drawing/2014/main" id="{1DD65497-96AD-6B7F-1180-C64B66C973A7}"/>
              </a:ext>
            </a:extLst>
          </p:cNvPr>
          <p:cNvSpPr txBox="1"/>
          <p:nvPr/>
        </p:nvSpPr>
        <p:spPr>
          <a:xfrm>
            <a:off x="8064869" y="6613607"/>
            <a:ext cx="564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183" name="object 478">
            <a:extLst>
              <a:ext uri="{FF2B5EF4-FFF2-40B4-BE49-F238E27FC236}">
                <a16:creationId xmlns:a16="http://schemas.microsoft.com/office/drawing/2014/main" id="{2DB500CB-5641-FF60-5B2C-BC12A6F93B1B}"/>
              </a:ext>
            </a:extLst>
          </p:cNvPr>
          <p:cNvSpPr txBox="1"/>
          <p:nvPr/>
        </p:nvSpPr>
        <p:spPr>
          <a:xfrm>
            <a:off x="8064189" y="6263547"/>
            <a:ext cx="571500" cy="186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4200"/>
              </a:lnSpc>
              <a:spcBef>
                <a:spcPts val="110"/>
              </a:spcBef>
            </a:pPr>
            <a:r>
              <a:rPr sz="500" spc="-45" dirty="0">
                <a:solidFill>
                  <a:srgbClr val="358E83"/>
                </a:solidFill>
                <a:latin typeface="YuGoPr6N-Medium"/>
                <a:cs typeface="YuGoPr6N-Medium"/>
              </a:rPr>
              <a:t>モイストカーム</a:t>
            </a:r>
            <a:r>
              <a:rPr sz="500" spc="500" dirty="0">
                <a:solidFill>
                  <a:srgbClr val="358E83"/>
                </a:solidFill>
                <a:latin typeface="YuGoPr6N-Medium"/>
                <a:cs typeface="YuGoPr6N-Medium"/>
              </a:rPr>
              <a:t>  </a:t>
            </a:r>
            <a:r>
              <a:rPr sz="500" spc="-35" dirty="0">
                <a:solidFill>
                  <a:srgbClr val="358E83"/>
                </a:solidFill>
                <a:latin typeface="YuGoPr6N-Medium"/>
                <a:cs typeface="YuGoPr6N-Medium"/>
              </a:rPr>
              <a:t>モイスチュアマスク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184" name="object 479">
            <a:extLst>
              <a:ext uri="{FF2B5EF4-FFF2-40B4-BE49-F238E27FC236}">
                <a16:creationId xmlns:a16="http://schemas.microsoft.com/office/drawing/2014/main" id="{BBFB5E71-7140-FA93-8FC3-39ABEB897000}"/>
              </a:ext>
            </a:extLst>
          </p:cNvPr>
          <p:cNvSpPr txBox="1"/>
          <p:nvPr/>
        </p:nvSpPr>
        <p:spPr>
          <a:xfrm>
            <a:off x="7126150" y="6263547"/>
            <a:ext cx="609600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480" marR="146050">
              <a:lnSpc>
                <a:spcPct val="104200"/>
              </a:lnSpc>
              <a:spcBef>
                <a:spcPts val="110"/>
              </a:spcBef>
            </a:pPr>
            <a:r>
              <a:rPr sz="500" spc="-45" dirty="0">
                <a:solidFill>
                  <a:srgbClr val="358E83"/>
                </a:solidFill>
                <a:latin typeface="YuGoPr6N-Medium"/>
                <a:cs typeface="YuGoPr6N-Medium"/>
              </a:rPr>
              <a:t>モイストカームモイスチュア</a:t>
            </a:r>
            <a:endParaRPr sz="500" dirty="0">
              <a:latin typeface="YuGoPr6N-Medium"/>
              <a:cs typeface="YuGoPr6N-Medium"/>
            </a:endParaRPr>
          </a:p>
          <a:p>
            <a:pPr marL="25400">
              <a:lnSpc>
                <a:spcPct val="100000"/>
              </a:lnSpc>
              <a:spcBef>
                <a:spcPts val="25"/>
              </a:spcBef>
            </a:pPr>
            <a:r>
              <a:rPr sz="500" spc="-35" dirty="0" err="1">
                <a:solidFill>
                  <a:srgbClr val="358E83"/>
                </a:solidFill>
                <a:latin typeface="YuGoPr6N-Medium"/>
                <a:cs typeface="YuGoPr6N-Medium"/>
              </a:rPr>
              <a:t>クリアシャンプ</a:t>
            </a:r>
            <a:r>
              <a:rPr sz="500" spc="-35" dirty="0">
                <a:solidFill>
                  <a:srgbClr val="358E83"/>
                </a:solidFill>
                <a:latin typeface="YuGoPr6N-Medium"/>
                <a:cs typeface="YuGoPr6N-Medium"/>
              </a:rPr>
              <a:t>ー</a:t>
            </a:r>
            <a:r>
              <a:rPr lang="en-US" altLang="ja-JP" sz="500" spc="-37" dirty="0">
                <a:solidFill>
                  <a:srgbClr val="358E83"/>
                </a:solidFill>
                <a:latin typeface="YuGoPr6N-Medium"/>
                <a:cs typeface="YuGoPr6N-Medium"/>
              </a:rPr>
              <a:t>※6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185" name="object 481">
            <a:extLst>
              <a:ext uri="{FF2B5EF4-FFF2-40B4-BE49-F238E27FC236}">
                <a16:creationId xmlns:a16="http://schemas.microsoft.com/office/drawing/2014/main" id="{19970752-FD19-935D-AC75-3187EF06A451}"/>
              </a:ext>
            </a:extLst>
          </p:cNvPr>
          <p:cNvSpPr txBox="1"/>
          <p:nvPr/>
        </p:nvSpPr>
        <p:spPr>
          <a:xfrm>
            <a:off x="8448160" y="5781531"/>
            <a:ext cx="9842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20" dirty="0">
                <a:solidFill>
                  <a:srgbClr val="414042"/>
                </a:solidFill>
                <a:latin typeface="YuGoPr6N-Medium"/>
                <a:cs typeface="YuGoPr6N-Medium"/>
              </a:rPr>
              <a:t>菫</a:t>
            </a:r>
            <a:endParaRPr sz="600" dirty="0">
              <a:latin typeface="YuGoPr6N-Medium"/>
              <a:cs typeface="YuGoPr6N-Medium"/>
            </a:endParaRPr>
          </a:p>
        </p:txBody>
      </p:sp>
      <p:pic>
        <p:nvPicPr>
          <p:cNvPr id="186" name="object 482">
            <a:extLst>
              <a:ext uri="{FF2B5EF4-FFF2-40B4-BE49-F238E27FC236}">
                <a16:creationId xmlns:a16="http://schemas.microsoft.com/office/drawing/2014/main" id="{0A277B4A-BDBB-702A-23DA-D94DDBC43A26}"/>
              </a:ext>
            </a:extLst>
          </p:cNvPr>
          <p:cNvPicPr/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49"/>
          <a:stretch/>
        </p:blipFill>
        <p:spPr>
          <a:xfrm>
            <a:off x="8316000" y="5472000"/>
            <a:ext cx="360000" cy="324000"/>
          </a:xfrm>
          <a:prstGeom prst="rect">
            <a:avLst/>
          </a:prstGeom>
        </p:spPr>
      </p:pic>
      <p:sp>
        <p:nvSpPr>
          <p:cNvPr id="187" name="object 483">
            <a:extLst>
              <a:ext uri="{FF2B5EF4-FFF2-40B4-BE49-F238E27FC236}">
                <a16:creationId xmlns:a16="http://schemas.microsoft.com/office/drawing/2014/main" id="{05E0877B-C3E7-C2FA-7612-87B646F71052}"/>
              </a:ext>
            </a:extLst>
          </p:cNvPr>
          <p:cNvSpPr txBox="1"/>
          <p:nvPr/>
        </p:nvSpPr>
        <p:spPr>
          <a:xfrm>
            <a:off x="8345431" y="5871978"/>
            <a:ext cx="30353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6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すみれ）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188" name="object 485">
            <a:extLst>
              <a:ext uri="{FF2B5EF4-FFF2-40B4-BE49-F238E27FC236}">
                <a16:creationId xmlns:a16="http://schemas.microsoft.com/office/drawing/2014/main" id="{7508DD79-B1EA-9883-3330-0B4F7C205404}"/>
              </a:ext>
            </a:extLst>
          </p:cNvPr>
          <p:cNvPicPr/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742" y="5465394"/>
            <a:ext cx="329056" cy="329056"/>
          </a:xfrm>
          <a:prstGeom prst="rect">
            <a:avLst/>
          </a:prstGeom>
        </p:spPr>
      </p:pic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B58A9F5E-1517-8423-E9A7-A3FE91E3AD0C}"/>
              </a:ext>
            </a:extLst>
          </p:cNvPr>
          <p:cNvGrpSpPr/>
          <p:nvPr/>
        </p:nvGrpSpPr>
        <p:grpSpPr>
          <a:xfrm>
            <a:off x="5416512" y="5350253"/>
            <a:ext cx="993896" cy="111674"/>
            <a:chOff x="5416512" y="5350253"/>
            <a:chExt cx="993896" cy="111674"/>
          </a:xfrm>
        </p:grpSpPr>
        <p:pic>
          <p:nvPicPr>
            <p:cNvPr id="190" name="object 486">
              <a:extLst>
                <a:ext uri="{FF2B5EF4-FFF2-40B4-BE49-F238E27FC236}">
                  <a16:creationId xmlns:a16="http://schemas.microsoft.com/office/drawing/2014/main" id="{52F21A92-40B5-C1A0-3A1A-1D6495FBC156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416512" y="5350253"/>
              <a:ext cx="344056" cy="111673"/>
            </a:xfrm>
            <a:prstGeom prst="rect">
              <a:avLst/>
            </a:prstGeom>
          </p:spPr>
        </p:pic>
        <p:sp>
          <p:nvSpPr>
            <p:cNvPr id="191" name="object 487">
              <a:extLst>
                <a:ext uri="{FF2B5EF4-FFF2-40B4-BE49-F238E27FC236}">
                  <a16:creationId xmlns:a16="http://schemas.microsoft.com/office/drawing/2014/main" id="{201C644B-7BDD-7452-078B-1DC975D76C10}"/>
                </a:ext>
              </a:extLst>
            </p:cNvPr>
            <p:cNvSpPr/>
            <p:nvPr/>
          </p:nvSpPr>
          <p:spPr>
            <a:xfrm>
              <a:off x="5795835" y="5352364"/>
              <a:ext cx="89535" cy="106680"/>
            </a:xfrm>
            <a:custGeom>
              <a:avLst/>
              <a:gdLst/>
              <a:ahLst/>
              <a:cxnLst/>
              <a:rect l="l" t="t" r="r" b="b"/>
              <a:pathLst>
                <a:path w="89535" h="106679">
                  <a:moveTo>
                    <a:pt x="89458" y="0"/>
                  </a:moveTo>
                  <a:lnTo>
                    <a:pt x="71539" y="0"/>
                  </a:lnTo>
                  <a:lnTo>
                    <a:pt x="71539" y="49530"/>
                  </a:lnTo>
                  <a:lnTo>
                    <a:pt x="17945" y="49530"/>
                  </a:lnTo>
                  <a:lnTo>
                    <a:pt x="17945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55880"/>
                  </a:lnTo>
                  <a:lnTo>
                    <a:pt x="0" y="106680"/>
                  </a:lnTo>
                  <a:lnTo>
                    <a:pt x="17945" y="106680"/>
                  </a:lnTo>
                  <a:lnTo>
                    <a:pt x="17945" y="55880"/>
                  </a:lnTo>
                  <a:lnTo>
                    <a:pt x="71539" y="55880"/>
                  </a:lnTo>
                  <a:lnTo>
                    <a:pt x="71539" y="106680"/>
                  </a:lnTo>
                  <a:lnTo>
                    <a:pt x="89458" y="106680"/>
                  </a:lnTo>
                  <a:lnTo>
                    <a:pt x="89458" y="55880"/>
                  </a:lnTo>
                  <a:lnTo>
                    <a:pt x="89458" y="49530"/>
                  </a:lnTo>
                  <a:lnTo>
                    <a:pt x="89458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488">
              <a:extLst>
                <a:ext uri="{FF2B5EF4-FFF2-40B4-BE49-F238E27FC236}">
                  <a16:creationId xmlns:a16="http://schemas.microsoft.com/office/drawing/2014/main" id="{B28779C2-96C2-7D08-D0B5-A9EE6CF4395B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930909" y="5352708"/>
              <a:ext cx="74129" cy="106680"/>
            </a:xfrm>
            <a:prstGeom prst="rect">
              <a:avLst/>
            </a:prstGeom>
          </p:spPr>
        </p:pic>
        <p:pic>
          <p:nvPicPr>
            <p:cNvPr id="193" name="object 489">
              <a:extLst>
                <a:ext uri="{FF2B5EF4-FFF2-40B4-BE49-F238E27FC236}">
                  <a16:creationId xmlns:a16="http://schemas.microsoft.com/office/drawing/2014/main" id="{AC5FCDB3-2A84-D27D-C4B8-0C959B09E0C5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043771" y="5352708"/>
              <a:ext cx="88531" cy="109219"/>
            </a:xfrm>
            <a:prstGeom prst="rect">
              <a:avLst/>
            </a:prstGeom>
          </p:spPr>
        </p:pic>
        <p:pic>
          <p:nvPicPr>
            <p:cNvPr id="194" name="object 490">
              <a:extLst>
                <a:ext uri="{FF2B5EF4-FFF2-40B4-BE49-F238E27FC236}">
                  <a16:creationId xmlns:a16="http://schemas.microsoft.com/office/drawing/2014/main" id="{6C630D4A-A2BA-D582-C1FE-D7B08AE3D9C6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158650" y="5350253"/>
              <a:ext cx="106057" cy="109131"/>
            </a:xfrm>
            <a:prstGeom prst="rect">
              <a:avLst/>
            </a:prstGeom>
          </p:spPr>
        </p:pic>
        <p:pic>
          <p:nvPicPr>
            <p:cNvPr id="195" name="object 491">
              <a:extLst>
                <a:ext uri="{FF2B5EF4-FFF2-40B4-BE49-F238E27FC236}">
                  <a16:creationId xmlns:a16="http://schemas.microsoft.com/office/drawing/2014/main" id="{37BF481C-533E-BA29-AE79-EC9535C4A3E0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291016" y="5352708"/>
              <a:ext cx="119392" cy="106680"/>
            </a:xfrm>
            <a:prstGeom prst="rect">
              <a:avLst/>
            </a:prstGeom>
          </p:spPr>
        </p:pic>
      </p:grpSp>
      <p:sp>
        <p:nvSpPr>
          <p:cNvPr id="196" name="object 492">
            <a:extLst>
              <a:ext uri="{FF2B5EF4-FFF2-40B4-BE49-F238E27FC236}">
                <a16:creationId xmlns:a16="http://schemas.microsoft.com/office/drawing/2014/main" id="{45D5BBBE-CF3B-8F46-DC37-D949D8880BA1}"/>
              </a:ext>
            </a:extLst>
          </p:cNvPr>
          <p:cNvSpPr txBox="1"/>
          <p:nvPr/>
        </p:nvSpPr>
        <p:spPr>
          <a:xfrm>
            <a:off x="5410374" y="5441526"/>
            <a:ext cx="1066800" cy="41992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440"/>
              </a:spcBef>
            </a:pPr>
            <a:r>
              <a:rPr sz="800" b="1" spc="-30" dirty="0">
                <a:solidFill>
                  <a:srgbClr val="3076AE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オーセナム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5715" marR="5080" indent="-6350">
              <a:lnSpc>
                <a:spcPct val="107200"/>
              </a:lnSpc>
              <a:spcBef>
                <a:spcPts val="240"/>
              </a:spcBef>
            </a:pPr>
            <a:r>
              <a:rPr sz="700" b="1" spc="-8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まとまりの悪さやダメージが</a:t>
            </a:r>
            <a:r>
              <a:rPr sz="700" b="1" spc="-6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気になりだした方へ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197" name="object 493">
            <a:extLst>
              <a:ext uri="{FF2B5EF4-FFF2-40B4-BE49-F238E27FC236}">
                <a16:creationId xmlns:a16="http://schemas.microsoft.com/office/drawing/2014/main" id="{362A4C3D-7ECB-18BE-B033-5919A7A7E5B3}"/>
              </a:ext>
            </a:extLst>
          </p:cNvPr>
          <p:cNvGrpSpPr/>
          <p:nvPr/>
        </p:nvGrpSpPr>
        <p:grpSpPr>
          <a:xfrm>
            <a:off x="5918223" y="6373336"/>
            <a:ext cx="581025" cy="762635"/>
            <a:chOff x="5918223" y="6373336"/>
            <a:chExt cx="581025" cy="762635"/>
          </a:xfrm>
        </p:grpSpPr>
        <p:pic>
          <p:nvPicPr>
            <p:cNvPr id="198" name="object 494">
              <a:extLst>
                <a:ext uri="{FF2B5EF4-FFF2-40B4-BE49-F238E27FC236}">
                  <a16:creationId xmlns:a16="http://schemas.microsoft.com/office/drawing/2014/main" id="{EFB68797-04DF-01C2-A5D7-F5374216E615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21159" y="7063193"/>
              <a:ext cx="138696" cy="72351"/>
            </a:xfrm>
            <a:prstGeom prst="rect">
              <a:avLst/>
            </a:prstGeom>
          </p:spPr>
        </p:pic>
        <p:pic>
          <p:nvPicPr>
            <p:cNvPr id="199" name="object 495">
              <a:extLst>
                <a:ext uri="{FF2B5EF4-FFF2-40B4-BE49-F238E27FC236}">
                  <a16:creationId xmlns:a16="http://schemas.microsoft.com/office/drawing/2014/main" id="{FA4FEC7C-3599-3DC5-D9EA-8BF6253A0019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291948" y="7061809"/>
              <a:ext cx="178879" cy="72351"/>
            </a:xfrm>
            <a:prstGeom prst="rect">
              <a:avLst/>
            </a:prstGeom>
          </p:spPr>
        </p:pic>
        <p:pic>
          <p:nvPicPr>
            <p:cNvPr id="200" name="object 496">
              <a:extLst>
                <a:ext uri="{FF2B5EF4-FFF2-40B4-BE49-F238E27FC236}">
                  <a16:creationId xmlns:a16="http://schemas.microsoft.com/office/drawing/2014/main" id="{76E0228A-233F-4C03-7F83-6B29FE2294CC}"/>
                </a:ext>
              </a:extLst>
            </p:cNvPr>
            <p:cNvPicPr/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223" y="6399849"/>
              <a:ext cx="354892" cy="710235"/>
            </a:xfrm>
            <a:prstGeom prst="rect">
              <a:avLst/>
            </a:prstGeom>
          </p:spPr>
        </p:pic>
        <p:pic>
          <p:nvPicPr>
            <p:cNvPr id="201" name="object 497">
              <a:extLst>
                <a:ext uri="{FF2B5EF4-FFF2-40B4-BE49-F238E27FC236}">
                  <a16:creationId xmlns:a16="http://schemas.microsoft.com/office/drawing/2014/main" id="{F87162D9-6320-E397-62DD-001B15EAE87B}"/>
                </a:ext>
              </a:extLst>
            </p:cNvPr>
            <p:cNvPicPr/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9693" y="6373336"/>
              <a:ext cx="249073" cy="711960"/>
            </a:xfrm>
            <a:prstGeom prst="rect">
              <a:avLst/>
            </a:prstGeom>
          </p:spPr>
        </p:pic>
      </p:grpSp>
      <p:sp>
        <p:nvSpPr>
          <p:cNvPr id="202" name="object 498">
            <a:extLst>
              <a:ext uri="{FF2B5EF4-FFF2-40B4-BE49-F238E27FC236}">
                <a16:creationId xmlns:a16="http://schemas.microsoft.com/office/drawing/2014/main" id="{49E796B4-00B0-600D-9573-5188A21980C9}"/>
              </a:ext>
            </a:extLst>
          </p:cNvPr>
          <p:cNvSpPr txBox="1"/>
          <p:nvPr/>
        </p:nvSpPr>
        <p:spPr>
          <a:xfrm>
            <a:off x="6527190" y="6271186"/>
            <a:ext cx="419100" cy="4167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" marR="40640" indent="1905">
              <a:lnSpc>
                <a:spcPct val="80000"/>
              </a:lnSpc>
              <a:spcBef>
                <a:spcPts val="110"/>
              </a:spcBef>
            </a:pPr>
            <a:r>
              <a:rPr sz="500" spc="-25" dirty="0" err="1">
                <a:solidFill>
                  <a:srgbClr val="3076AE"/>
                </a:solidFill>
                <a:latin typeface="YuGoPr6N-Medium"/>
                <a:cs typeface="YuGoPr6N-Medium"/>
              </a:rPr>
              <a:t>オーセナム</a:t>
            </a:r>
            <a:endParaRPr lang="en-US" sz="500" spc="-25" dirty="0">
              <a:solidFill>
                <a:srgbClr val="3076AE"/>
              </a:solidFill>
              <a:latin typeface="YuGoPr6N-Medium"/>
              <a:cs typeface="YuGoPr6N-Medium"/>
            </a:endParaRPr>
          </a:p>
          <a:p>
            <a:pPr marL="8255" marR="40640" indent="1905">
              <a:lnSpc>
                <a:spcPct val="80000"/>
              </a:lnSpc>
              <a:spcBef>
                <a:spcPts val="110"/>
              </a:spcBef>
            </a:pPr>
            <a:r>
              <a:rPr sz="500" spc="-50" dirty="0" err="1">
                <a:solidFill>
                  <a:srgbClr val="3076AE"/>
                </a:solidFill>
                <a:latin typeface="YuGoPr6N-Medium"/>
                <a:cs typeface="YuGoPr6N-Medium"/>
              </a:rPr>
              <a:t>フォーミング</a:t>
            </a:r>
            <a:endParaRPr lang="en-US" sz="500" spc="-50" dirty="0">
              <a:solidFill>
                <a:srgbClr val="3076AE"/>
              </a:solidFill>
              <a:latin typeface="YuGoPr6N-Medium"/>
              <a:cs typeface="YuGoPr6N-Medium"/>
            </a:endParaRPr>
          </a:p>
          <a:p>
            <a:pPr marL="8255" marR="40640" indent="1905">
              <a:lnSpc>
                <a:spcPct val="80000"/>
              </a:lnSpc>
              <a:spcBef>
                <a:spcPts val="110"/>
              </a:spcBef>
            </a:pPr>
            <a:r>
              <a:rPr sz="500" spc="-30" dirty="0" err="1">
                <a:solidFill>
                  <a:srgbClr val="3076AE"/>
                </a:solidFill>
                <a:latin typeface="YuGoPr6N-Medium"/>
                <a:cs typeface="YuGoPr6N-Medium"/>
              </a:rPr>
              <a:t>マスク</a:t>
            </a:r>
            <a:endParaRPr sz="500" dirty="0">
              <a:latin typeface="YuGoPr6N-Medium"/>
              <a:cs typeface="YuGoPr6N-Medium"/>
            </a:endParaRPr>
          </a:p>
          <a:p>
            <a:pPr>
              <a:spcBef>
                <a:spcPts val="28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170g</a:t>
            </a:r>
            <a:r>
              <a:rPr sz="500" spc="204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3,520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320g</a:t>
            </a:r>
            <a:r>
              <a:rPr sz="500" spc="204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5,060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203" name="object 499">
            <a:extLst>
              <a:ext uri="{FF2B5EF4-FFF2-40B4-BE49-F238E27FC236}">
                <a16:creationId xmlns:a16="http://schemas.microsoft.com/office/drawing/2014/main" id="{57DD0A65-760F-5C3D-E52E-4566CC60F33A}"/>
              </a:ext>
            </a:extLst>
          </p:cNvPr>
          <p:cNvSpPr txBox="1"/>
          <p:nvPr/>
        </p:nvSpPr>
        <p:spPr>
          <a:xfrm>
            <a:off x="5416624" y="6263547"/>
            <a:ext cx="534670" cy="452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13995" indent="-635">
              <a:lnSpc>
                <a:spcPct val="104200"/>
              </a:lnSpc>
              <a:spcBef>
                <a:spcPts val="110"/>
              </a:spcBef>
            </a:pPr>
            <a:r>
              <a:rPr sz="500" spc="-25" dirty="0">
                <a:solidFill>
                  <a:srgbClr val="3076AE"/>
                </a:solidFill>
                <a:latin typeface="YuGoPr6N-Medium"/>
                <a:cs typeface="YuGoPr6N-Medium"/>
              </a:rPr>
              <a:t>オーセナム</a:t>
            </a:r>
            <a:r>
              <a:rPr sz="500" spc="-40" dirty="0">
                <a:solidFill>
                  <a:srgbClr val="3076AE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  <a:spcBef>
                <a:spcPts val="295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pic>
        <p:nvPicPr>
          <p:cNvPr id="204" name="object 500">
            <a:extLst>
              <a:ext uri="{FF2B5EF4-FFF2-40B4-BE49-F238E27FC236}">
                <a16:creationId xmlns:a16="http://schemas.microsoft.com/office/drawing/2014/main" id="{9E8A8E63-CAAA-D9F8-4F45-7768F4DD0AC5}"/>
              </a:ext>
            </a:extLst>
          </p:cNvPr>
          <p:cNvPicPr/>
          <p:nvPr/>
        </p:nvPicPr>
        <p:blipFill rotWithShape="1"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88"/>
          <a:stretch/>
        </p:blipFill>
        <p:spPr>
          <a:xfrm>
            <a:off x="6588000" y="5472000"/>
            <a:ext cx="396000" cy="324000"/>
          </a:xfrm>
          <a:prstGeom prst="rect">
            <a:avLst/>
          </a:prstGeom>
        </p:spPr>
      </p:pic>
      <p:grpSp>
        <p:nvGrpSpPr>
          <p:cNvPr id="205" name="object 503">
            <a:extLst>
              <a:ext uri="{FF2B5EF4-FFF2-40B4-BE49-F238E27FC236}">
                <a16:creationId xmlns:a16="http://schemas.microsoft.com/office/drawing/2014/main" id="{6776AD92-7B6F-B364-8125-4E1D8D537620}"/>
              </a:ext>
            </a:extLst>
          </p:cNvPr>
          <p:cNvGrpSpPr/>
          <p:nvPr/>
        </p:nvGrpSpPr>
        <p:grpSpPr>
          <a:xfrm>
            <a:off x="3738599" y="5350245"/>
            <a:ext cx="3200400" cy="375285"/>
            <a:chOff x="3738599" y="5350245"/>
            <a:chExt cx="3200400" cy="375285"/>
          </a:xfrm>
        </p:grpSpPr>
        <p:pic>
          <p:nvPicPr>
            <p:cNvPr id="206" name="object 504">
              <a:extLst>
                <a:ext uri="{FF2B5EF4-FFF2-40B4-BE49-F238E27FC236}">
                  <a16:creationId xmlns:a16="http://schemas.microsoft.com/office/drawing/2014/main" id="{00ED7B29-74AF-5F7C-BD9C-E14AF5DD8261}"/>
                </a:ext>
              </a:extLst>
            </p:cNvPr>
            <p:cNvPicPr/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036" y="5514492"/>
              <a:ext cx="319608" cy="210692"/>
            </a:xfrm>
            <a:prstGeom prst="rect">
              <a:avLst/>
            </a:prstGeom>
          </p:spPr>
        </p:pic>
        <p:pic>
          <p:nvPicPr>
            <p:cNvPr id="207" name="object 505">
              <a:extLst>
                <a:ext uri="{FF2B5EF4-FFF2-40B4-BE49-F238E27FC236}">
                  <a16:creationId xmlns:a16="http://schemas.microsoft.com/office/drawing/2014/main" id="{29929B2E-5951-738A-EF4E-A5E4E8AABF0D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738599" y="5350250"/>
              <a:ext cx="107861" cy="111671"/>
            </a:xfrm>
            <a:prstGeom prst="rect">
              <a:avLst/>
            </a:prstGeom>
          </p:spPr>
        </p:pic>
        <p:pic>
          <p:nvPicPr>
            <p:cNvPr id="208" name="object 506">
              <a:extLst>
                <a:ext uri="{FF2B5EF4-FFF2-40B4-BE49-F238E27FC236}">
                  <a16:creationId xmlns:a16="http://schemas.microsoft.com/office/drawing/2014/main" id="{8F1CFC40-5579-81D8-7721-F5A8939B117F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890157" y="5352684"/>
              <a:ext cx="88328" cy="106730"/>
            </a:xfrm>
            <a:prstGeom prst="rect">
              <a:avLst/>
            </a:prstGeom>
          </p:spPr>
        </p:pic>
        <p:pic>
          <p:nvPicPr>
            <p:cNvPr id="209" name="object 507">
              <a:extLst>
                <a:ext uri="{FF2B5EF4-FFF2-40B4-BE49-F238E27FC236}">
                  <a16:creationId xmlns:a16="http://schemas.microsoft.com/office/drawing/2014/main" id="{DA0D046E-F8D6-4F6A-FE5E-31DD0CC93C81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99825" y="5350252"/>
              <a:ext cx="282559" cy="111671"/>
            </a:xfrm>
            <a:prstGeom prst="rect">
              <a:avLst/>
            </a:prstGeom>
          </p:spPr>
        </p:pic>
        <p:pic>
          <p:nvPicPr>
            <p:cNvPr id="210" name="object 508">
              <a:extLst>
                <a:ext uri="{FF2B5EF4-FFF2-40B4-BE49-F238E27FC236}">
                  <a16:creationId xmlns:a16="http://schemas.microsoft.com/office/drawing/2014/main" id="{9A62309B-C8B8-CB50-65F5-1D8528BE2998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307960" y="5350245"/>
              <a:ext cx="76034" cy="111683"/>
            </a:xfrm>
            <a:prstGeom prst="rect">
              <a:avLst/>
            </a:prstGeom>
          </p:spPr>
        </p:pic>
        <p:sp>
          <p:nvSpPr>
            <p:cNvPr id="211" name="object 509">
              <a:extLst>
                <a:ext uri="{FF2B5EF4-FFF2-40B4-BE49-F238E27FC236}">
                  <a16:creationId xmlns:a16="http://schemas.microsoft.com/office/drawing/2014/main" id="{5F495661-592C-61B3-EA1D-5675352428A0}"/>
                </a:ext>
              </a:extLst>
            </p:cNvPr>
            <p:cNvSpPr/>
            <p:nvPr/>
          </p:nvSpPr>
          <p:spPr>
            <a:xfrm>
              <a:off x="4423029" y="5352694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4" h="107314">
                  <a:moveTo>
                    <a:pt x="17932" y="0"/>
                  </a:moveTo>
                  <a:lnTo>
                    <a:pt x="0" y="0"/>
                  </a:lnTo>
                  <a:lnTo>
                    <a:pt x="0" y="106718"/>
                  </a:lnTo>
                  <a:lnTo>
                    <a:pt x="17932" y="106718"/>
                  </a:lnTo>
                  <a:lnTo>
                    <a:pt x="17932" y="0"/>
                  </a:lnTo>
                  <a:close/>
                </a:path>
              </a:pathLst>
            </a:custGeom>
            <a:solidFill>
              <a:srgbClr val="516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510">
              <a:extLst>
                <a:ext uri="{FF2B5EF4-FFF2-40B4-BE49-F238E27FC236}">
                  <a16:creationId xmlns:a16="http://schemas.microsoft.com/office/drawing/2014/main" id="{3ED28292-F265-F1F3-0B3A-E1B2227C2781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467288" y="5352690"/>
              <a:ext cx="105105" cy="109232"/>
            </a:xfrm>
            <a:prstGeom prst="rect">
              <a:avLst/>
            </a:prstGeom>
          </p:spPr>
        </p:pic>
        <p:pic>
          <p:nvPicPr>
            <p:cNvPr id="213" name="object 511">
              <a:extLst>
                <a:ext uri="{FF2B5EF4-FFF2-40B4-BE49-F238E27FC236}">
                  <a16:creationId xmlns:a16="http://schemas.microsoft.com/office/drawing/2014/main" id="{15C981DC-C1F9-BA1C-0E3A-027E407A0621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601712" y="5352690"/>
              <a:ext cx="74129" cy="106718"/>
            </a:xfrm>
            <a:prstGeom prst="rect">
              <a:avLst/>
            </a:prstGeom>
          </p:spPr>
        </p:pic>
      </p:grpSp>
      <p:sp>
        <p:nvSpPr>
          <p:cNvPr id="214" name="object 512">
            <a:extLst>
              <a:ext uri="{FF2B5EF4-FFF2-40B4-BE49-F238E27FC236}">
                <a16:creationId xmlns:a16="http://schemas.microsoft.com/office/drawing/2014/main" id="{4B81A1DE-E79E-0B41-5BCA-3D32D33A5732}"/>
              </a:ext>
            </a:extLst>
          </p:cNvPr>
          <p:cNvSpPr txBox="1"/>
          <p:nvPr/>
        </p:nvSpPr>
        <p:spPr>
          <a:xfrm>
            <a:off x="3731802" y="5441526"/>
            <a:ext cx="1080314" cy="445571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 indent="-3175">
              <a:spcBef>
                <a:spcPts val="440"/>
              </a:spcBef>
            </a:pPr>
            <a:r>
              <a:rPr sz="800" b="1" spc="-25" dirty="0">
                <a:solidFill>
                  <a:srgbClr val="50659F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グロウシブ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 indent="-3175">
              <a:spcBef>
                <a:spcPts val="240"/>
              </a:spcBef>
            </a:pPr>
            <a:r>
              <a:rPr sz="700" b="1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髪が弱</a:t>
            </a:r>
            <a:r>
              <a:rPr sz="700" b="1" spc="-15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々しく</a:t>
            </a:r>
            <a:r>
              <a:rPr lang="ja-JP" altLang="en-US" sz="700" b="1" spc="-15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なってきたと</a:t>
            </a:r>
            <a:endParaRPr lang="en-US" altLang="ja-JP" sz="700" b="1" spc="-15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5080" indent="-3175">
              <a:spcBef>
                <a:spcPts val="240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感じる方へ</a:t>
            </a:r>
            <a:endParaRPr lang="ja-JP" altLang="en-US"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215" name="object 513">
            <a:extLst>
              <a:ext uri="{FF2B5EF4-FFF2-40B4-BE49-F238E27FC236}">
                <a16:creationId xmlns:a16="http://schemas.microsoft.com/office/drawing/2014/main" id="{9A7F2016-3977-1C2C-8516-75801C17D8F0}"/>
              </a:ext>
            </a:extLst>
          </p:cNvPr>
          <p:cNvGrpSpPr/>
          <p:nvPr/>
        </p:nvGrpSpPr>
        <p:grpSpPr>
          <a:xfrm>
            <a:off x="4293177" y="6400442"/>
            <a:ext cx="659765" cy="735330"/>
            <a:chOff x="4293177" y="6400442"/>
            <a:chExt cx="659765" cy="735330"/>
          </a:xfrm>
        </p:grpSpPr>
        <p:pic>
          <p:nvPicPr>
            <p:cNvPr id="216" name="object 514">
              <a:extLst>
                <a:ext uri="{FF2B5EF4-FFF2-40B4-BE49-F238E27FC236}">
                  <a16:creationId xmlns:a16="http://schemas.microsoft.com/office/drawing/2014/main" id="{4F12BDBF-4E59-8F71-7B7B-56FD9E802022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97146" y="7063193"/>
              <a:ext cx="138696" cy="72351"/>
            </a:xfrm>
            <a:prstGeom prst="rect">
              <a:avLst/>
            </a:prstGeom>
          </p:spPr>
        </p:pic>
        <p:pic>
          <p:nvPicPr>
            <p:cNvPr id="217" name="object 515">
              <a:extLst>
                <a:ext uri="{FF2B5EF4-FFF2-40B4-BE49-F238E27FC236}">
                  <a16:creationId xmlns:a16="http://schemas.microsoft.com/office/drawing/2014/main" id="{DCBF71A2-5142-C441-8377-A846ECE53961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676876" y="7063193"/>
              <a:ext cx="192874" cy="72351"/>
            </a:xfrm>
            <a:prstGeom prst="rect">
              <a:avLst/>
            </a:prstGeom>
          </p:spPr>
        </p:pic>
        <p:pic>
          <p:nvPicPr>
            <p:cNvPr id="218" name="object 516">
              <a:extLst>
                <a:ext uri="{FF2B5EF4-FFF2-40B4-BE49-F238E27FC236}">
                  <a16:creationId xmlns:a16="http://schemas.microsoft.com/office/drawing/2014/main" id="{7E3F4397-15CF-8726-E53D-3FC3BBBA003D}"/>
                </a:ext>
              </a:extLst>
            </p:cNvPr>
            <p:cNvPicPr/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412" y="6737810"/>
              <a:ext cx="355923" cy="355923"/>
            </a:xfrm>
            <a:prstGeom prst="rect">
              <a:avLst/>
            </a:prstGeom>
          </p:spPr>
        </p:pic>
        <p:pic>
          <p:nvPicPr>
            <p:cNvPr id="220" name="object 517">
              <a:extLst>
                <a:ext uri="{FF2B5EF4-FFF2-40B4-BE49-F238E27FC236}">
                  <a16:creationId xmlns:a16="http://schemas.microsoft.com/office/drawing/2014/main" id="{EEF1BFA9-4252-0C7C-925C-1E12462B1EC3}"/>
                </a:ext>
              </a:extLst>
            </p:cNvPr>
            <p:cNvPicPr/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3177" y="6400442"/>
              <a:ext cx="354892" cy="710235"/>
            </a:xfrm>
            <a:prstGeom prst="rect">
              <a:avLst/>
            </a:prstGeom>
          </p:spPr>
        </p:pic>
      </p:grpSp>
      <p:sp>
        <p:nvSpPr>
          <p:cNvPr id="221" name="object 518">
            <a:extLst>
              <a:ext uri="{FF2B5EF4-FFF2-40B4-BE49-F238E27FC236}">
                <a16:creationId xmlns:a16="http://schemas.microsoft.com/office/drawing/2014/main" id="{DB01B2D1-B323-6A44-41DF-B570D86F4BA3}"/>
              </a:ext>
            </a:extLst>
          </p:cNvPr>
          <p:cNvSpPr txBox="1"/>
          <p:nvPr/>
        </p:nvSpPr>
        <p:spPr>
          <a:xfrm>
            <a:off x="3795768" y="6481199"/>
            <a:ext cx="532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3,850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245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5,830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3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8,690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222" name="object 519">
            <a:extLst>
              <a:ext uri="{FF2B5EF4-FFF2-40B4-BE49-F238E27FC236}">
                <a16:creationId xmlns:a16="http://schemas.microsoft.com/office/drawing/2014/main" id="{CCD6DEFA-0156-9222-E037-6909B88BFBE0}"/>
              </a:ext>
            </a:extLst>
          </p:cNvPr>
          <p:cNvSpPr txBox="1"/>
          <p:nvPr/>
        </p:nvSpPr>
        <p:spPr>
          <a:xfrm>
            <a:off x="4649970" y="6475167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tabLst>
                <a:tab pos="33020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4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>
              <a:latin typeface="YuGoPr6N-Medium"/>
              <a:cs typeface="YuGoPr6N-Medium"/>
            </a:endParaRPr>
          </a:p>
        </p:txBody>
      </p:sp>
      <p:sp>
        <p:nvSpPr>
          <p:cNvPr id="223" name="object 520">
            <a:extLst>
              <a:ext uri="{FF2B5EF4-FFF2-40B4-BE49-F238E27FC236}">
                <a16:creationId xmlns:a16="http://schemas.microsoft.com/office/drawing/2014/main" id="{3DC6AF5C-C857-0E77-8F2D-86B42734DE3B}"/>
              </a:ext>
            </a:extLst>
          </p:cNvPr>
          <p:cNvSpPr txBox="1"/>
          <p:nvPr/>
        </p:nvSpPr>
        <p:spPr>
          <a:xfrm>
            <a:off x="4645403" y="6212747"/>
            <a:ext cx="33528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20" dirty="0">
                <a:solidFill>
                  <a:srgbClr val="50659F"/>
                </a:solidFill>
                <a:latin typeface="YuGoPr6N-Medium"/>
                <a:cs typeface="YuGoPr6N-Medium"/>
              </a:rPr>
              <a:t>グロウシブ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224" name="object 521">
            <a:extLst>
              <a:ext uri="{FF2B5EF4-FFF2-40B4-BE49-F238E27FC236}">
                <a16:creationId xmlns:a16="http://schemas.microsoft.com/office/drawing/2014/main" id="{8AFB02DE-32DF-CEC5-72B2-F4B10DB895B8}"/>
              </a:ext>
            </a:extLst>
          </p:cNvPr>
          <p:cNvSpPr txBox="1"/>
          <p:nvPr/>
        </p:nvSpPr>
        <p:spPr>
          <a:xfrm>
            <a:off x="4646558" y="6280753"/>
            <a:ext cx="706861" cy="184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500" spc="-20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スカルプマスク</a:t>
            </a:r>
            <a:r>
              <a:rPr lang="en-US" altLang="ja-JP" sz="500" spc="-37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※5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sp>
        <p:nvSpPr>
          <p:cNvPr id="225" name="object 523">
            <a:extLst>
              <a:ext uri="{FF2B5EF4-FFF2-40B4-BE49-F238E27FC236}">
                <a16:creationId xmlns:a16="http://schemas.microsoft.com/office/drawing/2014/main" id="{5F15C0E6-EA4D-159A-7CBA-42347CF28D2F}"/>
              </a:ext>
            </a:extLst>
          </p:cNvPr>
          <p:cNvSpPr txBox="1"/>
          <p:nvPr/>
        </p:nvSpPr>
        <p:spPr>
          <a:xfrm>
            <a:off x="3791210" y="6212747"/>
            <a:ext cx="33528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20" dirty="0">
                <a:solidFill>
                  <a:srgbClr val="50659F"/>
                </a:solidFill>
                <a:latin typeface="YuGoPr6N-Medium"/>
                <a:cs typeface="YuGoPr6N-Medium"/>
              </a:rPr>
              <a:t>グロウシブ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226" name="object 524">
            <a:extLst>
              <a:ext uri="{FF2B5EF4-FFF2-40B4-BE49-F238E27FC236}">
                <a16:creationId xmlns:a16="http://schemas.microsoft.com/office/drawing/2014/main" id="{319EDC5A-495F-61A7-0229-1E79E6698379}"/>
              </a:ext>
            </a:extLst>
          </p:cNvPr>
          <p:cNvSpPr txBox="1"/>
          <p:nvPr/>
        </p:nvSpPr>
        <p:spPr>
          <a:xfrm>
            <a:off x="3767985" y="6280753"/>
            <a:ext cx="628613" cy="184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</a:pPr>
            <a:r>
              <a:rPr sz="500" spc="-30" dirty="0" err="1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シャンプ</a:t>
            </a:r>
            <a:r>
              <a:rPr sz="500" spc="-30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ー</a:t>
            </a:r>
            <a:r>
              <a:rPr lang="en-US" altLang="ja-JP" sz="500" spc="-37" dirty="0">
                <a:solidFill>
                  <a:srgbClr val="50659F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※4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  <a:p>
            <a:pPr marL="25400">
              <a:lnSpc>
                <a:spcPct val="100000"/>
              </a:lnSpc>
              <a:spcBef>
                <a:spcPts val="135"/>
              </a:spcBef>
            </a:pP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sp>
        <p:nvSpPr>
          <p:cNvPr id="227" name="object 526">
            <a:extLst>
              <a:ext uri="{FF2B5EF4-FFF2-40B4-BE49-F238E27FC236}">
                <a16:creationId xmlns:a16="http://schemas.microsoft.com/office/drawing/2014/main" id="{EE120923-01A0-C091-666A-F86CE997DB15}"/>
              </a:ext>
            </a:extLst>
          </p:cNvPr>
          <p:cNvSpPr txBox="1"/>
          <p:nvPr/>
        </p:nvSpPr>
        <p:spPr>
          <a:xfrm>
            <a:off x="4649952" y="6387681"/>
            <a:ext cx="344805" cy="80010"/>
          </a:xfrm>
          <a:prstGeom prst="rect">
            <a:avLst/>
          </a:prstGeom>
          <a:solidFill>
            <a:srgbClr val="FFFFFF"/>
          </a:solidFill>
          <a:ln w="5664">
            <a:solidFill>
              <a:srgbClr val="939598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50"/>
              </a:spcBef>
            </a:pPr>
            <a:r>
              <a:rPr lang="ja-JP" altLang="en-US" sz="450" spc="-20">
                <a:solidFill>
                  <a:srgbClr val="231F20"/>
                </a:solidFill>
                <a:latin typeface="YuGoPr6N-Medium"/>
                <a:cs typeface="YuGoPr6N-Medium"/>
              </a:rPr>
              <a:t>医薬部外品</a:t>
            </a:r>
            <a:endParaRPr lang="ja-JP" altLang="en-US" sz="450" dirty="0">
              <a:latin typeface="YuGoPr6N-Medium"/>
              <a:cs typeface="YuGoPr6N-Medium"/>
            </a:endParaRPr>
          </a:p>
        </p:txBody>
      </p:sp>
      <p:sp>
        <p:nvSpPr>
          <p:cNvPr id="228" name="object 536">
            <a:extLst>
              <a:ext uri="{FF2B5EF4-FFF2-40B4-BE49-F238E27FC236}">
                <a16:creationId xmlns:a16="http://schemas.microsoft.com/office/drawing/2014/main" id="{C2D2DF72-CC33-3D5A-4212-E94C1E65891B}"/>
              </a:ext>
            </a:extLst>
          </p:cNvPr>
          <p:cNvSpPr/>
          <p:nvPr/>
        </p:nvSpPr>
        <p:spPr>
          <a:xfrm>
            <a:off x="4879793" y="5352904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537">
            <a:extLst>
              <a:ext uri="{FF2B5EF4-FFF2-40B4-BE49-F238E27FC236}">
                <a16:creationId xmlns:a16="http://schemas.microsoft.com/office/drawing/2014/main" id="{17225C73-BC09-A844-DF79-3426CCBD979E}"/>
              </a:ext>
            </a:extLst>
          </p:cNvPr>
          <p:cNvSpPr/>
          <p:nvPr/>
        </p:nvSpPr>
        <p:spPr>
          <a:xfrm>
            <a:off x="4925386" y="5465378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28" y="0"/>
                </a:moveTo>
                <a:lnTo>
                  <a:pt x="120794" y="5877"/>
                </a:lnTo>
                <a:lnTo>
                  <a:pt x="81492" y="22465"/>
                </a:lnTo>
                <a:lnTo>
                  <a:pt x="48193" y="48194"/>
                </a:lnTo>
                <a:lnTo>
                  <a:pt x="22465" y="81496"/>
                </a:lnTo>
                <a:lnTo>
                  <a:pt x="5877" y="120801"/>
                </a:lnTo>
                <a:lnTo>
                  <a:pt x="0" y="164541"/>
                </a:lnTo>
                <a:lnTo>
                  <a:pt x="5877" y="208280"/>
                </a:lnTo>
                <a:lnTo>
                  <a:pt x="22465" y="247582"/>
                </a:lnTo>
                <a:lnTo>
                  <a:pt x="48193" y="280881"/>
                </a:lnTo>
                <a:lnTo>
                  <a:pt x="81492" y="306607"/>
                </a:lnTo>
                <a:lnTo>
                  <a:pt x="120794" y="323192"/>
                </a:lnTo>
                <a:lnTo>
                  <a:pt x="164528" y="329069"/>
                </a:lnTo>
                <a:lnTo>
                  <a:pt x="208262" y="323192"/>
                </a:lnTo>
                <a:lnTo>
                  <a:pt x="247564" y="306607"/>
                </a:lnTo>
                <a:lnTo>
                  <a:pt x="280863" y="280881"/>
                </a:lnTo>
                <a:lnTo>
                  <a:pt x="306591" y="247582"/>
                </a:lnTo>
                <a:lnTo>
                  <a:pt x="323179" y="208280"/>
                </a:lnTo>
                <a:lnTo>
                  <a:pt x="329057" y="164541"/>
                </a:lnTo>
                <a:lnTo>
                  <a:pt x="323179" y="120801"/>
                </a:lnTo>
                <a:lnTo>
                  <a:pt x="306591" y="81496"/>
                </a:lnTo>
                <a:lnTo>
                  <a:pt x="280863" y="48194"/>
                </a:lnTo>
                <a:lnTo>
                  <a:pt x="247564" y="22465"/>
                </a:lnTo>
                <a:lnTo>
                  <a:pt x="208262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0" name="object 538">
            <a:extLst>
              <a:ext uri="{FF2B5EF4-FFF2-40B4-BE49-F238E27FC236}">
                <a16:creationId xmlns:a16="http://schemas.microsoft.com/office/drawing/2014/main" id="{39B15313-3A23-1AC8-8967-B10FC2D027BD}"/>
              </a:ext>
            </a:extLst>
          </p:cNvPr>
          <p:cNvPicPr/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758" y="5533745"/>
            <a:ext cx="215569" cy="180759"/>
          </a:xfrm>
          <a:prstGeom prst="rect">
            <a:avLst/>
          </a:prstGeom>
        </p:spPr>
      </p:pic>
      <p:pic>
        <p:nvPicPr>
          <p:cNvPr id="232" name="object 540">
            <a:extLst>
              <a:ext uri="{FF2B5EF4-FFF2-40B4-BE49-F238E27FC236}">
                <a16:creationId xmlns:a16="http://schemas.microsoft.com/office/drawing/2014/main" id="{32458041-F4A9-4781-549E-49A304CC0F1B}"/>
              </a:ext>
            </a:extLst>
          </p:cNvPr>
          <p:cNvPicPr/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380" y="830732"/>
            <a:ext cx="224764" cy="208229"/>
          </a:xfrm>
          <a:prstGeom prst="rect">
            <a:avLst/>
          </a:prstGeom>
        </p:spPr>
      </p:pic>
      <p:pic>
        <p:nvPicPr>
          <p:cNvPr id="234" name="object 542">
            <a:extLst>
              <a:ext uri="{FF2B5EF4-FFF2-40B4-BE49-F238E27FC236}">
                <a16:creationId xmlns:a16="http://schemas.microsoft.com/office/drawing/2014/main" id="{519DFE48-EF8E-B95B-6FE8-F86841AC5629}"/>
              </a:ext>
            </a:extLst>
          </p:cNvPr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84686" y="7063193"/>
            <a:ext cx="138696" cy="72351"/>
          </a:xfrm>
          <a:prstGeom prst="rect">
            <a:avLst/>
          </a:prstGeom>
        </p:spPr>
      </p:pic>
      <p:pic>
        <p:nvPicPr>
          <p:cNvPr id="235" name="object 543">
            <a:extLst>
              <a:ext uri="{FF2B5EF4-FFF2-40B4-BE49-F238E27FC236}">
                <a16:creationId xmlns:a16="http://schemas.microsoft.com/office/drawing/2014/main" id="{99890BDE-9B3B-84D2-B760-3DE73A48B6F3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68275" y="7056018"/>
            <a:ext cx="192862" cy="72351"/>
          </a:xfrm>
          <a:prstGeom prst="rect">
            <a:avLst/>
          </a:prstGeom>
        </p:spPr>
      </p:pic>
      <p:sp>
        <p:nvSpPr>
          <p:cNvPr id="236" name="object 544">
            <a:extLst>
              <a:ext uri="{FF2B5EF4-FFF2-40B4-BE49-F238E27FC236}">
                <a16:creationId xmlns:a16="http://schemas.microsoft.com/office/drawing/2014/main" id="{6DF86E6D-D460-CBCB-7D7E-A4BF055F3410}"/>
              </a:ext>
            </a:extLst>
          </p:cNvPr>
          <p:cNvSpPr txBox="1"/>
          <p:nvPr/>
        </p:nvSpPr>
        <p:spPr>
          <a:xfrm>
            <a:off x="285997" y="5441499"/>
            <a:ext cx="969023" cy="420628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spcBef>
                <a:spcPts val="440"/>
              </a:spcBef>
            </a:pPr>
            <a:r>
              <a:rPr sz="800" b="1" spc="-60" dirty="0">
                <a:solidFill>
                  <a:srgbClr val="283066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プレセディア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spcBef>
                <a:spcPts val="240"/>
              </a:spcBef>
            </a:pPr>
            <a:r>
              <a:rPr lang="ja-JP" altLang="en-US" sz="700" b="1" spc="-9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分け目やつむじの目立ちが気になる方へ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237" name="object 545">
            <a:extLst>
              <a:ext uri="{FF2B5EF4-FFF2-40B4-BE49-F238E27FC236}">
                <a16:creationId xmlns:a16="http://schemas.microsoft.com/office/drawing/2014/main" id="{46275DF6-8C1D-AD86-FB01-F334E4D55E09}"/>
              </a:ext>
            </a:extLst>
          </p:cNvPr>
          <p:cNvGrpSpPr/>
          <p:nvPr/>
        </p:nvGrpSpPr>
        <p:grpSpPr>
          <a:xfrm>
            <a:off x="786094" y="6394348"/>
            <a:ext cx="659765" cy="712470"/>
            <a:chOff x="757339" y="6394348"/>
            <a:chExt cx="659765" cy="712470"/>
          </a:xfrm>
        </p:grpSpPr>
        <p:pic>
          <p:nvPicPr>
            <p:cNvPr id="238" name="object 546">
              <a:extLst>
                <a:ext uri="{FF2B5EF4-FFF2-40B4-BE49-F238E27FC236}">
                  <a16:creationId xmlns:a16="http://schemas.microsoft.com/office/drawing/2014/main" id="{E8E2FD6B-E186-3985-FFD0-AA8017E51B87}"/>
                </a:ext>
              </a:extLst>
            </p:cNvPr>
            <p:cNvPicPr/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154" y="6727583"/>
              <a:ext cx="358555" cy="358555"/>
            </a:xfrm>
            <a:prstGeom prst="rect">
              <a:avLst/>
            </a:prstGeom>
          </p:spPr>
        </p:pic>
        <p:pic>
          <p:nvPicPr>
            <p:cNvPr id="239" name="object 547">
              <a:extLst>
                <a:ext uri="{FF2B5EF4-FFF2-40B4-BE49-F238E27FC236}">
                  <a16:creationId xmlns:a16="http://schemas.microsoft.com/office/drawing/2014/main" id="{6F09FCDA-6B3A-6A73-8A6F-7D7FC68014DA}"/>
                </a:ext>
              </a:extLst>
            </p:cNvPr>
            <p:cNvPicPr/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339" y="6394348"/>
              <a:ext cx="356133" cy="712265"/>
            </a:xfrm>
            <a:prstGeom prst="rect">
              <a:avLst/>
            </a:prstGeom>
          </p:spPr>
        </p:pic>
      </p:grpSp>
      <p:sp>
        <p:nvSpPr>
          <p:cNvPr id="240" name="object 548">
            <a:extLst>
              <a:ext uri="{FF2B5EF4-FFF2-40B4-BE49-F238E27FC236}">
                <a16:creationId xmlns:a16="http://schemas.microsoft.com/office/drawing/2014/main" id="{2ADE2AFB-0AEC-CE5D-63EB-C069897A49C9}"/>
              </a:ext>
            </a:extLst>
          </p:cNvPr>
          <p:cNvSpPr txBox="1"/>
          <p:nvPr/>
        </p:nvSpPr>
        <p:spPr>
          <a:xfrm>
            <a:off x="1293976" y="6263547"/>
            <a:ext cx="532765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35"/>
              </a:spcBef>
            </a:pPr>
            <a:r>
              <a:rPr sz="500" spc="-45" dirty="0">
                <a:solidFill>
                  <a:srgbClr val="283066"/>
                </a:solidFill>
                <a:latin typeface="YuGoPr6N-Medium"/>
                <a:cs typeface="YuGoPr6N-Medium"/>
              </a:rPr>
              <a:t>プレセディア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ja-JP" altLang="en-US" sz="500" spc="-70">
                <a:solidFill>
                  <a:srgbClr val="283066"/>
                </a:solidFill>
                <a:latin typeface="YuGoPr6N-Medium"/>
                <a:cs typeface="YuGoPr6N-Medium"/>
              </a:rPr>
              <a:t>スカルプ</a:t>
            </a:r>
            <a:r>
              <a:rPr sz="500" spc="-70" dirty="0" err="1">
                <a:solidFill>
                  <a:srgbClr val="283066"/>
                </a:solidFill>
                <a:latin typeface="YuGoPr6N-Medium"/>
                <a:cs typeface="YuGoPr6N-Medium"/>
              </a:rPr>
              <a:t>マスク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235"/>
              </a:spcBef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</a:pPr>
            <a:r>
              <a:rPr sz="500" spc="-35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65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sz="500" spc="-65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14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30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241" name="object 555">
            <a:extLst>
              <a:ext uri="{FF2B5EF4-FFF2-40B4-BE49-F238E27FC236}">
                <a16:creationId xmlns:a16="http://schemas.microsoft.com/office/drawing/2014/main" id="{08DD1875-9FB4-5B28-0FE3-84BCF7B5DE17}"/>
              </a:ext>
            </a:extLst>
          </p:cNvPr>
          <p:cNvSpPr/>
          <p:nvPr/>
        </p:nvSpPr>
        <p:spPr>
          <a:xfrm>
            <a:off x="1516321" y="5452684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6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557">
            <a:extLst>
              <a:ext uri="{FF2B5EF4-FFF2-40B4-BE49-F238E27FC236}">
                <a16:creationId xmlns:a16="http://schemas.microsoft.com/office/drawing/2014/main" id="{270887D3-FD41-7437-F404-712AB52F92CA}"/>
              </a:ext>
            </a:extLst>
          </p:cNvPr>
          <p:cNvSpPr/>
          <p:nvPr/>
        </p:nvSpPr>
        <p:spPr>
          <a:xfrm>
            <a:off x="1470728" y="5340204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E32D0BEF-A4D2-E8D3-C32E-513F74E8B6B5}"/>
              </a:ext>
            </a:extLst>
          </p:cNvPr>
          <p:cNvGrpSpPr/>
          <p:nvPr/>
        </p:nvGrpSpPr>
        <p:grpSpPr>
          <a:xfrm>
            <a:off x="308828" y="5350253"/>
            <a:ext cx="852892" cy="111665"/>
            <a:chOff x="308828" y="5350253"/>
            <a:chExt cx="852892" cy="111665"/>
          </a:xfrm>
        </p:grpSpPr>
        <p:pic>
          <p:nvPicPr>
            <p:cNvPr id="244" name="object 558">
              <a:extLst>
                <a:ext uri="{FF2B5EF4-FFF2-40B4-BE49-F238E27FC236}">
                  <a16:creationId xmlns:a16="http://schemas.microsoft.com/office/drawing/2014/main" id="{AAD3758B-5943-66F8-271C-FE97FFACFEC1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08828" y="5352702"/>
              <a:ext cx="73825" cy="106692"/>
            </a:xfrm>
            <a:prstGeom prst="rect">
              <a:avLst/>
            </a:prstGeom>
          </p:spPr>
        </p:pic>
        <p:pic>
          <p:nvPicPr>
            <p:cNvPr id="245" name="object 559">
              <a:extLst>
                <a:ext uri="{FF2B5EF4-FFF2-40B4-BE49-F238E27FC236}">
                  <a16:creationId xmlns:a16="http://schemas.microsoft.com/office/drawing/2014/main" id="{B5CA6C1E-69D9-BA6C-B535-582527EB8380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18767" y="5352700"/>
              <a:ext cx="88315" cy="106692"/>
            </a:xfrm>
            <a:prstGeom prst="rect">
              <a:avLst/>
            </a:prstGeom>
          </p:spPr>
        </p:pic>
        <p:pic>
          <p:nvPicPr>
            <p:cNvPr id="246" name="object 560">
              <a:extLst>
                <a:ext uri="{FF2B5EF4-FFF2-40B4-BE49-F238E27FC236}">
                  <a16:creationId xmlns:a16="http://schemas.microsoft.com/office/drawing/2014/main" id="{F1277EF2-8D33-E717-4342-8ACED0BA7E28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42437" y="5352704"/>
              <a:ext cx="74142" cy="106692"/>
            </a:xfrm>
            <a:prstGeom prst="rect">
              <a:avLst/>
            </a:prstGeom>
          </p:spPr>
        </p:pic>
        <p:pic>
          <p:nvPicPr>
            <p:cNvPr id="247" name="object 561">
              <a:extLst>
                <a:ext uri="{FF2B5EF4-FFF2-40B4-BE49-F238E27FC236}">
                  <a16:creationId xmlns:a16="http://schemas.microsoft.com/office/drawing/2014/main" id="{C952FFD7-75D6-67BF-F775-6527A8CB26BD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50152" y="5350260"/>
              <a:ext cx="76060" cy="111658"/>
            </a:xfrm>
            <a:prstGeom prst="rect">
              <a:avLst/>
            </a:prstGeom>
          </p:spPr>
        </p:pic>
        <p:pic>
          <p:nvPicPr>
            <p:cNvPr id="248" name="object 562">
              <a:extLst>
                <a:ext uri="{FF2B5EF4-FFF2-40B4-BE49-F238E27FC236}">
                  <a16:creationId xmlns:a16="http://schemas.microsoft.com/office/drawing/2014/main" id="{B3013B51-A1C0-A50B-C2DB-89864B21C028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63691" y="5352704"/>
              <a:ext cx="74142" cy="106692"/>
            </a:xfrm>
            <a:prstGeom prst="rect">
              <a:avLst/>
            </a:prstGeom>
          </p:spPr>
        </p:pic>
        <p:pic>
          <p:nvPicPr>
            <p:cNvPr id="249" name="object 563">
              <a:extLst>
                <a:ext uri="{FF2B5EF4-FFF2-40B4-BE49-F238E27FC236}">
                  <a16:creationId xmlns:a16="http://schemas.microsoft.com/office/drawing/2014/main" id="{414683F3-9ABE-2811-60B4-E9CF4D505D31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73428" y="5352706"/>
              <a:ext cx="101638" cy="106705"/>
            </a:xfrm>
            <a:prstGeom prst="rect">
              <a:avLst/>
            </a:prstGeom>
          </p:spPr>
        </p:pic>
        <p:sp>
          <p:nvSpPr>
            <p:cNvPr id="250" name="object 564">
              <a:extLst>
                <a:ext uri="{FF2B5EF4-FFF2-40B4-BE49-F238E27FC236}">
                  <a16:creationId xmlns:a16="http://schemas.microsoft.com/office/drawing/2014/main" id="{A1547571-A0CD-F166-D609-C80BE1396C3C}"/>
                </a:ext>
              </a:extLst>
            </p:cNvPr>
            <p:cNvSpPr/>
            <p:nvPr/>
          </p:nvSpPr>
          <p:spPr>
            <a:xfrm>
              <a:off x="1009815" y="5352707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5" h="107314">
                  <a:moveTo>
                    <a:pt x="17919" y="0"/>
                  </a:moveTo>
                  <a:lnTo>
                    <a:pt x="0" y="0"/>
                  </a:lnTo>
                  <a:lnTo>
                    <a:pt x="0" y="106692"/>
                  </a:lnTo>
                  <a:lnTo>
                    <a:pt x="17919" y="106692"/>
                  </a:lnTo>
                  <a:lnTo>
                    <a:pt x="17919" y="0"/>
                  </a:lnTo>
                  <a:close/>
                </a:path>
              </a:pathLst>
            </a:custGeom>
            <a:solidFill>
              <a:srgbClr val="283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565">
              <a:extLst>
                <a:ext uri="{FF2B5EF4-FFF2-40B4-BE49-F238E27FC236}">
                  <a16:creationId xmlns:a16="http://schemas.microsoft.com/office/drawing/2014/main" id="{BC13C034-7859-0822-4830-3B680666DDDC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55637" y="5350253"/>
              <a:ext cx="106083" cy="109143"/>
            </a:xfrm>
            <a:prstGeom prst="rect">
              <a:avLst/>
            </a:prstGeom>
          </p:spPr>
        </p:pic>
      </p:grpSp>
      <p:pic>
        <p:nvPicPr>
          <p:cNvPr id="252" name="object 566">
            <a:extLst>
              <a:ext uri="{FF2B5EF4-FFF2-40B4-BE49-F238E27FC236}">
                <a16:creationId xmlns:a16="http://schemas.microsoft.com/office/drawing/2014/main" id="{99DB00D7-24F6-485F-E82F-649F3903A833}"/>
              </a:ext>
            </a:extLst>
          </p:cNvPr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2033813" y="5352699"/>
            <a:ext cx="69938" cy="106705"/>
          </a:xfrm>
          <a:prstGeom prst="rect">
            <a:avLst/>
          </a:prstGeom>
        </p:spPr>
      </p:pic>
      <p:pic>
        <p:nvPicPr>
          <p:cNvPr id="253" name="object 567">
            <a:extLst>
              <a:ext uri="{FF2B5EF4-FFF2-40B4-BE49-F238E27FC236}">
                <a16:creationId xmlns:a16="http://schemas.microsoft.com/office/drawing/2014/main" id="{14B065F2-F09E-1542-AAB2-F2EAD36D6112}"/>
              </a:ext>
            </a:extLst>
          </p:cNvPr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2131246" y="5350244"/>
            <a:ext cx="117665" cy="111683"/>
          </a:xfrm>
          <a:prstGeom prst="rect">
            <a:avLst/>
          </a:prstGeom>
        </p:spPr>
      </p:pic>
      <p:pic>
        <p:nvPicPr>
          <p:cNvPr id="254" name="object 568">
            <a:extLst>
              <a:ext uri="{FF2B5EF4-FFF2-40B4-BE49-F238E27FC236}">
                <a16:creationId xmlns:a16="http://schemas.microsoft.com/office/drawing/2014/main" id="{F8D0DEB3-E812-B18D-A98E-A12B82AC8C26}"/>
              </a:ext>
            </a:extLst>
          </p:cNvPr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289053" y="5352704"/>
            <a:ext cx="88328" cy="106692"/>
          </a:xfrm>
          <a:prstGeom prst="rect">
            <a:avLst/>
          </a:prstGeom>
        </p:spPr>
      </p:pic>
      <p:sp>
        <p:nvSpPr>
          <p:cNvPr id="255" name="object 569">
            <a:extLst>
              <a:ext uri="{FF2B5EF4-FFF2-40B4-BE49-F238E27FC236}">
                <a16:creationId xmlns:a16="http://schemas.microsoft.com/office/drawing/2014/main" id="{ADC17CF3-ABB9-8E97-FA13-B95349131FDF}"/>
              </a:ext>
            </a:extLst>
          </p:cNvPr>
          <p:cNvSpPr/>
          <p:nvPr/>
        </p:nvSpPr>
        <p:spPr>
          <a:xfrm>
            <a:off x="2398357" y="5352694"/>
            <a:ext cx="147955" cy="107314"/>
          </a:xfrm>
          <a:custGeom>
            <a:avLst/>
            <a:gdLst/>
            <a:ahLst/>
            <a:cxnLst/>
            <a:rect l="l" t="t" r="r" b="b"/>
            <a:pathLst>
              <a:path w="147955" h="107314">
                <a:moveTo>
                  <a:pt x="95211" y="12"/>
                </a:moveTo>
                <a:lnTo>
                  <a:pt x="0" y="12"/>
                </a:lnTo>
                <a:lnTo>
                  <a:pt x="0" y="6362"/>
                </a:lnTo>
                <a:lnTo>
                  <a:pt x="38684" y="6362"/>
                </a:lnTo>
                <a:lnTo>
                  <a:pt x="38684" y="106692"/>
                </a:lnTo>
                <a:lnTo>
                  <a:pt x="56616" y="106692"/>
                </a:lnTo>
                <a:lnTo>
                  <a:pt x="56616" y="6362"/>
                </a:lnTo>
                <a:lnTo>
                  <a:pt x="95211" y="6362"/>
                </a:lnTo>
                <a:lnTo>
                  <a:pt x="95211" y="12"/>
                </a:lnTo>
                <a:close/>
              </a:path>
              <a:path w="147955" h="107314">
                <a:moveTo>
                  <a:pt x="147535" y="0"/>
                </a:moveTo>
                <a:lnTo>
                  <a:pt x="129603" y="0"/>
                </a:lnTo>
                <a:lnTo>
                  <a:pt x="129603" y="106705"/>
                </a:lnTo>
                <a:lnTo>
                  <a:pt x="147535" y="106705"/>
                </a:lnTo>
                <a:lnTo>
                  <a:pt x="147535" y="0"/>
                </a:lnTo>
                <a:close/>
              </a:path>
            </a:pathLst>
          </a:custGeom>
          <a:solidFill>
            <a:srgbClr val="009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6" name="object 570">
            <a:extLst>
              <a:ext uri="{FF2B5EF4-FFF2-40B4-BE49-F238E27FC236}">
                <a16:creationId xmlns:a16="http://schemas.microsoft.com/office/drawing/2014/main" id="{47CF04EB-25EB-FE7D-23F7-7DB62F11FC30}"/>
              </a:ext>
            </a:extLst>
          </p:cNvPr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2586040" y="5350251"/>
            <a:ext cx="106933" cy="111671"/>
          </a:xfrm>
          <a:prstGeom prst="rect">
            <a:avLst/>
          </a:prstGeom>
        </p:spPr>
      </p:pic>
      <p:pic>
        <p:nvPicPr>
          <p:cNvPr id="257" name="object 571">
            <a:extLst>
              <a:ext uri="{FF2B5EF4-FFF2-40B4-BE49-F238E27FC236}">
                <a16:creationId xmlns:a16="http://schemas.microsoft.com/office/drawing/2014/main" id="{B4ECF18A-32AE-6109-168C-4DC0192D7392}"/>
              </a:ext>
            </a:extLst>
          </p:cNvPr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2733103" y="5352699"/>
            <a:ext cx="74155" cy="106705"/>
          </a:xfrm>
          <a:prstGeom prst="rect">
            <a:avLst/>
          </a:prstGeom>
        </p:spPr>
      </p:pic>
      <p:sp>
        <p:nvSpPr>
          <p:cNvPr id="258" name="object 572">
            <a:extLst>
              <a:ext uri="{FF2B5EF4-FFF2-40B4-BE49-F238E27FC236}">
                <a16:creationId xmlns:a16="http://schemas.microsoft.com/office/drawing/2014/main" id="{6BEB9594-CC68-A634-3023-1475F4B60464}"/>
              </a:ext>
            </a:extLst>
          </p:cNvPr>
          <p:cNvSpPr txBox="1"/>
          <p:nvPr/>
        </p:nvSpPr>
        <p:spPr>
          <a:xfrm>
            <a:off x="2001203" y="5441526"/>
            <a:ext cx="1291460" cy="43345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8">
              <a:spcBef>
                <a:spcPts val="440"/>
              </a:spcBef>
            </a:pPr>
            <a:r>
              <a:rPr sz="800" b="1" spc="-80" dirty="0">
                <a:solidFill>
                  <a:srgbClr val="2E8F97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フォルティス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236854">
              <a:spcBef>
                <a:spcPts val="240"/>
              </a:spcBef>
            </a:pPr>
            <a:r>
              <a:rPr sz="700" b="1" spc="-7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地肌からくる</a:t>
            </a:r>
            <a:r>
              <a:rPr lang="ja-JP" altLang="en-US" sz="700" b="1" spc="-1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</a:t>
            </a:r>
            <a:r>
              <a:rPr sz="700" b="1" spc="-1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の悩み</a:t>
            </a:r>
            <a:r>
              <a:rPr lang="ja-JP" altLang="en-US" sz="700" b="1" spc="-1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　</a:t>
            </a:r>
            <a:r>
              <a:rPr lang="en-US" altLang="ja-JP" sz="700" b="1" spc="-10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 </a:t>
            </a:r>
            <a:r>
              <a:rPr sz="700" b="1" spc="-5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が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spcBef>
                <a:spcPts val="60"/>
              </a:spcBef>
            </a:pPr>
            <a:r>
              <a:rPr sz="700" b="1" spc="-55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幅広く気になる方へ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259" name="object 573">
            <a:extLst>
              <a:ext uri="{FF2B5EF4-FFF2-40B4-BE49-F238E27FC236}">
                <a16:creationId xmlns:a16="http://schemas.microsoft.com/office/drawing/2014/main" id="{EF54C75C-AEA8-30F8-E94B-A64AF84F274F}"/>
              </a:ext>
            </a:extLst>
          </p:cNvPr>
          <p:cNvGrpSpPr/>
          <p:nvPr/>
        </p:nvGrpSpPr>
        <p:grpSpPr>
          <a:xfrm>
            <a:off x="2585288" y="6399923"/>
            <a:ext cx="662940" cy="710565"/>
            <a:chOff x="2585288" y="6399923"/>
            <a:chExt cx="662940" cy="710565"/>
          </a:xfrm>
        </p:grpSpPr>
        <p:pic>
          <p:nvPicPr>
            <p:cNvPr id="262" name="object 574">
              <a:extLst>
                <a:ext uri="{FF2B5EF4-FFF2-40B4-BE49-F238E27FC236}">
                  <a16:creationId xmlns:a16="http://schemas.microsoft.com/office/drawing/2014/main" id="{55B4529B-1765-73A4-AB59-91B77DD04FB1}"/>
                </a:ext>
              </a:extLst>
            </p:cNvPr>
            <p:cNvPicPr/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2208" y="6735488"/>
              <a:ext cx="355921" cy="355921"/>
            </a:xfrm>
            <a:prstGeom prst="rect">
              <a:avLst/>
            </a:prstGeom>
          </p:spPr>
        </p:pic>
        <p:pic>
          <p:nvPicPr>
            <p:cNvPr id="263" name="object 575">
              <a:extLst>
                <a:ext uri="{FF2B5EF4-FFF2-40B4-BE49-F238E27FC236}">
                  <a16:creationId xmlns:a16="http://schemas.microsoft.com/office/drawing/2014/main" id="{4F0F73C8-B936-29A8-7625-5A4893F82202}"/>
                </a:ext>
              </a:extLst>
            </p:cNvPr>
            <p:cNvPicPr/>
            <p:nvPr/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5288" y="6399923"/>
              <a:ext cx="354888" cy="710220"/>
            </a:xfrm>
            <a:prstGeom prst="rect">
              <a:avLst/>
            </a:prstGeom>
          </p:spPr>
        </p:pic>
      </p:grpSp>
      <p:sp>
        <p:nvSpPr>
          <p:cNvPr id="264" name="object 577">
            <a:extLst>
              <a:ext uri="{FF2B5EF4-FFF2-40B4-BE49-F238E27FC236}">
                <a16:creationId xmlns:a16="http://schemas.microsoft.com/office/drawing/2014/main" id="{4D9D9C62-326F-C846-B615-64662FF84D01}"/>
              </a:ext>
            </a:extLst>
          </p:cNvPr>
          <p:cNvSpPr txBox="1"/>
          <p:nvPr/>
        </p:nvSpPr>
        <p:spPr>
          <a:xfrm>
            <a:off x="2937221" y="6263547"/>
            <a:ext cx="702197" cy="3969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80000"/>
              </a:lnSpc>
              <a:spcBef>
                <a:spcPts val="135"/>
              </a:spcBef>
            </a:pPr>
            <a:r>
              <a:rPr sz="500" spc="-50" dirty="0" err="1">
                <a:solidFill>
                  <a:srgbClr val="2E8F97"/>
                </a:solidFill>
                <a:latin typeface="YuGoPr6N-Medium"/>
                <a:cs typeface="YuGoPr6N-Medium"/>
              </a:rPr>
              <a:t>フォルティス</a:t>
            </a:r>
            <a:endParaRPr lang="en-US" sz="500" spc="-50" dirty="0">
              <a:solidFill>
                <a:srgbClr val="2E8F97"/>
              </a:solidFill>
              <a:latin typeface="YuGoPr6N-Medium"/>
              <a:cs typeface="YuGoPr6N-Medium"/>
            </a:endParaRPr>
          </a:p>
          <a:p>
            <a:pPr>
              <a:lnSpc>
                <a:spcPct val="80000"/>
              </a:lnSpc>
              <a:spcBef>
                <a:spcPts val="135"/>
              </a:spcBef>
            </a:pPr>
            <a:r>
              <a:rPr lang="ja-JP" altLang="en-US" sz="500" spc="-20">
                <a:solidFill>
                  <a:srgbClr val="2E8F97"/>
                </a:solidFill>
                <a:latin typeface="YuGoPr6N-Medium"/>
                <a:cs typeface="YuGoPr6N-Medium"/>
              </a:rPr>
              <a:t>スカルプマスク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spcBef>
                <a:spcPts val="100"/>
              </a:spcBef>
              <a:tabLst>
                <a:tab pos="330200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5,720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tabLst>
                <a:tab pos="330200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8,690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4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13,090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265" name="object 579">
            <a:extLst>
              <a:ext uri="{FF2B5EF4-FFF2-40B4-BE49-F238E27FC236}">
                <a16:creationId xmlns:a16="http://schemas.microsoft.com/office/drawing/2014/main" id="{3D0D9FEA-36D9-840A-EE60-10C90EF8DD99}"/>
              </a:ext>
            </a:extLst>
          </p:cNvPr>
          <p:cNvSpPr txBox="1"/>
          <p:nvPr/>
        </p:nvSpPr>
        <p:spPr>
          <a:xfrm>
            <a:off x="2107072" y="6263547"/>
            <a:ext cx="753298" cy="3969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80000"/>
              </a:lnSpc>
              <a:spcBef>
                <a:spcPts val="135"/>
              </a:spcBef>
            </a:pPr>
            <a:r>
              <a:rPr sz="500" spc="-50" dirty="0" err="1">
                <a:solidFill>
                  <a:srgbClr val="2E8F9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フォルティス</a:t>
            </a:r>
            <a:endParaRPr lang="en-US" sz="500" spc="-50" dirty="0">
              <a:solidFill>
                <a:srgbClr val="2E8F97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>
              <a:lnSpc>
                <a:spcPct val="80000"/>
              </a:lnSpc>
              <a:spcBef>
                <a:spcPts val="135"/>
              </a:spcBef>
            </a:pPr>
            <a:r>
              <a:rPr lang="ja-JP" altLang="en-US" sz="500" spc="-40">
                <a:solidFill>
                  <a:srgbClr val="2E8F9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シャンプー</a:t>
            </a:r>
            <a:endParaRPr lang="en-US" altLang="ja-JP" sz="500" spc="-4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250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mL</a:t>
            </a:r>
            <a:r>
              <a:rPr lang="en" altLang="ja-JP" sz="500" spc="245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 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4,620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500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mL</a:t>
            </a:r>
            <a:r>
              <a:rPr lang="en" altLang="ja-JP" sz="500" spc="245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 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7,040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L</a:t>
            </a:r>
            <a:r>
              <a:rPr lang="ja-JP" altLang="en-US" sz="500" spc="-4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10,560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grpSp>
        <p:nvGrpSpPr>
          <p:cNvPr id="266" name="object 581">
            <a:extLst>
              <a:ext uri="{FF2B5EF4-FFF2-40B4-BE49-F238E27FC236}">
                <a16:creationId xmlns:a16="http://schemas.microsoft.com/office/drawing/2014/main" id="{1881A6AF-6C36-6F82-35CD-0CFF03230175}"/>
              </a:ext>
            </a:extLst>
          </p:cNvPr>
          <p:cNvGrpSpPr/>
          <p:nvPr/>
        </p:nvGrpSpPr>
        <p:grpSpPr>
          <a:xfrm>
            <a:off x="2682278" y="7063193"/>
            <a:ext cx="481330" cy="72390"/>
            <a:chOff x="2682278" y="7063193"/>
            <a:chExt cx="481330" cy="72390"/>
          </a:xfrm>
        </p:grpSpPr>
        <p:pic>
          <p:nvPicPr>
            <p:cNvPr id="267" name="object 582">
              <a:extLst>
                <a:ext uri="{FF2B5EF4-FFF2-40B4-BE49-F238E27FC236}">
                  <a16:creationId xmlns:a16="http://schemas.microsoft.com/office/drawing/2014/main" id="{5E7A2F29-F5A4-BA99-2A89-4E12BE60B68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82278" y="7063193"/>
              <a:ext cx="138684" cy="72351"/>
            </a:xfrm>
            <a:prstGeom prst="rect">
              <a:avLst/>
            </a:prstGeom>
          </p:spPr>
        </p:pic>
        <p:pic>
          <p:nvPicPr>
            <p:cNvPr id="268" name="object 583">
              <a:extLst>
                <a:ext uri="{FF2B5EF4-FFF2-40B4-BE49-F238E27FC236}">
                  <a16:creationId xmlns:a16="http://schemas.microsoft.com/office/drawing/2014/main" id="{6A13906E-9B00-32C4-0976-FFBF5604F913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70453" y="7063193"/>
              <a:ext cx="192874" cy="72351"/>
            </a:xfrm>
            <a:prstGeom prst="rect">
              <a:avLst/>
            </a:prstGeom>
          </p:spPr>
        </p:pic>
      </p:grpSp>
      <p:sp>
        <p:nvSpPr>
          <p:cNvPr id="269" name="object 584">
            <a:extLst>
              <a:ext uri="{FF2B5EF4-FFF2-40B4-BE49-F238E27FC236}">
                <a16:creationId xmlns:a16="http://schemas.microsoft.com/office/drawing/2014/main" id="{D336CB6F-7185-F02C-AACA-D23FF95416FE}"/>
              </a:ext>
            </a:extLst>
          </p:cNvPr>
          <p:cNvSpPr txBox="1"/>
          <p:nvPr/>
        </p:nvSpPr>
        <p:spPr>
          <a:xfrm>
            <a:off x="3333700" y="5781531"/>
            <a:ext cx="18796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-25" dirty="0" err="1">
                <a:solidFill>
                  <a:srgbClr val="414042"/>
                </a:solidFill>
                <a:latin typeface="YuGoPr6N-Medium"/>
                <a:cs typeface="YuGoPr6N-Medium"/>
              </a:rPr>
              <a:t>芍薬</a:t>
            </a:r>
            <a:endParaRPr lang="en-US" sz="600" spc="-25" dirty="0">
              <a:solidFill>
                <a:srgbClr val="414042"/>
              </a:solidFill>
              <a:latin typeface="YuGoPr6N-Medium"/>
              <a:cs typeface="YuGoPr6N-Medium"/>
            </a:endParaRPr>
          </a:p>
        </p:txBody>
      </p:sp>
      <p:sp>
        <p:nvSpPr>
          <p:cNvPr id="270" name="object 590">
            <a:extLst>
              <a:ext uri="{FF2B5EF4-FFF2-40B4-BE49-F238E27FC236}">
                <a16:creationId xmlns:a16="http://schemas.microsoft.com/office/drawing/2014/main" id="{62A458C4-C59D-670B-9856-EC782641DE93}"/>
              </a:ext>
            </a:extLst>
          </p:cNvPr>
          <p:cNvSpPr/>
          <p:nvPr/>
        </p:nvSpPr>
        <p:spPr>
          <a:xfrm>
            <a:off x="3210458" y="5352903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7B417636-7684-FE2D-6BA6-2DBB38EE1504}"/>
              </a:ext>
            </a:extLst>
          </p:cNvPr>
          <p:cNvGrpSpPr/>
          <p:nvPr/>
        </p:nvGrpSpPr>
        <p:grpSpPr>
          <a:xfrm>
            <a:off x="3256051" y="5465378"/>
            <a:ext cx="329565" cy="329565"/>
            <a:chOff x="3256051" y="5465378"/>
            <a:chExt cx="329565" cy="329565"/>
          </a:xfrm>
        </p:grpSpPr>
        <p:sp>
          <p:nvSpPr>
            <p:cNvPr id="272" name="object 591">
              <a:extLst>
                <a:ext uri="{FF2B5EF4-FFF2-40B4-BE49-F238E27FC236}">
                  <a16:creationId xmlns:a16="http://schemas.microsoft.com/office/drawing/2014/main" id="{611BEFD4-D90E-5913-F5BA-3BC21A376829}"/>
                </a:ext>
              </a:extLst>
            </p:cNvPr>
            <p:cNvSpPr/>
            <p:nvPr/>
          </p:nvSpPr>
          <p:spPr>
            <a:xfrm>
              <a:off x="3256051" y="5465378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164528" y="0"/>
                  </a:moveTo>
                  <a:lnTo>
                    <a:pt x="120794" y="5877"/>
                  </a:lnTo>
                  <a:lnTo>
                    <a:pt x="81492" y="22465"/>
                  </a:lnTo>
                  <a:lnTo>
                    <a:pt x="48193" y="48194"/>
                  </a:lnTo>
                  <a:lnTo>
                    <a:pt x="22465" y="81496"/>
                  </a:lnTo>
                  <a:lnTo>
                    <a:pt x="5877" y="120801"/>
                  </a:lnTo>
                  <a:lnTo>
                    <a:pt x="0" y="164541"/>
                  </a:lnTo>
                  <a:lnTo>
                    <a:pt x="5877" y="208280"/>
                  </a:lnTo>
                  <a:lnTo>
                    <a:pt x="22465" y="247582"/>
                  </a:lnTo>
                  <a:lnTo>
                    <a:pt x="48193" y="280881"/>
                  </a:lnTo>
                  <a:lnTo>
                    <a:pt x="81492" y="306607"/>
                  </a:lnTo>
                  <a:lnTo>
                    <a:pt x="120794" y="323192"/>
                  </a:lnTo>
                  <a:lnTo>
                    <a:pt x="164528" y="329069"/>
                  </a:lnTo>
                  <a:lnTo>
                    <a:pt x="208262" y="323192"/>
                  </a:lnTo>
                  <a:lnTo>
                    <a:pt x="247564" y="306607"/>
                  </a:lnTo>
                  <a:lnTo>
                    <a:pt x="280863" y="280881"/>
                  </a:lnTo>
                  <a:lnTo>
                    <a:pt x="306591" y="247582"/>
                  </a:lnTo>
                  <a:lnTo>
                    <a:pt x="323179" y="208280"/>
                  </a:lnTo>
                  <a:lnTo>
                    <a:pt x="329057" y="164541"/>
                  </a:lnTo>
                  <a:lnTo>
                    <a:pt x="323179" y="120801"/>
                  </a:lnTo>
                  <a:lnTo>
                    <a:pt x="306591" y="81496"/>
                  </a:lnTo>
                  <a:lnTo>
                    <a:pt x="280863" y="48194"/>
                  </a:lnTo>
                  <a:lnTo>
                    <a:pt x="247564" y="22465"/>
                  </a:lnTo>
                  <a:lnTo>
                    <a:pt x="208262" y="5877"/>
                  </a:lnTo>
                  <a:lnTo>
                    <a:pt x="164528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592">
              <a:extLst>
                <a:ext uri="{FF2B5EF4-FFF2-40B4-BE49-F238E27FC236}">
                  <a16:creationId xmlns:a16="http://schemas.microsoft.com/office/drawing/2014/main" id="{8F9106A1-7799-24A5-F350-EFF3A3E4A7C4}"/>
                </a:ext>
              </a:extLst>
            </p:cNvPr>
            <p:cNvPicPr/>
            <p:nvPr/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9131" y="5511319"/>
              <a:ext cx="244031" cy="242224"/>
            </a:xfrm>
            <a:prstGeom prst="rect">
              <a:avLst/>
            </a:prstGeom>
          </p:spPr>
        </p:pic>
      </p:grpSp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D2210345-63F1-7C77-9AFA-39881CC0B3B1}"/>
              </a:ext>
            </a:extLst>
          </p:cNvPr>
          <p:cNvSpPr txBox="1"/>
          <p:nvPr/>
        </p:nvSpPr>
        <p:spPr>
          <a:xfrm>
            <a:off x="1941672" y="330237"/>
            <a:ext cx="1296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" b="1">
                <a:solidFill>
                  <a:schemeClr val="tx1">
                    <a:lumMod val="65000"/>
                    <a:lumOff val="35000"/>
                  </a:schemeClr>
                </a:solidFill>
                <a:latin typeface="Yu Mincho Pr6N M" panose="02020400000000000000" pitchFamily="18" charset="-128"/>
                <a:ea typeface="Yu Mincho Pr6N M" panose="02020400000000000000" pitchFamily="18" charset="-128"/>
              </a:rPr>
              <a:t>いつまでも髪の美しさを</a:t>
            </a:r>
          </a:p>
          <a:p>
            <a:pPr algn="ctr"/>
            <a:r>
              <a:rPr lang="ja-JP" altLang="en-US" sz="600" b="1">
                <a:solidFill>
                  <a:schemeClr val="tx1">
                    <a:lumMod val="65000"/>
                    <a:lumOff val="35000"/>
                  </a:schemeClr>
                </a:solidFill>
                <a:latin typeface="Yu Mincho Pr6N M" panose="02020400000000000000" pitchFamily="18" charset="-128"/>
                <a:ea typeface="Yu Mincho Pr6N M" panose="02020400000000000000" pitchFamily="18" charset="-128"/>
              </a:rPr>
              <a:t>育みたい気持ちに寄り添う</a:t>
            </a:r>
          </a:p>
        </p:txBody>
      </p:sp>
      <p:sp>
        <p:nvSpPr>
          <p:cNvPr id="275" name="object 34">
            <a:extLst>
              <a:ext uri="{FF2B5EF4-FFF2-40B4-BE49-F238E27FC236}">
                <a16:creationId xmlns:a16="http://schemas.microsoft.com/office/drawing/2014/main" id="{16C2E25C-45F9-2693-3347-C2D198CE6BE8}"/>
              </a:ext>
            </a:extLst>
          </p:cNvPr>
          <p:cNvSpPr txBox="1"/>
          <p:nvPr/>
        </p:nvSpPr>
        <p:spPr>
          <a:xfrm>
            <a:off x="2971781" y="1110891"/>
            <a:ext cx="363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85" dirty="0">
                <a:solidFill>
                  <a:srgbClr val="414042"/>
                </a:solidFill>
                <a:latin typeface="YuGoPr6N-Medium"/>
                <a:cs typeface="YuGoPr6N-Medium"/>
              </a:rPr>
              <a:t>イモーテル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276" name="object 41">
            <a:extLst>
              <a:ext uri="{FF2B5EF4-FFF2-40B4-BE49-F238E27FC236}">
                <a16:creationId xmlns:a16="http://schemas.microsoft.com/office/drawing/2014/main" id="{BF1CF08D-1521-6B97-B2F3-1277B06D1FC5}"/>
              </a:ext>
            </a:extLst>
          </p:cNvPr>
          <p:cNvSpPr/>
          <p:nvPr/>
        </p:nvSpPr>
        <p:spPr>
          <a:xfrm>
            <a:off x="4572393" y="648226"/>
            <a:ext cx="518159" cy="616585"/>
          </a:xfrm>
          <a:custGeom>
            <a:avLst/>
            <a:gdLst/>
            <a:ahLst/>
            <a:cxnLst/>
            <a:rect l="l" t="t" r="r" b="b"/>
            <a:pathLst>
              <a:path w="518160" h="616585">
                <a:moveTo>
                  <a:pt x="518058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132">
            <a:extLst>
              <a:ext uri="{FF2B5EF4-FFF2-40B4-BE49-F238E27FC236}">
                <a16:creationId xmlns:a16="http://schemas.microsoft.com/office/drawing/2014/main" id="{21596D72-94CE-4AD0-13E8-51C641C97686}"/>
              </a:ext>
            </a:extLst>
          </p:cNvPr>
          <p:cNvSpPr txBox="1"/>
          <p:nvPr/>
        </p:nvSpPr>
        <p:spPr>
          <a:xfrm>
            <a:off x="6555344" y="1107338"/>
            <a:ext cx="4375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15" dirty="0">
                <a:solidFill>
                  <a:srgbClr val="414042"/>
                </a:solidFill>
                <a:latin typeface="YuGoPr6N-Medium"/>
                <a:cs typeface="YuGoPr6N-Medium"/>
              </a:rPr>
              <a:t>ローズ・ド・メイ</a:t>
            </a:r>
            <a:endParaRPr sz="600" dirty="0">
              <a:latin typeface="YuGoPr6N-Medium"/>
              <a:cs typeface="YuGoPr6N-Medium"/>
            </a:endParaRPr>
          </a:p>
        </p:txBody>
      </p:sp>
      <p:pic>
        <p:nvPicPr>
          <p:cNvPr id="278" name="object 168">
            <a:extLst>
              <a:ext uri="{FF2B5EF4-FFF2-40B4-BE49-F238E27FC236}">
                <a16:creationId xmlns:a16="http://schemas.microsoft.com/office/drawing/2014/main" id="{42826987-62CE-4494-43E8-F01C89E37E96}"/>
              </a:ext>
            </a:extLst>
          </p:cNvPr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800473" y="2983515"/>
            <a:ext cx="86220" cy="104178"/>
          </a:xfrm>
          <a:prstGeom prst="rect">
            <a:avLst/>
          </a:prstGeom>
        </p:spPr>
      </p:pic>
      <p:pic>
        <p:nvPicPr>
          <p:cNvPr id="279" name="object 169">
            <a:extLst>
              <a:ext uri="{FF2B5EF4-FFF2-40B4-BE49-F238E27FC236}">
                <a16:creationId xmlns:a16="http://schemas.microsoft.com/office/drawing/2014/main" id="{9BA57791-7C2D-C49E-4502-9DAD9FC03F4F}"/>
              </a:ext>
            </a:extLst>
          </p:cNvPr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917283" y="2983515"/>
            <a:ext cx="72377" cy="104178"/>
          </a:xfrm>
          <a:prstGeom prst="rect">
            <a:avLst/>
          </a:prstGeom>
        </p:spPr>
      </p:pic>
      <p:pic>
        <p:nvPicPr>
          <p:cNvPr id="280" name="object 170">
            <a:extLst>
              <a:ext uri="{FF2B5EF4-FFF2-40B4-BE49-F238E27FC236}">
                <a16:creationId xmlns:a16="http://schemas.microsoft.com/office/drawing/2014/main" id="{EA6274DC-2BA4-2A68-C8C6-279C4DD39404}"/>
              </a:ext>
            </a:extLst>
          </p:cNvPr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2026599" y="2981128"/>
            <a:ext cx="185549" cy="106565"/>
          </a:xfrm>
          <a:prstGeom prst="rect">
            <a:avLst/>
          </a:prstGeom>
        </p:spPr>
      </p:pic>
      <p:sp>
        <p:nvSpPr>
          <p:cNvPr id="281" name="object 171">
            <a:extLst>
              <a:ext uri="{FF2B5EF4-FFF2-40B4-BE49-F238E27FC236}">
                <a16:creationId xmlns:a16="http://schemas.microsoft.com/office/drawing/2014/main" id="{BC671664-24A9-5636-9EE0-4B413E8EF759}"/>
              </a:ext>
            </a:extLst>
          </p:cNvPr>
          <p:cNvSpPr/>
          <p:nvPr/>
        </p:nvSpPr>
        <p:spPr>
          <a:xfrm>
            <a:off x="2243116" y="2983509"/>
            <a:ext cx="17780" cy="104775"/>
          </a:xfrm>
          <a:custGeom>
            <a:avLst/>
            <a:gdLst/>
            <a:ahLst/>
            <a:cxnLst/>
            <a:rect l="l" t="t" r="r" b="b"/>
            <a:pathLst>
              <a:path w="17779" h="104775">
                <a:moveTo>
                  <a:pt x="17500" y="0"/>
                </a:moveTo>
                <a:lnTo>
                  <a:pt x="0" y="0"/>
                </a:lnTo>
                <a:lnTo>
                  <a:pt x="0" y="104178"/>
                </a:lnTo>
                <a:lnTo>
                  <a:pt x="17500" y="104178"/>
                </a:lnTo>
                <a:lnTo>
                  <a:pt x="17500" y="0"/>
                </a:lnTo>
                <a:close/>
              </a:path>
            </a:pathLst>
          </a:custGeom>
          <a:solidFill>
            <a:srgbClr val="E89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2" name="object 172">
            <a:extLst>
              <a:ext uri="{FF2B5EF4-FFF2-40B4-BE49-F238E27FC236}">
                <a16:creationId xmlns:a16="http://schemas.microsoft.com/office/drawing/2014/main" id="{9C7661E3-92F4-75EB-3313-8DB4C7E5CAD6}"/>
              </a:ext>
            </a:extLst>
          </p:cNvPr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304277" y="2983515"/>
            <a:ext cx="86220" cy="104178"/>
          </a:xfrm>
          <a:prstGeom prst="rect">
            <a:avLst/>
          </a:prstGeom>
        </p:spPr>
      </p:pic>
      <p:sp>
        <p:nvSpPr>
          <p:cNvPr id="283" name="object 173">
            <a:extLst>
              <a:ext uri="{FF2B5EF4-FFF2-40B4-BE49-F238E27FC236}">
                <a16:creationId xmlns:a16="http://schemas.microsoft.com/office/drawing/2014/main" id="{77949C66-61EE-82F9-E7E8-3D19278A600D}"/>
              </a:ext>
            </a:extLst>
          </p:cNvPr>
          <p:cNvSpPr/>
          <p:nvPr/>
        </p:nvSpPr>
        <p:spPr>
          <a:xfrm>
            <a:off x="2421081" y="2983509"/>
            <a:ext cx="246379" cy="104775"/>
          </a:xfrm>
          <a:custGeom>
            <a:avLst/>
            <a:gdLst/>
            <a:ahLst/>
            <a:cxnLst/>
            <a:rect l="l" t="t" r="r" b="b"/>
            <a:pathLst>
              <a:path w="246380" h="104775">
                <a:moveTo>
                  <a:pt x="69913" y="97802"/>
                </a:moveTo>
                <a:lnTo>
                  <a:pt x="17500" y="97802"/>
                </a:lnTo>
                <a:lnTo>
                  <a:pt x="17500" y="12"/>
                </a:lnTo>
                <a:lnTo>
                  <a:pt x="0" y="12"/>
                </a:lnTo>
                <a:lnTo>
                  <a:pt x="0" y="97802"/>
                </a:lnTo>
                <a:lnTo>
                  <a:pt x="0" y="104152"/>
                </a:lnTo>
                <a:lnTo>
                  <a:pt x="69913" y="104152"/>
                </a:lnTo>
                <a:lnTo>
                  <a:pt x="69913" y="97802"/>
                </a:lnTo>
                <a:close/>
              </a:path>
              <a:path w="246380" h="104775">
                <a:moveTo>
                  <a:pt x="119481" y="0"/>
                </a:moveTo>
                <a:lnTo>
                  <a:pt x="101981" y="0"/>
                </a:lnTo>
                <a:lnTo>
                  <a:pt x="101981" y="104178"/>
                </a:lnTo>
                <a:lnTo>
                  <a:pt x="119481" y="104178"/>
                </a:lnTo>
                <a:lnTo>
                  <a:pt x="119481" y="0"/>
                </a:lnTo>
                <a:close/>
              </a:path>
              <a:path w="246380" h="104775">
                <a:moveTo>
                  <a:pt x="245999" y="12"/>
                </a:moveTo>
                <a:lnTo>
                  <a:pt x="153060" y="12"/>
                </a:lnTo>
                <a:lnTo>
                  <a:pt x="153060" y="6362"/>
                </a:lnTo>
                <a:lnTo>
                  <a:pt x="190817" y="6362"/>
                </a:lnTo>
                <a:lnTo>
                  <a:pt x="190817" y="104152"/>
                </a:lnTo>
                <a:lnTo>
                  <a:pt x="208330" y="104152"/>
                </a:lnTo>
                <a:lnTo>
                  <a:pt x="208330" y="6362"/>
                </a:lnTo>
                <a:lnTo>
                  <a:pt x="245999" y="6362"/>
                </a:lnTo>
                <a:lnTo>
                  <a:pt x="245999" y="12"/>
                </a:lnTo>
                <a:close/>
              </a:path>
            </a:pathLst>
          </a:custGeom>
          <a:solidFill>
            <a:srgbClr val="E89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4" name="object 174">
            <a:extLst>
              <a:ext uri="{FF2B5EF4-FFF2-40B4-BE49-F238E27FC236}">
                <a16:creationId xmlns:a16="http://schemas.microsoft.com/office/drawing/2014/main" id="{6A47D07B-CCDD-3249-6A33-E4DBF62E5555}"/>
              </a:ext>
            </a:extLst>
          </p:cNvPr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2687801" y="2983515"/>
            <a:ext cx="99517" cy="104178"/>
          </a:xfrm>
          <a:prstGeom prst="rect">
            <a:avLst/>
          </a:prstGeom>
        </p:spPr>
      </p:pic>
      <p:grpSp>
        <p:nvGrpSpPr>
          <p:cNvPr id="285" name="グループ化 284">
            <a:extLst>
              <a:ext uri="{FF2B5EF4-FFF2-40B4-BE49-F238E27FC236}">
                <a16:creationId xmlns:a16="http://schemas.microsoft.com/office/drawing/2014/main" id="{D15796BA-8C9E-DE75-F57D-91E23C9C2707}"/>
              </a:ext>
            </a:extLst>
          </p:cNvPr>
          <p:cNvGrpSpPr/>
          <p:nvPr/>
        </p:nvGrpSpPr>
        <p:grpSpPr>
          <a:xfrm>
            <a:off x="2151701" y="3591107"/>
            <a:ext cx="628179" cy="1177607"/>
            <a:chOff x="638987" y="3591107"/>
            <a:chExt cx="628179" cy="1177607"/>
          </a:xfrm>
        </p:grpSpPr>
        <p:pic>
          <p:nvPicPr>
            <p:cNvPr id="287" name="object 179">
              <a:extLst>
                <a:ext uri="{FF2B5EF4-FFF2-40B4-BE49-F238E27FC236}">
                  <a16:creationId xmlns:a16="http://schemas.microsoft.com/office/drawing/2014/main" id="{F43B90C5-6660-04DB-1C29-93036B5ABF21}"/>
                </a:ext>
              </a:extLst>
            </p:cNvPr>
            <p:cNvPicPr/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101" y="4406706"/>
              <a:ext cx="340065" cy="340065"/>
            </a:xfrm>
            <a:prstGeom prst="rect">
              <a:avLst/>
            </a:prstGeom>
          </p:spPr>
        </p:pic>
        <p:pic>
          <p:nvPicPr>
            <p:cNvPr id="288" name="object 180">
              <a:extLst>
                <a:ext uri="{FF2B5EF4-FFF2-40B4-BE49-F238E27FC236}">
                  <a16:creationId xmlns:a16="http://schemas.microsoft.com/office/drawing/2014/main" id="{BF393734-DBA3-891A-679E-4CC51022B5E7}"/>
                </a:ext>
              </a:extLst>
            </p:cNvPr>
            <p:cNvPicPr/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87" y="4090123"/>
              <a:ext cx="339077" cy="678591"/>
            </a:xfrm>
            <a:prstGeom prst="rect">
              <a:avLst/>
            </a:prstGeom>
          </p:spPr>
        </p:pic>
        <p:pic>
          <p:nvPicPr>
            <p:cNvPr id="289" name="object 181">
              <a:extLst>
                <a:ext uri="{FF2B5EF4-FFF2-40B4-BE49-F238E27FC236}">
                  <a16:creationId xmlns:a16="http://schemas.microsoft.com/office/drawing/2014/main" id="{66DEF381-FCF4-62AF-E0D8-BE6F0F1E0BCB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26718" y="4200664"/>
              <a:ext cx="156705" cy="72351"/>
            </a:xfrm>
            <a:prstGeom prst="rect">
              <a:avLst/>
            </a:prstGeom>
          </p:spPr>
        </p:pic>
        <p:pic>
          <p:nvPicPr>
            <p:cNvPr id="290" name="object 182">
              <a:extLst>
                <a:ext uri="{FF2B5EF4-FFF2-40B4-BE49-F238E27FC236}">
                  <a16:creationId xmlns:a16="http://schemas.microsoft.com/office/drawing/2014/main" id="{47792FF3-E042-F969-F788-218C97A1339D}"/>
                </a:ext>
              </a:extLst>
            </p:cNvPr>
            <p:cNvPicPr/>
            <p:nvPr/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943" y="3591107"/>
              <a:ext cx="220381" cy="629947"/>
            </a:xfrm>
            <a:prstGeom prst="rect">
              <a:avLst/>
            </a:prstGeom>
          </p:spPr>
        </p:pic>
      </p:grpSp>
      <p:sp>
        <p:nvSpPr>
          <p:cNvPr id="291" name="object 183">
            <a:extLst>
              <a:ext uri="{FF2B5EF4-FFF2-40B4-BE49-F238E27FC236}">
                <a16:creationId xmlns:a16="http://schemas.microsoft.com/office/drawing/2014/main" id="{1108B53A-7586-FE4A-AEC8-AD379BDDB782}"/>
              </a:ext>
            </a:extLst>
          </p:cNvPr>
          <p:cNvSpPr txBox="1"/>
          <p:nvPr/>
        </p:nvSpPr>
        <p:spPr>
          <a:xfrm>
            <a:off x="1790612" y="3112735"/>
            <a:ext cx="847748" cy="1046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>
              <a:lnSpc>
                <a:spcPct val="150000"/>
              </a:lnSpc>
              <a:spcBef>
                <a:spcPts val="100"/>
              </a:spcBef>
            </a:pPr>
            <a:r>
              <a:rPr sz="800" b="1" spc="-70" dirty="0">
                <a:solidFill>
                  <a:srgbClr val="E8918E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リペアリティ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marR="5080">
              <a:lnSpc>
                <a:spcPct val="50000"/>
              </a:lnSpc>
              <a:spcBef>
                <a:spcPts val="535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ブリーチによって</a:t>
            </a:r>
            <a:endParaRPr lang="en-US" altLang="ja-JP" sz="700" b="1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5080">
              <a:lnSpc>
                <a:spcPct val="50000"/>
              </a:lnSpc>
              <a:spcBef>
                <a:spcPts val="535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スカスカ、ゴワつく</a:t>
            </a:r>
            <a:endParaRPr lang="en-US" altLang="ja-JP" sz="700" b="1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marR="5080">
              <a:lnSpc>
                <a:spcPct val="50000"/>
              </a:lnSpc>
              <a:spcBef>
                <a:spcPts val="535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>
              <a:lnSpc>
                <a:spcPct val="100000"/>
              </a:lnSpc>
              <a:spcBef>
                <a:spcPts val="85"/>
              </a:spcBef>
            </a:pPr>
            <a:endParaRPr lang="ja-JP" altLang="en-US" sz="400">
              <a:latin typeface="YuGoPr6N-Demi"/>
              <a:cs typeface="YuGoPr6N-Demi"/>
            </a:endParaRPr>
          </a:p>
          <a:p>
            <a:pPr marL="7938" marR="257810"/>
            <a:r>
              <a:rPr sz="500" spc="-40" dirty="0" err="1">
                <a:solidFill>
                  <a:srgbClr val="E8918E"/>
                </a:solidFill>
                <a:latin typeface="YuGoPr6N-Medium"/>
                <a:cs typeface="YuGoPr6N-Medium"/>
              </a:rPr>
              <a:t>リペアリティ</a:t>
            </a:r>
            <a:endParaRPr lang="en-US" sz="500" spc="500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 marL="7938" marR="257810"/>
            <a:r>
              <a:rPr sz="500" spc="-40" dirty="0" err="1">
                <a:solidFill>
                  <a:srgbClr val="E8918E"/>
                </a:solidFill>
                <a:latin typeface="YuGoPr6N-Medium"/>
                <a:cs typeface="YuGoPr6N-Medium"/>
              </a:rPr>
              <a:t>シャンプ</a:t>
            </a:r>
            <a:r>
              <a:rPr sz="500" spc="-40" dirty="0">
                <a:solidFill>
                  <a:srgbClr val="E8918E"/>
                </a:solidFill>
                <a:latin typeface="YuGoPr6N-Medium"/>
                <a:cs typeface="YuGoPr6N-Medium"/>
              </a:rPr>
              <a:t>ー</a:t>
            </a:r>
            <a:endParaRPr lang="en-US" sz="500" spc="500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  <a:spcBef>
                <a:spcPts val="150"/>
              </a:spcBef>
            </a:pP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3,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85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83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7938">
              <a:lnSpc>
                <a:spcPct val="100000"/>
              </a:lnSpc>
            </a:pP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8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,690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 dirty="0">
              <a:latin typeface="YuGoPr6N-Medium"/>
              <a:cs typeface="YuGoPr6N-Medium"/>
            </a:endParaRPr>
          </a:p>
        </p:txBody>
      </p:sp>
      <p:sp>
        <p:nvSpPr>
          <p:cNvPr id="292" name="object 184">
            <a:extLst>
              <a:ext uri="{FF2B5EF4-FFF2-40B4-BE49-F238E27FC236}">
                <a16:creationId xmlns:a16="http://schemas.microsoft.com/office/drawing/2014/main" id="{54799AD3-7E11-62A8-BE0E-977E69BBB106}"/>
              </a:ext>
            </a:extLst>
          </p:cNvPr>
          <p:cNvSpPr txBox="1"/>
          <p:nvPr/>
        </p:nvSpPr>
        <p:spPr>
          <a:xfrm>
            <a:off x="2765548" y="4298506"/>
            <a:ext cx="571500" cy="4387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40" dirty="0">
                <a:solidFill>
                  <a:srgbClr val="E8918E"/>
                </a:solidFill>
                <a:latin typeface="YuGoPr6N-Medium"/>
                <a:cs typeface="YuGoPr6N-Medium"/>
              </a:rPr>
              <a:t>リペアリティ</a:t>
            </a:r>
            <a:endParaRPr sz="500" dirty="0">
              <a:latin typeface="YuGoPr6N-Medium"/>
              <a:cs typeface="YuGoPr6N-Medium"/>
            </a:endParaRPr>
          </a:p>
          <a:p>
            <a:pPr marL="4445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E8918E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190"/>
              </a:spcBef>
              <a:tabLst>
                <a:tab pos="3371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3371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4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293" name="object 185">
            <a:extLst>
              <a:ext uri="{FF2B5EF4-FFF2-40B4-BE49-F238E27FC236}">
                <a16:creationId xmlns:a16="http://schemas.microsoft.com/office/drawing/2014/main" id="{CD924F23-11BD-5BFC-8D91-8481F47391EB}"/>
              </a:ext>
            </a:extLst>
          </p:cNvPr>
          <p:cNvSpPr txBox="1"/>
          <p:nvPr/>
        </p:nvSpPr>
        <p:spPr>
          <a:xfrm>
            <a:off x="2757398" y="3687775"/>
            <a:ext cx="667544" cy="371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35"/>
              </a:spcBef>
            </a:pPr>
            <a:r>
              <a:rPr sz="500" spc="-40" dirty="0" err="1">
                <a:solidFill>
                  <a:srgbClr val="E8918E"/>
                </a:solidFill>
                <a:latin typeface="YuGoPr6N-Medium"/>
                <a:cs typeface="YuGoPr6N-Medium"/>
              </a:rPr>
              <a:t>リペアリティ</a:t>
            </a:r>
            <a:endParaRPr lang="en-US" sz="500" spc="-40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>
              <a:lnSpc>
                <a:spcPct val="70000"/>
              </a:lnSpc>
              <a:spcBef>
                <a:spcPts val="135"/>
              </a:spcBef>
            </a:pPr>
            <a:r>
              <a:rPr lang="ja-JP" altLang="en-US" sz="500" spc="-35">
                <a:solidFill>
                  <a:srgbClr val="E8918E"/>
                </a:solidFill>
                <a:latin typeface="YuGoPr6N-Medium"/>
                <a:cs typeface="YuGoPr6N-Medium"/>
              </a:rPr>
              <a:t>シアーフォーム</a:t>
            </a:r>
            <a:endParaRPr lang="en-US" altLang="ja-JP" sz="500" spc="-35" dirty="0">
              <a:solidFill>
                <a:srgbClr val="E8918E"/>
              </a:solidFill>
              <a:latin typeface="YuGoPr6N-Medium"/>
              <a:cs typeface="YuGoPr6N-Medium"/>
            </a:endParaRPr>
          </a:p>
          <a:p>
            <a:pPr>
              <a:lnSpc>
                <a:spcPct val="70000"/>
              </a:lnSpc>
              <a:spcBef>
                <a:spcPts val="135"/>
              </a:spcBef>
            </a:pPr>
            <a:r>
              <a:rPr lang="ja-JP" altLang="en-US" sz="500" spc="-55">
                <a:solidFill>
                  <a:srgbClr val="E8918E"/>
                </a:solidFill>
                <a:latin typeface="YuGoPr6N-Medium"/>
                <a:cs typeface="YuGoPr6N-Medium"/>
              </a:rPr>
              <a:t>ヘアトリートメント</a:t>
            </a:r>
            <a:endParaRPr lang="ja-JP" altLang="en-US" sz="500">
              <a:latin typeface="YuGoPr6N-Medium"/>
              <a:cs typeface="YuGoPr6N-Medium"/>
            </a:endParaRPr>
          </a:p>
          <a:p>
            <a:pPr marL="1905">
              <a:spcBef>
                <a:spcPts val="80"/>
              </a:spcBef>
              <a:tabLst>
                <a:tab pos="332740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170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3,520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1905">
              <a:tabLst>
                <a:tab pos="332740" algn="l"/>
              </a:tabLst>
            </a:pP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320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5,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060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294" name="object 188">
            <a:extLst>
              <a:ext uri="{FF2B5EF4-FFF2-40B4-BE49-F238E27FC236}">
                <a16:creationId xmlns:a16="http://schemas.microsoft.com/office/drawing/2014/main" id="{E3FA66A2-2B16-FC79-40BA-EE1918BA6F95}"/>
              </a:ext>
            </a:extLst>
          </p:cNvPr>
          <p:cNvSpPr txBox="1"/>
          <p:nvPr/>
        </p:nvSpPr>
        <p:spPr>
          <a:xfrm>
            <a:off x="3409516" y="3112735"/>
            <a:ext cx="409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35" dirty="0" err="1">
                <a:solidFill>
                  <a:srgbClr val="DA589B"/>
                </a:solidFill>
                <a:latin typeface="YuGoPr6N-Medium"/>
                <a:cs typeface="YuGoPr6N-Medium"/>
              </a:rPr>
              <a:t>クエンチ</a:t>
            </a:r>
            <a:endParaRPr lang="ja-JP" altLang="en-US" sz="800" dirty="0">
              <a:latin typeface="YuGoPr6N-Medium"/>
              <a:cs typeface="YuGoPr6N-Medium"/>
            </a:endParaRPr>
          </a:p>
        </p:txBody>
      </p:sp>
      <p:grpSp>
        <p:nvGrpSpPr>
          <p:cNvPr id="295" name="グループ化 294">
            <a:extLst>
              <a:ext uri="{FF2B5EF4-FFF2-40B4-BE49-F238E27FC236}">
                <a16:creationId xmlns:a16="http://schemas.microsoft.com/office/drawing/2014/main" id="{E47B8911-264C-5477-2F0A-C9166ECB1A9E}"/>
              </a:ext>
            </a:extLst>
          </p:cNvPr>
          <p:cNvGrpSpPr/>
          <p:nvPr/>
        </p:nvGrpSpPr>
        <p:grpSpPr>
          <a:xfrm>
            <a:off x="3418749" y="2983520"/>
            <a:ext cx="685681" cy="126758"/>
            <a:chOff x="3418749" y="2983520"/>
            <a:chExt cx="685681" cy="126758"/>
          </a:xfrm>
        </p:grpSpPr>
        <p:pic>
          <p:nvPicPr>
            <p:cNvPr id="296" name="object 190">
              <a:extLst>
                <a:ext uri="{FF2B5EF4-FFF2-40B4-BE49-F238E27FC236}">
                  <a16:creationId xmlns:a16="http://schemas.microsoft.com/office/drawing/2014/main" id="{6724B2B5-4BBA-0E68-D768-55DEDF71D872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418749" y="2983520"/>
              <a:ext cx="103390" cy="126758"/>
            </a:xfrm>
            <a:prstGeom prst="rect">
              <a:avLst/>
            </a:prstGeom>
          </p:spPr>
        </p:pic>
        <p:pic>
          <p:nvPicPr>
            <p:cNvPr id="297" name="object 191">
              <a:extLst>
                <a:ext uri="{FF2B5EF4-FFF2-40B4-BE49-F238E27FC236}">
                  <a16:creationId xmlns:a16="http://schemas.microsoft.com/office/drawing/2014/main" id="{44ED53E8-91BA-3B6F-4F7E-D7C6F8814C33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556934" y="2985672"/>
              <a:ext cx="81940" cy="97154"/>
            </a:xfrm>
            <a:prstGeom prst="rect">
              <a:avLst/>
            </a:prstGeom>
          </p:spPr>
        </p:pic>
        <p:pic>
          <p:nvPicPr>
            <p:cNvPr id="298" name="object 192">
              <a:extLst>
                <a:ext uri="{FF2B5EF4-FFF2-40B4-BE49-F238E27FC236}">
                  <a16:creationId xmlns:a16="http://schemas.microsoft.com/office/drawing/2014/main" id="{3DCCB457-E758-94EB-D615-B4C472AF31E7}"/>
                </a:ext>
              </a:extLst>
            </p:cNvPr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3677727" y="2985672"/>
              <a:ext cx="65925" cy="94907"/>
            </a:xfrm>
            <a:prstGeom prst="rect">
              <a:avLst/>
            </a:prstGeom>
          </p:spPr>
        </p:pic>
        <p:pic>
          <p:nvPicPr>
            <p:cNvPr id="300" name="object 193">
              <a:extLst>
                <a:ext uri="{FF2B5EF4-FFF2-40B4-BE49-F238E27FC236}">
                  <a16:creationId xmlns:a16="http://schemas.microsoft.com/office/drawing/2014/main" id="{4749CCCD-7DA0-08E1-F865-A27A36860E0F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778097" y="2985672"/>
              <a:ext cx="78752" cy="97154"/>
            </a:xfrm>
            <a:prstGeom prst="rect">
              <a:avLst/>
            </a:prstGeom>
          </p:spPr>
        </p:pic>
        <p:pic>
          <p:nvPicPr>
            <p:cNvPr id="301" name="object 194">
              <a:extLst>
                <a:ext uri="{FF2B5EF4-FFF2-40B4-BE49-F238E27FC236}">
                  <a16:creationId xmlns:a16="http://schemas.microsoft.com/office/drawing/2014/main" id="{DD8070B8-CB9D-9CA1-FA0C-86A1447EA748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893326" y="2983520"/>
              <a:ext cx="95084" cy="99313"/>
            </a:xfrm>
            <a:prstGeom prst="rect">
              <a:avLst/>
            </a:prstGeom>
          </p:spPr>
        </p:pic>
        <p:pic>
          <p:nvPicPr>
            <p:cNvPr id="302" name="object 195">
              <a:extLst>
                <a:ext uri="{FF2B5EF4-FFF2-40B4-BE49-F238E27FC236}">
                  <a16:creationId xmlns:a16="http://schemas.microsoft.com/office/drawing/2014/main" id="{65E7D75E-76B4-1674-92F5-B6F857A05BA4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024878" y="2985668"/>
              <a:ext cx="79552" cy="94919"/>
            </a:xfrm>
            <a:prstGeom prst="rect">
              <a:avLst/>
            </a:prstGeom>
          </p:spPr>
        </p:pic>
      </p:grpSp>
      <p:pic>
        <p:nvPicPr>
          <p:cNvPr id="303" name="object 205">
            <a:extLst>
              <a:ext uri="{FF2B5EF4-FFF2-40B4-BE49-F238E27FC236}">
                <a16:creationId xmlns:a16="http://schemas.microsoft.com/office/drawing/2014/main" id="{875C28B1-2771-6429-6187-7DA765AA84ED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630135" y="4725758"/>
            <a:ext cx="138684" cy="72351"/>
          </a:xfrm>
          <a:prstGeom prst="rect">
            <a:avLst/>
          </a:prstGeom>
        </p:spPr>
      </p:pic>
      <p:pic>
        <p:nvPicPr>
          <p:cNvPr id="304" name="object 206">
            <a:extLst>
              <a:ext uri="{FF2B5EF4-FFF2-40B4-BE49-F238E27FC236}">
                <a16:creationId xmlns:a16="http://schemas.microsoft.com/office/drawing/2014/main" id="{A369D9CF-580E-CE4F-27D7-15E558657BA3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4909840" y="4721542"/>
            <a:ext cx="192874" cy="72339"/>
          </a:xfrm>
          <a:prstGeom prst="rect">
            <a:avLst/>
          </a:prstGeom>
        </p:spPr>
      </p:pic>
      <p:pic>
        <p:nvPicPr>
          <p:cNvPr id="305" name="object 207">
            <a:extLst>
              <a:ext uri="{FF2B5EF4-FFF2-40B4-BE49-F238E27FC236}">
                <a16:creationId xmlns:a16="http://schemas.microsoft.com/office/drawing/2014/main" id="{15310B49-17B4-1AB2-F70A-671B814DE69B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2516208" y="4721542"/>
            <a:ext cx="192874" cy="72339"/>
          </a:xfrm>
          <a:prstGeom prst="rect">
            <a:avLst/>
          </a:prstGeom>
        </p:spPr>
      </p:pic>
      <p:pic>
        <p:nvPicPr>
          <p:cNvPr id="306" name="object 208">
            <a:extLst>
              <a:ext uri="{FF2B5EF4-FFF2-40B4-BE49-F238E27FC236}">
                <a16:creationId xmlns:a16="http://schemas.microsoft.com/office/drawing/2014/main" id="{4D5D1120-2031-A487-8D90-6A0A5381C2EC}"/>
              </a:ext>
            </a:extLst>
          </p:cNvPr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2247755" y="4725758"/>
            <a:ext cx="138696" cy="72351"/>
          </a:xfrm>
          <a:prstGeom prst="rect">
            <a:avLst/>
          </a:prstGeom>
        </p:spPr>
      </p:pic>
      <p:grpSp>
        <p:nvGrpSpPr>
          <p:cNvPr id="307" name="グループ化 306">
            <a:extLst>
              <a:ext uri="{FF2B5EF4-FFF2-40B4-BE49-F238E27FC236}">
                <a16:creationId xmlns:a16="http://schemas.microsoft.com/office/drawing/2014/main" id="{2172D7C8-AE52-8F2F-2AAF-FF9AE02737C2}"/>
              </a:ext>
            </a:extLst>
          </p:cNvPr>
          <p:cNvGrpSpPr/>
          <p:nvPr/>
        </p:nvGrpSpPr>
        <p:grpSpPr>
          <a:xfrm>
            <a:off x="4071825" y="3313129"/>
            <a:ext cx="1690873" cy="746983"/>
            <a:chOff x="4014225" y="3313129"/>
            <a:chExt cx="1690873" cy="746983"/>
          </a:xfrm>
        </p:grpSpPr>
        <p:pic>
          <p:nvPicPr>
            <p:cNvPr id="310" name="object 196">
              <a:extLst>
                <a:ext uri="{FF2B5EF4-FFF2-40B4-BE49-F238E27FC236}">
                  <a16:creationId xmlns:a16="http://schemas.microsoft.com/office/drawing/2014/main" id="{9E26E125-C5F4-66DD-0FB4-A8024106E01D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52240" y="3983532"/>
              <a:ext cx="192874" cy="72351"/>
            </a:xfrm>
            <a:prstGeom prst="rect">
              <a:avLst/>
            </a:prstGeom>
          </p:spPr>
        </p:pic>
        <p:pic>
          <p:nvPicPr>
            <p:cNvPr id="311" name="object 197">
              <a:extLst>
                <a:ext uri="{FF2B5EF4-FFF2-40B4-BE49-F238E27FC236}">
                  <a16:creationId xmlns:a16="http://schemas.microsoft.com/office/drawing/2014/main" id="{E637A80E-E16C-2677-5B4A-77A854FB9E4C}"/>
                </a:ext>
              </a:extLst>
            </p:cNvPr>
            <p:cNvPicPr/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8649" y="3674425"/>
              <a:ext cx="340065" cy="340065"/>
            </a:xfrm>
            <a:prstGeom prst="rect">
              <a:avLst/>
            </a:prstGeom>
          </p:spPr>
        </p:pic>
        <p:grpSp>
          <p:nvGrpSpPr>
            <p:cNvPr id="312" name="object 199">
              <a:extLst>
                <a:ext uri="{FF2B5EF4-FFF2-40B4-BE49-F238E27FC236}">
                  <a16:creationId xmlns:a16="http://schemas.microsoft.com/office/drawing/2014/main" id="{D12490F8-465E-C41F-62BF-0D25B9C9A033}"/>
                </a:ext>
              </a:extLst>
            </p:cNvPr>
            <p:cNvGrpSpPr/>
            <p:nvPr/>
          </p:nvGrpSpPr>
          <p:grpSpPr>
            <a:xfrm>
              <a:off x="4778610" y="3357353"/>
              <a:ext cx="340360" cy="319405"/>
              <a:chOff x="3282167" y="3357353"/>
              <a:chExt cx="340360" cy="319405"/>
            </a:xfrm>
          </p:grpSpPr>
          <p:pic>
            <p:nvPicPr>
              <p:cNvPr id="317" name="object 200">
                <a:extLst>
                  <a:ext uri="{FF2B5EF4-FFF2-40B4-BE49-F238E27FC236}">
                    <a16:creationId xmlns:a16="http://schemas.microsoft.com/office/drawing/2014/main" id="{99F1417A-07C6-4032-862E-B3AD830622AE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3355797" y="3603802"/>
                <a:ext cx="192874" cy="72351"/>
              </a:xfrm>
              <a:prstGeom prst="rect">
                <a:avLst/>
              </a:prstGeom>
            </p:spPr>
          </p:pic>
          <p:pic>
            <p:nvPicPr>
              <p:cNvPr id="318" name="object 201">
                <a:extLst>
                  <a:ext uri="{FF2B5EF4-FFF2-40B4-BE49-F238E27FC236}">
                    <a16:creationId xmlns:a16="http://schemas.microsoft.com/office/drawing/2014/main" id="{166DA310-01CD-9434-9957-0985B2B619DB}"/>
                  </a:ext>
                </a:extLst>
              </p:cNvPr>
              <p:cNvPicPr/>
              <p:nvPr/>
            </p:nvPicPr>
            <p:blipFill>
              <a:blip r:embed="rId13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2167" y="3357353"/>
                <a:ext cx="340143" cy="271942"/>
              </a:xfrm>
              <a:prstGeom prst="rect">
                <a:avLst/>
              </a:prstGeom>
            </p:spPr>
          </p:pic>
        </p:grpSp>
        <p:sp>
          <p:nvSpPr>
            <p:cNvPr id="313" name="object 202">
              <a:extLst>
                <a:ext uri="{FF2B5EF4-FFF2-40B4-BE49-F238E27FC236}">
                  <a16:creationId xmlns:a16="http://schemas.microsoft.com/office/drawing/2014/main" id="{3AEF0CEF-DA65-DE85-809F-A1D74F901B48}"/>
                </a:ext>
              </a:extLst>
            </p:cNvPr>
            <p:cNvSpPr txBox="1"/>
            <p:nvPr/>
          </p:nvSpPr>
          <p:spPr>
            <a:xfrm>
              <a:off x="5122168" y="3313129"/>
              <a:ext cx="582930" cy="696986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35"/>
                </a:spcBef>
              </a:pPr>
              <a:r>
                <a:rPr sz="500" spc="-30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クエンチ</a:t>
              </a:r>
              <a:endParaRPr sz="500" dirty="0">
                <a:latin typeface="YuGoPr6N-Medium"/>
                <a:cs typeface="YuGoPr6N-Medium"/>
              </a:endParaRPr>
            </a:p>
            <a:p>
              <a:pPr marL="3810">
                <a:lnSpc>
                  <a:spcPct val="100000"/>
                </a:lnSpc>
                <a:spcBef>
                  <a:spcPts val="25"/>
                </a:spcBef>
              </a:pPr>
              <a:r>
                <a:rPr sz="500" spc="-95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ヘアニュートリエント</a:t>
              </a:r>
              <a:endParaRPr sz="500" dirty="0">
                <a:latin typeface="YuGoPr6N-Medium"/>
                <a:cs typeface="YuGoPr6N-Medium"/>
              </a:endParaRPr>
            </a:p>
            <a:p>
              <a:pPr marL="13335">
                <a:lnSpc>
                  <a:spcPct val="100000"/>
                </a:lnSpc>
                <a:spcBef>
                  <a:spcPts val="185"/>
                </a:spcBef>
              </a:pP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150g</a:t>
              </a:r>
              <a:r>
                <a:rPr sz="500" spc="11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4,730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marL="3175">
                <a:lnSpc>
                  <a:spcPct val="100000"/>
                </a:lnSpc>
                <a:spcBef>
                  <a:spcPts val="225"/>
                </a:spcBef>
              </a:pPr>
              <a:r>
                <a:rPr sz="500" spc="-30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クエンチ</a:t>
              </a:r>
              <a:endParaRPr sz="500" dirty="0">
                <a:latin typeface="YuGoPr6N-Medium"/>
                <a:cs typeface="YuGoPr6N-Medium"/>
              </a:endParaRPr>
            </a:p>
            <a:p>
              <a:pPr marL="3175">
                <a:lnSpc>
                  <a:spcPct val="100000"/>
                </a:lnSpc>
              </a:pPr>
              <a:r>
                <a:rPr sz="500" spc="-55" dirty="0">
                  <a:solidFill>
                    <a:srgbClr val="DA589B"/>
                  </a:solidFill>
                  <a:latin typeface="YuGoPr6N-Medium"/>
                  <a:cs typeface="YuGoPr6N-Medium"/>
                </a:rPr>
                <a:t>ヘアトリートメント</a:t>
              </a:r>
              <a:endParaRPr sz="500" dirty="0">
                <a:latin typeface="YuGoPr6N-Medium"/>
                <a:cs typeface="YuGoPr6N-Medium"/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  <a:tabLst>
                  <a:tab pos="335280" algn="l"/>
                </a:tabLst>
              </a:pPr>
              <a:r>
                <a:rPr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250g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4,180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r>
                <a:rPr lang="en" altLang="ja-JP"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500g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6,270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lang="ja-JP" altLang="en-US" sz="500">
                <a:latin typeface="YuGoPr6N-Medium"/>
                <a:cs typeface="YuGoPr6N-Medium"/>
              </a:endParaRPr>
            </a:p>
            <a:p>
              <a:pPr>
                <a:lnSpc>
                  <a:spcPct val="100000"/>
                </a:lnSpc>
              </a:pP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</a:t>
              </a:r>
              <a:r>
                <a:rPr lang="en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kg</a:t>
              </a:r>
              <a:r>
                <a:rPr lang="ja-JP" altLang="en-US" sz="500" spc="40">
                  <a:solidFill>
                    <a:srgbClr val="231F20"/>
                  </a:solidFill>
                  <a:latin typeface="YuGoPr6N-Medium"/>
                  <a:cs typeface="YuGoPr6N-Medium"/>
                </a:rPr>
                <a:t>パック </a:t>
              </a:r>
              <a:r>
                <a:rPr lang="en-US" altLang="ja-JP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9,460</a:t>
              </a:r>
              <a:r>
                <a:rPr lang="ja-JP" altLang="en-US" sz="500" spc="-5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lang="ja-JP" altLang="en-US" sz="500">
                <a:latin typeface="YuGoPr6N-Medium"/>
                <a:cs typeface="YuGoPr6N-Medium"/>
              </a:endParaRPr>
            </a:p>
          </p:txBody>
        </p:sp>
        <p:pic>
          <p:nvPicPr>
            <p:cNvPr id="314" name="object 204">
              <a:extLst>
                <a:ext uri="{FF2B5EF4-FFF2-40B4-BE49-F238E27FC236}">
                  <a16:creationId xmlns:a16="http://schemas.microsoft.com/office/drawing/2014/main" id="{50C9EB42-C1D8-87AB-C183-6CF7A88B49EF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572535" y="3987761"/>
              <a:ext cx="138684" cy="72351"/>
            </a:xfrm>
            <a:prstGeom prst="rect">
              <a:avLst/>
            </a:prstGeom>
          </p:spPr>
        </p:pic>
        <p:pic>
          <p:nvPicPr>
            <p:cNvPr id="315" name="object 209">
              <a:extLst>
                <a:ext uri="{FF2B5EF4-FFF2-40B4-BE49-F238E27FC236}">
                  <a16:creationId xmlns:a16="http://schemas.microsoft.com/office/drawing/2014/main" id="{096ECFA6-B691-269E-A7E7-38ED13A065DC}"/>
                </a:ext>
              </a:extLst>
            </p:cNvPr>
            <p:cNvPicPr/>
            <p:nvPr/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5220" y="3356488"/>
              <a:ext cx="339428" cy="678425"/>
            </a:xfrm>
            <a:prstGeom prst="rect">
              <a:avLst/>
            </a:prstGeom>
          </p:spPr>
        </p:pic>
        <p:sp>
          <p:nvSpPr>
            <p:cNvPr id="316" name="object 210">
              <a:extLst>
                <a:ext uri="{FF2B5EF4-FFF2-40B4-BE49-F238E27FC236}">
                  <a16:creationId xmlns:a16="http://schemas.microsoft.com/office/drawing/2014/main" id="{9788E147-B687-D042-8698-9E937A9B9B94}"/>
                </a:ext>
              </a:extLst>
            </p:cNvPr>
            <p:cNvSpPr txBox="1"/>
            <p:nvPr/>
          </p:nvSpPr>
          <p:spPr>
            <a:xfrm>
              <a:off x="4014225" y="3582517"/>
              <a:ext cx="509905" cy="426399"/>
            </a:xfrm>
            <a:prstGeom prst="rect">
              <a:avLst/>
            </a:prstGeom>
          </p:spPr>
          <p:txBody>
            <a:bodyPr vert="horz" wrap="square" lIns="0" tIns="41275" rIns="0" bIns="0" rtlCol="0">
              <a:spAutoFit/>
            </a:bodyPr>
            <a:lstStyle/>
            <a:p>
              <a:pPr marL="3175" indent="-1588">
                <a:lnSpc>
                  <a:spcPct val="50000"/>
                </a:lnSpc>
                <a:spcBef>
                  <a:spcPts val="325"/>
                </a:spcBef>
              </a:pPr>
              <a:r>
                <a:rPr lang="ja-JP" altLang="en-US" sz="500" spc="-44">
                  <a:solidFill>
                    <a:srgbClr val="BF5694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クエンチ</a:t>
              </a:r>
            </a:p>
            <a:p>
              <a:pPr marL="3175" indent="-1588">
                <a:lnSpc>
                  <a:spcPct val="50000"/>
                </a:lnSpc>
                <a:spcBef>
                  <a:spcPts val="325"/>
                </a:spcBef>
              </a:pPr>
              <a:r>
                <a:rPr lang="ja-JP" altLang="en-US" sz="500" spc="-40">
                  <a:solidFill>
                    <a:srgbClr val="BF5694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シャンプー</a:t>
              </a:r>
            </a:p>
            <a:p>
              <a:pPr marL="3175" indent="-1588">
                <a:lnSpc>
                  <a:spcPct val="100000"/>
                </a:lnSpc>
                <a:spcBef>
                  <a:spcPts val="325"/>
                </a:spcBef>
              </a:pPr>
              <a:r>
                <a:rPr lang="en-US" altLang="ja-JP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250</a:t>
              </a:r>
              <a:r>
                <a:rPr lang="en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mL</a:t>
              </a:r>
              <a:r>
                <a:rPr lang="en" sz="500" spc="4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 </a:t>
              </a:r>
              <a:r>
                <a:rPr lang="en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3,080</a:t>
              </a:r>
              <a:r>
                <a:rPr lang="ja-JP" altLang="en-US" sz="500" spc="-5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lang="ja-JP" altLang="en-US" sz="50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L="3175" indent="-1588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500mL</a:t>
              </a:r>
              <a:r>
                <a:rPr sz="500" spc="4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4,620</a:t>
              </a:r>
              <a:r>
                <a:rPr sz="500" spc="-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L="3175" indent="-1588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1L</a:t>
              </a:r>
              <a:r>
                <a:rPr sz="500" spc="-2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パック 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6,930</a:t>
              </a:r>
              <a:r>
                <a:rPr sz="500" spc="-5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</p:txBody>
        </p:sp>
      </p:grpSp>
      <p:sp>
        <p:nvSpPr>
          <p:cNvPr id="319" name="object 211">
            <a:extLst>
              <a:ext uri="{FF2B5EF4-FFF2-40B4-BE49-F238E27FC236}">
                <a16:creationId xmlns:a16="http://schemas.microsoft.com/office/drawing/2014/main" id="{ACF9426D-87CF-9CD1-DC48-059694550350}"/>
              </a:ext>
            </a:extLst>
          </p:cNvPr>
          <p:cNvSpPr txBox="1"/>
          <p:nvPr/>
        </p:nvSpPr>
        <p:spPr>
          <a:xfrm>
            <a:off x="3410115" y="3310626"/>
            <a:ext cx="641190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b="1" spc="-6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カラーやパーマ</a:t>
            </a:r>
            <a:endParaRPr lang="en-US" sz="700" b="1" spc="-65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>
              <a:spcBef>
                <a:spcPts val="100"/>
              </a:spcBef>
            </a:pPr>
            <a:r>
              <a:rPr lang="ja-JP" altLang="en-US" sz="700" b="1" spc="-6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などによって</a:t>
            </a:r>
            <a:endParaRPr lang="en-US" altLang="ja-JP" sz="700" b="1" spc="-65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>
              <a:spcBef>
                <a:spcPts val="100"/>
              </a:spcBef>
            </a:pPr>
            <a:r>
              <a:rPr lang="ja-JP" altLang="en-US" sz="700" b="1" spc="-4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パサつく</a:t>
            </a:r>
            <a:endParaRPr lang="en-US" altLang="ja-JP" sz="700" b="1" spc="50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>
              <a:spcBef>
                <a:spcPts val="100"/>
              </a:spcBef>
            </a:pPr>
            <a:r>
              <a:rPr lang="ja-JP" altLang="en-US" sz="700" b="1" spc="-2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320" name="object 214">
            <a:extLst>
              <a:ext uri="{FF2B5EF4-FFF2-40B4-BE49-F238E27FC236}">
                <a16:creationId xmlns:a16="http://schemas.microsoft.com/office/drawing/2014/main" id="{5E5EADD4-9370-319A-9CF4-8F75EDDF3309}"/>
              </a:ext>
            </a:extLst>
          </p:cNvPr>
          <p:cNvGrpSpPr/>
          <p:nvPr/>
        </p:nvGrpSpPr>
        <p:grpSpPr>
          <a:xfrm>
            <a:off x="3473243" y="4073936"/>
            <a:ext cx="2670175" cy="699770"/>
            <a:chOff x="1921040" y="4073936"/>
            <a:chExt cx="2670175" cy="699770"/>
          </a:xfrm>
        </p:grpSpPr>
        <p:sp>
          <p:nvSpPr>
            <p:cNvPr id="321" name="object 215">
              <a:extLst>
                <a:ext uri="{FF2B5EF4-FFF2-40B4-BE49-F238E27FC236}">
                  <a16:creationId xmlns:a16="http://schemas.microsoft.com/office/drawing/2014/main" id="{D8B6C104-150A-8064-C46C-7119E561DA6B}"/>
                </a:ext>
              </a:extLst>
            </p:cNvPr>
            <p:cNvSpPr/>
            <p:nvPr/>
          </p:nvSpPr>
          <p:spPr>
            <a:xfrm>
              <a:off x="4578052" y="4075206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4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216">
              <a:extLst>
                <a:ext uri="{FF2B5EF4-FFF2-40B4-BE49-F238E27FC236}">
                  <a16:creationId xmlns:a16="http://schemas.microsoft.com/office/drawing/2014/main" id="{CBC23A5B-C95B-3F08-A032-81579066B67E}"/>
                </a:ext>
              </a:extLst>
            </p:cNvPr>
            <p:cNvSpPr/>
            <p:nvPr/>
          </p:nvSpPr>
          <p:spPr>
            <a:xfrm>
              <a:off x="1946501" y="4075206"/>
              <a:ext cx="2606040" cy="0"/>
            </a:xfrm>
            <a:custGeom>
              <a:avLst/>
              <a:gdLst/>
              <a:ahLst/>
              <a:cxnLst/>
              <a:rect l="l" t="t" r="r" b="b"/>
              <a:pathLst>
                <a:path w="2606040">
                  <a:moveTo>
                    <a:pt x="26060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217">
              <a:extLst>
                <a:ext uri="{FF2B5EF4-FFF2-40B4-BE49-F238E27FC236}">
                  <a16:creationId xmlns:a16="http://schemas.microsoft.com/office/drawing/2014/main" id="{8DB2DA83-6486-2E57-E36E-0083BD76F803}"/>
                </a:ext>
              </a:extLst>
            </p:cNvPr>
            <p:cNvSpPr/>
            <p:nvPr/>
          </p:nvSpPr>
          <p:spPr>
            <a:xfrm>
              <a:off x="1922310" y="4075206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114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218">
              <a:extLst>
                <a:ext uri="{FF2B5EF4-FFF2-40B4-BE49-F238E27FC236}">
                  <a16:creationId xmlns:a16="http://schemas.microsoft.com/office/drawing/2014/main" id="{DACB314A-A632-A719-CB0D-57639D9F8092}"/>
                </a:ext>
              </a:extLst>
            </p:cNvPr>
            <p:cNvPicPr/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2206" y="4411507"/>
              <a:ext cx="340065" cy="340065"/>
            </a:xfrm>
            <a:prstGeom prst="rect">
              <a:avLst/>
            </a:prstGeom>
          </p:spPr>
        </p:pic>
        <p:pic>
          <p:nvPicPr>
            <p:cNvPr id="325" name="object 219">
              <a:extLst>
                <a:ext uri="{FF2B5EF4-FFF2-40B4-BE49-F238E27FC236}">
                  <a16:creationId xmlns:a16="http://schemas.microsoft.com/office/drawing/2014/main" id="{27A85B1B-669D-23D9-80C3-B456ABDAB2EB}"/>
                </a:ext>
              </a:extLst>
            </p:cNvPr>
            <p:cNvPicPr/>
            <p:nvPr/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8777" y="4095102"/>
              <a:ext cx="339427" cy="678413"/>
            </a:xfrm>
            <a:prstGeom prst="rect">
              <a:avLst/>
            </a:prstGeom>
          </p:spPr>
        </p:pic>
      </p:grpSp>
      <p:sp>
        <p:nvSpPr>
          <p:cNvPr id="326" name="object 220">
            <a:extLst>
              <a:ext uri="{FF2B5EF4-FFF2-40B4-BE49-F238E27FC236}">
                <a16:creationId xmlns:a16="http://schemas.microsoft.com/office/drawing/2014/main" id="{F7DEDAE2-C589-B2DE-8E53-1D78C77C17C9}"/>
              </a:ext>
            </a:extLst>
          </p:cNvPr>
          <p:cNvSpPr txBox="1"/>
          <p:nvPr/>
        </p:nvSpPr>
        <p:spPr>
          <a:xfrm>
            <a:off x="5194002" y="4211675"/>
            <a:ext cx="567055" cy="5130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30" dirty="0">
                <a:solidFill>
                  <a:srgbClr val="BF5694"/>
                </a:solidFill>
                <a:latin typeface="YuGoPr6N-Medium"/>
                <a:cs typeface="YuGoPr6N-Medium"/>
              </a:rPr>
              <a:t>クエンチ</a:t>
            </a:r>
            <a:endParaRPr sz="500" dirty="0">
              <a:latin typeface="YuGoPr6N-Medium"/>
              <a:cs typeface="YuGoPr6N-Medium"/>
            </a:endParaRPr>
          </a:p>
          <a:p>
            <a:pPr marL="5080" marR="26670" indent="-1905">
              <a:lnSpc>
                <a:spcPct val="104200"/>
              </a:lnSpc>
            </a:pPr>
            <a:r>
              <a:rPr sz="500" spc="-55" dirty="0">
                <a:solidFill>
                  <a:srgbClr val="BF5694"/>
                </a:solidFill>
                <a:latin typeface="YuGoPr6N-Medium"/>
                <a:cs typeface="YuGoPr6N-Medium"/>
              </a:rPr>
              <a:t>ヘアトリートメント</a:t>
            </a:r>
            <a:r>
              <a:rPr sz="500" spc="-45" dirty="0">
                <a:solidFill>
                  <a:srgbClr val="BF5694"/>
                </a:solidFill>
                <a:latin typeface="YuGoPr6N-Medium"/>
                <a:cs typeface="YuGoPr6N-Medium"/>
              </a:rPr>
              <a:t>モイスト</a:t>
            </a:r>
            <a:endParaRPr sz="500" dirty="0">
              <a:latin typeface="YuGoPr6N-Medium"/>
              <a:cs typeface="YuGoPr6N-Medium"/>
            </a:endParaRPr>
          </a:p>
          <a:p>
            <a:pPr marL="5715">
              <a:lnSpc>
                <a:spcPct val="100000"/>
              </a:lnSpc>
              <a:spcBef>
                <a:spcPts val="150"/>
              </a:spcBef>
              <a:tabLst>
                <a:tab pos="33274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5715">
              <a:lnSpc>
                <a:spcPct val="100000"/>
              </a:lnSpc>
              <a:tabLst>
                <a:tab pos="33274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571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327" name="object 221">
            <a:extLst>
              <a:ext uri="{FF2B5EF4-FFF2-40B4-BE49-F238E27FC236}">
                <a16:creationId xmlns:a16="http://schemas.microsoft.com/office/drawing/2014/main" id="{BEA8C02A-6F92-A930-74AD-7FB290353512}"/>
              </a:ext>
            </a:extLst>
          </p:cNvPr>
          <p:cNvSpPr txBox="1"/>
          <p:nvPr/>
        </p:nvSpPr>
        <p:spPr>
          <a:xfrm>
            <a:off x="3410114" y="4118817"/>
            <a:ext cx="91630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b="1" spc="-100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カラーやパーマ</a:t>
            </a:r>
            <a:endParaRPr lang="en-US" sz="700" b="1" spc="-10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R="5080">
              <a:spcBef>
                <a:spcPts val="160"/>
              </a:spcBef>
            </a:pPr>
            <a:r>
              <a:rPr lang="ja-JP" altLang="en-US" sz="700" b="1" spc="-10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などによって</a:t>
            </a:r>
            <a:endParaRPr lang="en-US" altLang="ja-JP" sz="700" b="1" spc="-100" dirty="0">
              <a:solidFill>
                <a:srgbClr val="414042"/>
              </a:solidFill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R="5080">
              <a:spcBef>
                <a:spcPts val="160"/>
              </a:spcBef>
            </a:pPr>
            <a:r>
              <a:rPr lang="ja-JP" altLang="en-US" sz="700" b="1" spc="-10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パサついて広がる</a:t>
            </a:r>
            <a:endParaRPr lang="en-US" altLang="ja-JP" sz="700" b="1" spc="-100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R="5080">
              <a:spcBef>
                <a:spcPts val="160"/>
              </a:spcBef>
            </a:pPr>
            <a:r>
              <a:rPr lang="ja-JP" altLang="en-US" sz="700" b="1" spc="-2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sp>
        <p:nvSpPr>
          <p:cNvPr id="328" name="object 222">
            <a:extLst>
              <a:ext uri="{FF2B5EF4-FFF2-40B4-BE49-F238E27FC236}">
                <a16:creationId xmlns:a16="http://schemas.microsoft.com/office/drawing/2014/main" id="{4ABDAD08-C3E0-55AD-2837-75A82EA23917}"/>
              </a:ext>
            </a:extLst>
          </p:cNvPr>
          <p:cNvSpPr txBox="1"/>
          <p:nvPr/>
        </p:nvSpPr>
        <p:spPr>
          <a:xfrm>
            <a:off x="4070000" y="4210512"/>
            <a:ext cx="509905" cy="5142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marR="193675" indent="-1905" algn="l">
              <a:spcBef>
                <a:spcPts val="110"/>
              </a:spcBef>
            </a:pPr>
            <a:r>
              <a:rPr lang="ja-JP" altLang="en-US" sz="500" spc="-44">
                <a:solidFill>
                  <a:srgbClr val="BF569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クエンチ</a:t>
            </a:r>
            <a:r>
              <a:rPr lang="ja-JP" altLang="en-US" sz="500" spc="-40">
                <a:solidFill>
                  <a:srgbClr val="BF569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シャンプー</a:t>
            </a:r>
            <a:r>
              <a:rPr lang="ja-JP" altLang="en-US" sz="500" spc="-45">
                <a:solidFill>
                  <a:srgbClr val="BF569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モイスト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 algn="l">
              <a:spcBef>
                <a:spcPts val="150"/>
              </a:spcBef>
            </a:pP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 algn="l"/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500mL</a:t>
            </a:r>
            <a:r>
              <a:rPr sz="500" spc="4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  <a:p>
            <a:pPr marL="1905" algn="l"/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1L</a:t>
            </a:r>
            <a:r>
              <a:rPr sz="500" spc="-2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sz="5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grpSp>
        <p:nvGrpSpPr>
          <p:cNvPr id="329" name="object 223">
            <a:extLst>
              <a:ext uri="{FF2B5EF4-FFF2-40B4-BE49-F238E27FC236}">
                <a16:creationId xmlns:a16="http://schemas.microsoft.com/office/drawing/2014/main" id="{5D809FB7-4771-4896-557D-394A34357A5D}"/>
              </a:ext>
            </a:extLst>
          </p:cNvPr>
          <p:cNvGrpSpPr/>
          <p:nvPr/>
        </p:nvGrpSpPr>
        <p:grpSpPr>
          <a:xfrm>
            <a:off x="6230211" y="2983518"/>
            <a:ext cx="914400" cy="106680"/>
            <a:chOff x="4717497" y="2983518"/>
            <a:chExt cx="914400" cy="106680"/>
          </a:xfrm>
        </p:grpSpPr>
        <p:sp>
          <p:nvSpPr>
            <p:cNvPr id="330" name="object 224">
              <a:extLst>
                <a:ext uri="{FF2B5EF4-FFF2-40B4-BE49-F238E27FC236}">
                  <a16:creationId xmlns:a16="http://schemas.microsoft.com/office/drawing/2014/main" id="{8E0253F5-77C6-68B0-8C86-8BE0CFC64FB8}"/>
                </a:ext>
              </a:extLst>
            </p:cNvPr>
            <p:cNvSpPr/>
            <p:nvPr/>
          </p:nvSpPr>
          <p:spPr>
            <a:xfrm>
              <a:off x="4717491" y="2985845"/>
              <a:ext cx="276860" cy="102235"/>
            </a:xfrm>
            <a:custGeom>
              <a:avLst/>
              <a:gdLst/>
              <a:ahLst/>
              <a:cxnLst/>
              <a:rect l="l" t="t" r="r" b="b"/>
              <a:pathLst>
                <a:path w="276860" h="102235">
                  <a:moveTo>
                    <a:pt x="60071" y="12"/>
                  </a:moveTo>
                  <a:lnTo>
                    <a:pt x="0" y="12"/>
                  </a:lnTo>
                  <a:lnTo>
                    <a:pt x="0" y="101815"/>
                  </a:lnTo>
                  <a:lnTo>
                    <a:pt x="15392" y="101815"/>
                  </a:lnTo>
                  <a:lnTo>
                    <a:pt x="15392" y="49593"/>
                  </a:lnTo>
                  <a:lnTo>
                    <a:pt x="47688" y="49593"/>
                  </a:lnTo>
                  <a:lnTo>
                    <a:pt x="47688" y="42976"/>
                  </a:lnTo>
                  <a:lnTo>
                    <a:pt x="15392" y="42976"/>
                  </a:lnTo>
                  <a:lnTo>
                    <a:pt x="15392" y="6616"/>
                  </a:lnTo>
                  <a:lnTo>
                    <a:pt x="60071" y="6616"/>
                  </a:lnTo>
                  <a:lnTo>
                    <a:pt x="60071" y="12"/>
                  </a:lnTo>
                  <a:close/>
                </a:path>
                <a:path w="276860" h="102235">
                  <a:moveTo>
                    <a:pt x="97751" y="0"/>
                  </a:moveTo>
                  <a:lnTo>
                    <a:pt x="82334" y="0"/>
                  </a:lnTo>
                  <a:lnTo>
                    <a:pt x="82334" y="101803"/>
                  </a:lnTo>
                  <a:lnTo>
                    <a:pt x="97751" y="101803"/>
                  </a:lnTo>
                  <a:lnTo>
                    <a:pt x="97751" y="0"/>
                  </a:lnTo>
                  <a:close/>
                </a:path>
                <a:path w="276860" h="102235">
                  <a:moveTo>
                    <a:pt x="192354" y="95262"/>
                  </a:moveTo>
                  <a:lnTo>
                    <a:pt x="146278" y="95262"/>
                  </a:lnTo>
                  <a:lnTo>
                    <a:pt x="146278" y="12"/>
                  </a:lnTo>
                  <a:lnTo>
                    <a:pt x="130873" y="12"/>
                  </a:lnTo>
                  <a:lnTo>
                    <a:pt x="130873" y="95262"/>
                  </a:lnTo>
                  <a:lnTo>
                    <a:pt x="130873" y="101612"/>
                  </a:lnTo>
                  <a:lnTo>
                    <a:pt x="192354" y="101612"/>
                  </a:lnTo>
                  <a:lnTo>
                    <a:pt x="192354" y="95262"/>
                  </a:lnTo>
                  <a:close/>
                </a:path>
                <a:path w="276860" h="102235">
                  <a:moveTo>
                    <a:pt x="276821" y="95262"/>
                  </a:moveTo>
                  <a:lnTo>
                    <a:pt x="230682" y="95262"/>
                  </a:lnTo>
                  <a:lnTo>
                    <a:pt x="230682" y="12"/>
                  </a:lnTo>
                  <a:lnTo>
                    <a:pt x="215290" y="12"/>
                  </a:lnTo>
                  <a:lnTo>
                    <a:pt x="215290" y="95262"/>
                  </a:lnTo>
                  <a:lnTo>
                    <a:pt x="215290" y="101612"/>
                  </a:lnTo>
                  <a:lnTo>
                    <a:pt x="276821" y="101612"/>
                  </a:lnTo>
                  <a:lnTo>
                    <a:pt x="276821" y="95262"/>
                  </a:lnTo>
                  <a:close/>
                </a:path>
              </a:pathLst>
            </a:custGeom>
            <a:solidFill>
              <a:srgbClr val="EE3E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225">
              <a:extLst>
                <a:ext uri="{FF2B5EF4-FFF2-40B4-BE49-F238E27FC236}">
                  <a16:creationId xmlns:a16="http://schemas.microsoft.com/office/drawing/2014/main" id="{9F2E0204-5E46-9C30-542E-AF3A5AF32A43}"/>
                </a:ext>
              </a:extLst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017224" y="2985847"/>
              <a:ext cx="102590" cy="101803"/>
            </a:xfrm>
            <a:prstGeom prst="rect">
              <a:avLst/>
            </a:prstGeom>
          </p:spPr>
        </p:pic>
        <p:pic>
          <p:nvPicPr>
            <p:cNvPr id="332" name="object 226">
              <a:extLst>
                <a:ext uri="{FF2B5EF4-FFF2-40B4-BE49-F238E27FC236}">
                  <a16:creationId xmlns:a16="http://schemas.microsoft.com/office/drawing/2014/main" id="{0658B693-6F20-DAF8-A9D4-7140F47D44E7}"/>
                </a:ext>
              </a:extLst>
            </p:cNvPr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150214" y="2985847"/>
              <a:ext cx="63677" cy="101803"/>
            </a:xfrm>
            <a:prstGeom prst="rect">
              <a:avLst/>
            </a:prstGeom>
          </p:spPr>
        </p:pic>
        <p:sp>
          <p:nvSpPr>
            <p:cNvPr id="334" name="object 227">
              <a:extLst>
                <a:ext uri="{FF2B5EF4-FFF2-40B4-BE49-F238E27FC236}">
                  <a16:creationId xmlns:a16="http://schemas.microsoft.com/office/drawing/2014/main" id="{DF0A5915-4C04-7634-BE5C-FB9448329A9A}"/>
                </a:ext>
              </a:extLst>
            </p:cNvPr>
            <p:cNvSpPr/>
            <p:nvPr/>
          </p:nvSpPr>
          <p:spPr>
            <a:xfrm>
              <a:off x="5241099" y="2985858"/>
              <a:ext cx="61594" cy="101600"/>
            </a:xfrm>
            <a:custGeom>
              <a:avLst/>
              <a:gdLst/>
              <a:ahLst/>
              <a:cxnLst/>
              <a:rect l="l" t="t" r="r" b="b"/>
              <a:pathLst>
                <a:path w="61595" h="101600">
                  <a:moveTo>
                    <a:pt x="61531" y="95250"/>
                  </a:moveTo>
                  <a:lnTo>
                    <a:pt x="15417" y="95250"/>
                  </a:lnTo>
                  <a:lnTo>
                    <a:pt x="15417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0" y="101600"/>
                  </a:lnTo>
                  <a:lnTo>
                    <a:pt x="61531" y="101600"/>
                  </a:lnTo>
                  <a:lnTo>
                    <a:pt x="61531" y="95250"/>
                  </a:lnTo>
                  <a:close/>
                </a:path>
              </a:pathLst>
            </a:custGeom>
            <a:solidFill>
              <a:srgbClr val="EE3E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228">
              <a:extLst>
                <a:ext uri="{FF2B5EF4-FFF2-40B4-BE49-F238E27FC236}">
                  <a16:creationId xmlns:a16="http://schemas.microsoft.com/office/drawing/2014/main" id="{7CDA2B1C-6EB8-D342-8FA4-9AF08B59F93D}"/>
                </a:ext>
              </a:extLst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325554" y="2983518"/>
              <a:ext cx="306298" cy="106565"/>
            </a:xfrm>
            <a:prstGeom prst="rect">
              <a:avLst/>
            </a:prstGeom>
          </p:spPr>
        </p:pic>
      </p:grpSp>
      <p:sp>
        <p:nvSpPr>
          <p:cNvPr id="336" name="object 230">
            <a:extLst>
              <a:ext uri="{FF2B5EF4-FFF2-40B4-BE49-F238E27FC236}">
                <a16:creationId xmlns:a16="http://schemas.microsoft.com/office/drawing/2014/main" id="{9F791A97-8B2E-E788-DBF8-02552416B4B0}"/>
              </a:ext>
            </a:extLst>
          </p:cNvPr>
          <p:cNvSpPr txBox="1"/>
          <p:nvPr/>
        </p:nvSpPr>
        <p:spPr>
          <a:xfrm>
            <a:off x="7010753" y="3894616"/>
            <a:ext cx="543560" cy="4533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CC3F76"/>
                </a:solidFill>
                <a:latin typeface="YuGoPr6N-Medium"/>
                <a:cs typeface="YuGoPr6N-Medium"/>
              </a:rPr>
              <a:t>フィルメロウ</a:t>
            </a:r>
            <a:endParaRPr sz="500" dirty="0">
              <a:latin typeface="YuGoPr6N-Medium"/>
              <a:cs typeface="YuGoPr6N-Medium"/>
            </a:endParaRPr>
          </a:p>
          <a:p>
            <a:pPr marL="254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CC3F76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4445">
              <a:lnSpc>
                <a:spcPct val="100000"/>
              </a:lnSpc>
              <a:spcBef>
                <a:spcPts val="254"/>
              </a:spcBef>
              <a:tabLst>
                <a:tab pos="30924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en-US" sz="500" spc="-50" dirty="0">
              <a:solidFill>
                <a:srgbClr val="231F20"/>
              </a:solidFill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337" name="object 231">
            <a:extLst>
              <a:ext uri="{FF2B5EF4-FFF2-40B4-BE49-F238E27FC236}">
                <a16:creationId xmlns:a16="http://schemas.microsoft.com/office/drawing/2014/main" id="{3C58A32D-8DF8-EBF2-BF35-0E75CF30CE51}"/>
              </a:ext>
            </a:extLst>
          </p:cNvPr>
          <p:cNvSpPr txBox="1"/>
          <p:nvPr/>
        </p:nvSpPr>
        <p:spPr>
          <a:xfrm>
            <a:off x="6215968" y="3112735"/>
            <a:ext cx="995544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>
              <a:spcBef>
                <a:spcPts val="100"/>
              </a:spcBef>
              <a:tabLst>
                <a:tab pos="1198563" algn="l"/>
              </a:tabLst>
            </a:pPr>
            <a:r>
              <a:rPr sz="800" b="1" spc="-70" dirty="0">
                <a:solidFill>
                  <a:srgbClr val="EE3E7F"/>
                </a:solidFill>
                <a:latin typeface="YuGoPr6N-Medium"/>
                <a:cs typeface="YuGoPr6N-Medium"/>
              </a:rPr>
              <a:t>フィルメロウ</a:t>
            </a:r>
            <a:endParaRPr sz="800" b="1" dirty="0">
              <a:latin typeface="YuGoPr6N-Medium"/>
              <a:cs typeface="YuGoPr6N-Medium"/>
            </a:endParaRPr>
          </a:p>
          <a:p>
            <a:pPr marL="7938">
              <a:spcBef>
                <a:spcPts val="595"/>
              </a:spcBef>
              <a:tabLst>
                <a:tab pos="1198563" algn="l"/>
              </a:tabLst>
            </a:pPr>
            <a:r>
              <a:rPr sz="700" b="1" spc="-40" dirty="0">
                <a:solidFill>
                  <a:srgbClr val="414042"/>
                </a:solidFill>
                <a:latin typeface="YuGoPr6N-Demi"/>
                <a:cs typeface="YuGoPr6N-Demi"/>
              </a:rPr>
              <a:t>ブローや</a:t>
            </a:r>
            <a:endParaRPr sz="700" dirty="0">
              <a:latin typeface="YuGoPr6N-Demi"/>
              <a:cs typeface="YuGoPr6N-Demi"/>
            </a:endParaRPr>
          </a:p>
          <a:p>
            <a:pPr marL="7938" marR="5080">
              <a:tabLst>
                <a:tab pos="1198563" algn="l"/>
              </a:tabLst>
            </a:pPr>
            <a:r>
              <a:rPr sz="700" b="1" spc="-75" dirty="0" err="1">
                <a:solidFill>
                  <a:srgbClr val="414042"/>
                </a:solidFill>
                <a:latin typeface="YuGoPr6N-Demi"/>
                <a:cs typeface="YuGoPr6N-Demi"/>
              </a:rPr>
              <a:t>ヘアアイロンなどの熱で</a:t>
            </a:r>
            <a:endParaRPr lang="en-US" sz="700" b="1" spc="-75" dirty="0">
              <a:solidFill>
                <a:srgbClr val="414042"/>
              </a:solidFill>
              <a:latin typeface="YuGoPr6N-Demi"/>
              <a:cs typeface="YuGoPr6N-Demi"/>
            </a:endParaRPr>
          </a:p>
          <a:p>
            <a:pPr marL="7938" marR="5080">
              <a:tabLst>
                <a:tab pos="1198563" algn="l"/>
              </a:tabLst>
            </a:pPr>
            <a:r>
              <a:rPr sz="700" b="1" spc="-75" dirty="0" err="1">
                <a:solidFill>
                  <a:srgbClr val="414042"/>
                </a:solidFill>
                <a:latin typeface="YuGoPr6N-Demi"/>
                <a:cs typeface="YuGoPr6N-Demi"/>
              </a:rPr>
              <a:t>硬くなった</a:t>
            </a:r>
            <a:endParaRPr lang="en-US" sz="700" b="1" spc="500" dirty="0">
              <a:solidFill>
                <a:srgbClr val="414042"/>
              </a:solidFill>
              <a:latin typeface="YuGoPr6N-Demi"/>
              <a:cs typeface="YuGoPr6N-Demi"/>
            </a:endParaRPr>
          </a:p>
          <a:p>
            <a:pPr marL="7938" marR="5080">
              <a:tabLst>
                <a:tab pos="1198563" algn="l"/>
              </a:tabLst>
            </a:pPr>
            <a:r>
              <a:rPr sz="700" b="1" spc="-25" dirty="0" err="1">
                <a:solidFill>
                  <a:srgbClr val="414042"/>
                </a:solidFill>
                <a:latin typeface="YuGoPr6N-Demi"/>
                <a:cs typeface="YuGoPr6N-Demi"/>
              </a:rPr>
              <a:t>髪の悩みに</a:t>
            </a:r>
            <a:endParaRPr sz="700" dirty="0">
              <a:latin typeface="YuGoPr6N-Demi"/>
              <a:cs typeface="YuGoPr6N-Demi"/>
            </a:endParaRPr>
          </a:p>
        </p:txBody>
      </p:sp>
      <p:pic>
        <p:nvPicPr>
          <p:cNvPr id="338" name="object 233">
            <a:extLst>
              <a:ext uri="{FF2B5EF4-FFF2-40B4-BE49-F238E27FC236}">
                <a16:creationId xmlns:a16="http://schemas.microsoft.com/office/drawing/2014/main" id="{20B17F4A-64D5-D6DA-7EBD-3508805FF390}"/>
              </a:ext>
            </a:extLst>
          </p:cNvPr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6787849" y="4722113"/>
            <a:ext cx="138684" cy="72351"/>
          </a:xfrm>
          <a:prstGeom prst="rect">
            <a:avLst/>
          </a:prstGeom>
        </p:spPr>
      </p:pic>
      <p:pic>
        <p:nvPicPr>
          <p:cNvPr id="339" name="object 234">
            <a:extLst>
              <a:ext uri="{FF2B5EF4-FFF2-40B4-BE49-F238E27FC236}">
                <a16:creationId xmlns:a16="http://schemas.microsoft.com/office/drawing/2014/main" id="{ECBCA46D-7654-97C0-0FF3-C1D74637D6BF}"/>
              </a:ext>
            </a:extLst>
          </p:cNvPr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7051882" y="4722113"/>
            <a:ext cx="192874" cy="72351"/>
          </a:xfrm>
          <a:prstGeom prst="rect">
            <a:avLst/>
          </a:prstGeom>
        </p:spPr>
      </p:pic>
      <p:pic>
        <p:nvPicPr>
          <p:cNvPr id="340" name="object 235">
            <a:extLst>
              <a:ext uri="{FF2B5EF4-FFF2-40B4-BE49-F238E27FC236}">
                <a16:creationId xmlns:a16="http://schemas.microsoft.com/office/drawing/2014/main" id="{4DC19A97-4E1D-4462-6BBA-6F1D362A9A21}"/>
              </a:ext>
            </a:extLst>
          </p:cNvPr>
          <p:cNvPicPr/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288" y="4406711"/>
            <a:ext cx="340065" cy="340065"/>
          </a:xfrm>
          <a:prstGeom prst="rect">
            <a:avLst/>
          </a:prstGeom>
        </p:spPr>
      </p:pic>
      <p:pic>
        <p:nvPicPr>
          <p:cNvPr id="341" name="object 236">
            <a:extLst>
              <a:ext uri="{FF2B5EF4-FFF2-40B4-BE49-F238E27FC236}">
                <a16:creationId xmlns:a16="http://schemas.microsoft.com/office/drawing/2014/main" id="{58A98B75-952A-04AD-8AB5-872C36101CBE}"/>
              </a:ext>
            </a:extLst>
          </p:cNvPr>
          <p:cNvPicPr/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006" y="4090301"/>
            <a:ext cx="339419" cy="678418"/>
          </a:xfrm>
          <a:prstGeom prst="rect">
            <a:avLst/>
          </a:prstGeom>
        </p:spPr>
      </p:pic>
      <p:sp>
        <p:nvSpPr>
          <p:cNvPr id="342" name="object 238">
            <a:extLst>
              <a:ext uri="{FF2B5EF4-FFF2-40B4-BE49-F238E27FC236}">
                <a16:creationId xmlns:a16="http://schemas.microsoft.com/office/drawing/2014/main" id="{C496B155-8B52-0079-F654-805C7A840D43}"/>
              </a:ext>
            </a:extLst>
          </p:cNvPr>
          <p:cNvSpPr/>
          <p:nvPr/>
        </p:nvSpPr>
        <p:spPr>
          <a:xfrm>
            <a:off x="7224612" y="3089818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6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7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3" name="object 239">
            <a:extLst>
              <a:ext uri="{FF2B5EF4-FFF2-40B4-BE49-F238E27FC236}">
                <a16:creationId xmlns:a16="http://schemas.microsoft.com/office/drawing/2014/main" id="{2840348C-9683-4ABB-D097-66451A43A7A6}"/>
              </a:ext>
            </a:extLst>
          </p:cNvPr>
          <p:cNvPicPr/>
          <p:nvPr/>
        </p:nvPicPr>
        <p:blipFill>
          <a:blip r:embed="rId1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34" y="3131489"/>
            <a:ext cx="227494" cy="232613"/>
          </a:xfrm>
          <a:prstGeom prst="rect">
            <a:avLst/>
          </a:prstGeom>
        </p:spPr>
      </p:pic>
      <p:sp>
        <p:nvSpPr>
          <p:cNvPr id="344" name="object 241">
            <a:extLst>
              <a:ext uri="{FF2B5EF4-FFF2-40B4-BE49-F238E27FC236}">
                <a16:creationId xmlns:a16="http://schemas.microsoft.com/office/drawing/2014/main" id="{3B11A957-9605-97DA-0FB9-183786738013}"/>
              </a:ext>
            </a:extLst>
          </p:cNvPr>
          <p:cNvSpPr/>
          <p:nvPr/>
        </p:nvSpPr>
        <p:spPr>
          <a:xfrm>
            <a:off x="7179019" y="2977338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5" name="object 242">
            <a:extLst>
              <a:ext uri="{FF2B5EF4-FFF2-40B4-BE49-F238E27FC236}">
                <a16:creationId xmlns:a16="http://schemas.microsoft.com/office/drawing/2014/main" id="{3B5C9D6F-6082-D2F7-463B-8EAC87D415D1}"/>
              </a:ext>
            </a:extLst>
          </p:cNvPr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8780911" y="4722215"/>
            <a:ext cx="192874" cy="72351"/>
          </a:xfrm>
          <a:prstGeom prst="rect">
            <a:avLst/>
          </a:prstGeom>
        </p:spPr>
      </p:pic>
      <p:pic>
        <p:nvPicPr>
          <p:cNvPr id="346" name="object 243">
            <a:extLst>
              <a:ext uri="{FF2B5EF4-FFF2-40B4-BE49-F238E27FC236}">
                <a16:creationId xmlns:a16="http://schemas.microsoft.com/office/drawing/2014/main" id="{5D870F7B-B91D-DBEC-C1CA-6275403B24F8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462408" y="4716945"/>
            <a:ext cx="192874" cy="72351"/>
          </a:xfrm>
          <a:prstGeom prst="rect">
            <a:avLst/>
          </a:prstGeom>
        </p:spPr>
      </p:pic>
      <p:pic>
        <p:nvPicPr>
          <p:cNvPr id="347" name="object 244">
            <a:extLst>
              <a:ext uri="{FF2B5EF4-FFF2-40B4-BE49-F238E27FC236}">
                <a16:creationId xmlns:a16="http://schemas.microsoft.com/office/drawing/2014/main" id="{E00FC41B-72F4-D32F-1814-76E69A1E85FE}"/>
              </a:ext>
            </a:extLst>
          </p:cNvPr>
          <p:cNvPicPr/>
          <p:nvPr/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807" y="4405264"/>
            <a:ext cx="658574" cy="341056"/>
          </a:xfrm>
          <a:prstGeom prst="rect">
            <a:avLst/>
          </a:prstGeom>
        </p:spPr>
      </p:pic>
      <p:sp>
        <p:nvSpPr>
          <p:cNvPr id="348" name="object 245">
            <a:extLst>
              <a:ext uri="{FF2B5EF4-FFF2-40B4-BE49-F238E27FC236}">
                <a16:creationId xmlns:a16="http://schemas.microsoft.com/office/drawing/2014/main" id="{2F877010-1EC8-0B2C-4062-50D4E662150A}"/>
              </a:ext>
            </a:extLst>
          </p:cNvPr>
          <p:cNvSpPr txBox="1"/>
          <p:nvPr/>
        </p:nvSpPr>
        <p:spPr>
          <a:xfrm>
            <a:off x="7679177" y="4212310"/>
            <a:ext cx="720725" cy="512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アクアヴィア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  <a:spcBef>
                <a:spcPts val="25"/>
              </a:spcBef>
            </a:pPr>
            <a:r>
              <a:rPr sz="500" spc="-100" dirty="0">
                <a:solidFill>
                  <a:srgbClr val="CD4D55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  <a:spcBef>
                <a:spcPts val="25"/>
              </a:spcBef>
            </a:pPr>
            <a:r>
              <a:rPr sz="500" spc="-100" dirty="0">
                <a:solidFill>
                  <a:srgbClr val="CD4D55"/>
                </a:solidFill>
                <a:latin typeface="YuGoPr6N-Medium"/>
                <a:cs typeface="YuGoPr6N-Medium"/>
              </a:rPr>
              <a:t>ヘアトリートメント モイスト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145"/>
              </a:spcBef>
              <a:tabLst>
                <a:tab pos="30797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tabLst>
                <a:tab pos="30797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grpSp>
        <p:nvGrpSpPr>
          <p:cNvPr id="349" name="object 246">
            <a:extLst>
              <a:ext uri="{FF2B5EF4-FFF2-40B4-BE49-F238E27FC236}">
                <a16:creationId xmlns:a16="http://schemas.microsoft.com/office/drawing/2014/main" id="{40DDD620-6AA7-3064-2155-529B9DE23691}"/>
              </a:ext>
            </a:extLst>
          </p:cNvPr>
          <p:cNvGrpSpPr/>
          <p:nvPr/>
        </p:nvGrpSpPr>
        <p:grpSpPr>
          <a:xfrm>
            <a:off x="7682977" y="2963312"/>
            <a:ext cx="836294" cy="127000"/>
            <a:chOff x="6170263" y="2963312"/>
            <a:chExt cx="836294" cy="127000"/>
          </a:xfrm>
        </p:grpSpPr>
        <p:pic>
          <p:nvPicPr>
            <p:cNvPr id="350" name="object 247">
              <a:extLst>
                <a:ext uri="{FF2B5EF4-FFF2-40B4-BE49-F238E27FC236}">
                  <a16:creationId xmlns:a16="http://schemas.microsoft.com/office/drawing/2014/main" id="{0F2EDB0A-B097-800D-0079-08BFA61BAA50}"/>
                </a:ext>
              </a:extLst>
            </p:cNvPr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170263" y="2963312"/>
              <a:ext cx="89585" cy="97078"/>
            </a:xfrm>
            <a:prstGeom prst="rect">
              <a:avLst/>
            </a:prstGeom>
          </p:spPr>
        </p:pic>
        <p:pic>
          <p:nvPicPr>
            <p:cNvPr id="351" name="object 248">
              <a:extLst>
                <a:ext uri="{FF2B5EF4-FFF2-40B4-BE49-F238E27FC236}">
                  <a16:creationId xmlns:a16="http://schemas.microsoft.com/office/drawing/2014/main" id="{44D4C74B-D5FC-3137-2C07-A995DF2D1295}"/>
                </a:ext>
              </a:extLst>
            </p:cNvPr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283514" y="2963313"/>
              <a:ext cx="98209" cy="126758"/>
            </a:xfrm>
            <a:prstGeom prst="rect">
              <a:avLst/>
            </a:prstGeom>
          </p:spPr>
        </p:pic>
        <p:pic>
          <p:nvPicPr>
            <p:cNvPr id="352" name="object 249">
              <a:extLst>
                <a:ext uri="{FF2B5EF4-FFF2-40B4-BE49-F238E27FC236}">
                  <a16:creationId xmlns:a16="http://schemas.microsoft.com/office/drawing/2014/main" id="{1546FC01-691F-0B7C-FCEA-355AF8CCBBCE}"/>
                </a:ext>
              </a:extLst>
            </p:cNvPr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6414742" y="2965498"/>
              <a:ext cx="77850" cy="97142"/>
            </a:xfrm>
            <a:prstGeom prst="rect">
              <a:avLst/>
            </a:prstGeom>
          </p:spPr>
        </p:pic>
        <p:pic>
          <p:nvPicPr>
            <p:cNvPr id="353" name="object 250">
              <a:extLst>
                <a:ext uri="{FF2B5EF4-FFF2-40B4-BE49-F238E27FC236}">
                  <a16:creationId xmlns:a16="http://schemas.microsoft.com/office/drawing/2014/main" id="{A3988223-26BC-5E02-39A8-0985E9F70967}"/>
                </a:ext>
              </a:extLst>
            </p:cNvPr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6518506" y="2963312"/>
              <a:ext cx="194886" cy="99327"/>
            </a:xfrm>
            <a:prstGeom prst="rect">
              <a:avLst/>
            </a:prstGeom>
          </p:spPr>
        </p:pic>
        <p:sp>
          <p:nvSpPr>
            <p:cNvPr id="354" name="object 251">
              <a:extLst>
                <a:ext uri="{FF2B5EF4-FFF2-40B4-BE49-F238E27FC236}">
                  <a16:creationId xmlns:a16="http://schemas.microsoft.com/office/drawing/2014/main" id="{8E2DBF22-1A65-87D7-BE9E-4162EBF93E2B}"/>
                </a:ext>
              </a:extLst>
            </p:cNvPr>
            <p:cNvSpPr/>
            <p:nvPr/>
          </p:nvSpPr>
          <p:spPr>
            <a:xfrm>
              <a:off x="6740766" y="2965500"/>
              <a:ext cx="158115" cy="95250"/>
            </a:xfrm>
            <a:custGeom>
              <a:avLst/>
              <a:gdLst/>
              <a:ahLst/>
              <a:cxnLst/>
              <a:rect l="l" t="t" r="r" b="b"/>
              <a:pathLst>
                <a:path w="158115" h="95250">
                  <a:moveTo>
                    <a:pt x="62611" y="0"/>
                  </a:moveTo>
                  <a:lnTo>
                    <a:pt x="0" y="0"/>
                  </a:lnTo>
                  <a:lnTo>
                    <a:pt x="0" y="94894"/>
                  </a:lnTo>
                  <a:lnTo>
                    <a:pt x="62611" y="94894"/>
                  </a:lnTo>
                  <a:lnTo>
                    <a:pt x="62611" y="88747"/>
                  </a:lnTo>
                  <a:lnTo>
                    <a:pt x="15138" y="88747"/>
                  </a:lnTo>
                  <a:lnTo>
                    <a:pt x="15138" y="46202"/>
                  </a:lnTo>
                  <a:lnTo>
                    <a:pt x="46901" y="46202"/>
                  </a:lnTo>
                  <a:lnTo>
                    <a:pt x="46901" y="40043"/>
                  </a:lnTo>
                  <a:lnTo>
                    <a:pt x="15138" y="40043"/>
                  </a:lnTo>
                  <a:lnTo>
                    <a:pt x="15138" y="6159"/>
                  </a:lnTo>
                  <a:lnTo>
                    <a:pt x="62611" y="6159"/>
                  </a:lnTo>
                  <a:lnTo>
                    <a:pt x="62611" y="0"/>
                  </a:lnTo>
                  <a:close/>
                </a:path>
                <a:path w="158115" h="95250">
                  <a:moveTo>
                    <a:pt x="157949" y="0"/>
                  </a:moveTo>
                  <a:lnTo>
                    <a:pt x="95338" y="0"/>
                  </a:lnTo>
                  <a:lnTo>
                    <a:pt x="95338" y="94894"/>
                  </a:lnTo>
                  <a:lnTo>
                    <a:pt x="157949" y="94894"/>
                  </a:lnTo>
                  <a:lnTo>
                    <a:pt x="157949" y="88747"/>
                  </a:lnTo>
                  <a:lnTo>
                    <a:pt x="110490" y="88747"/>
                  </a:lnTo>
                  <a:lnTo>
                    <a:pt x="110490" y="46202"/>
                  </a:lnTo>
                  <a:lnTo>
                    <a:pt x="142227" y="46202"/>
                  </a:lnTo>
                  <a:lnTo>
                    <a:pt x="142227" y="40043"/>
                  </a:lnTo>
                  <a:lnTo>
                    <a:pt x="110490" y="40043"/>
                  </a:lnTo>
                  <a:lnTo>
                    <a:pt x="110490" y="6159"/>
                  </a:lnTo>
                  <a:lnTo>
                    <a:pt x="157949" y="6159"/>
                  </a:lnTo>
                  <a:lnTo>
                    <a:pt x="157949" y="0"/>
                  </a:lnTo>
                  <a:close/>
                </a:path>
              </a:pathLst>
            </a:custGeom>
            <a:solidFill>
              <a:srgbClr val="E6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252">
              <a:extLst>
                <a:ext uri="{FF2B5EF4-FFF2-40B4-BE49-F238E27FC236}">
                  <a16:creationId xmlns:a16="http://schemas.microsoft.com/office/drawing/2014/main" id="{7A3E69BE-55BD-16BE-91C2-C8330ED0BDF0}"/>
                </a:ext>
              </a:extLst>
            </p:cNvPr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931461" y="2965496"/>
              <a:ext cx="74587" cy="94894"/>
            </a:xfrm>
            <a:prstGeom prst="rect">
              <a:avLst/>
            </a:prstGeom>
          </p:spPr>
        </p:pic>
      </p:grpSp>
      <p:sp>
        <p:nvSpPr>
          <p:cNvPr id="357" name="object 253">
            <a:extLst>
              <a:ext uri="{FF2B5EF4-FFF2-40B4-BE49-F238E27FC236}">
                <a16:creationId xmlns:a16="http://schemas.microsoft.com/office/drawing/2014/main" id="{11E871DF-AE06-C9D8-3413-25FBB84B92F5}"/>
              </a:ext>
            </a:extLst>
          </p:cNvPr>
          <p:cNvSpPr txBox="1"/>
          <p:nvPr/>
        </p:nvSpPr>
        <p:spPr>
          <a:xfrm>
            <a:off x="7680481" y="3112735"/>
            <a:ext cx="833837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l">
              <a:lnSpc>
                <a:spcPct val="100000"/>
              </a:lnSpc>
              <a:spcBef>
                <a:spcPts val="100"/>
              </a:spcBef>
            </a:pPr>
            <a:r>
              <a:rPr sz="800" b="1" spc="-75" dirty="0">
                <a:solidFill>
                  <a:srgbClr val="CD4D55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アクアヴィア</a:t>
            </a:r>
            <a:endParaRPr sz="8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algn="l">
              <a:lnSpc>
                <a:spcPct val="100000"/>
              </a:lnSpc>
              <a:spcBef>
                <a:spcPts val="595"/>
              </a:spcBef>
            </a:pPr>
            <a:r>
              <a:rPr sz="700" b="1" spc="-8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くせによるうねり</a:t>
            </a:r>
            <a:r>
              <a:rPr lang="ja-JP" altLang="en-US" sz="700" b="1" spc="-8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で、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lang="ja-JP" altLang="en-US" sz="700" b="1" spc="-10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ま</a:t>
            </a:r>
            <a:r>
              <a:rPr lang="ja-JP" altLang="en-US" sz="700" b="1" spc="-12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とま</a:t>
            </a:r>
            <a:r>
              <a:rPr lang="ja-JP" altLang="en-US" sz="700" b="1" spc="-75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り</a:t>
            </a:r>
            <a:r>
              <a:rPr lang="ja-JP" altLang="en-US" sz="700" b="1" spc="-10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に</a:t>
            </a:r>
            <a:r>
              <a:rPr lang="ja-JP" altLang="en-US" sz="700" b="1" spc="-11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く</a:t>
            </a:r>
            <a:r>
              <a:rPr lang="ja-JP" altLang="en-US" sz="700" b="1" spc="-5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い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sz="700" b="1" spc="-25" dirty="0" err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358" name="object 254">
            <a:extLst>
              <a:ext uri="{FF2B5EF4-FFF2-40B4-BE49-F238E27FC236}">
                <a16:creationId xmlns:a16="http://schemas.microsoft.com/office/drawing/2014/main" id="{CB3D0878-EFED-3537-38CA-E9CB42AE0235}"/>
              </a:ext>
            </a:extLst>
          </p:cNvPr>
          <p:cNvGrpSpPr/>
          <p:nvPr/>
        </p:nvGrpSpPr>
        <p:grpSpPr>
          <a:xfrm>
            <a:off x="8149994" y="3615291"/>
            <a:ext cx="904240" cy="701040"/>
            <a:chOff x="6637280" y="3615291"/>
            <a:chExt cx="904240" cy="701040"/>
          </a:xfrm>
        </p:grpSpPr>
        <p:pic>
          <p:nvPicPr>
            <p:cNvPr id="359" name="object 255">
              <a:extLst>
                <a:ext uri="{FF2B5EF4-FFF2-40B4-BE49-F238E27FC236}">
                  <a16:creationId xmlns:a16="http://schemas.microsoft.com/office/drawing/2014/main" id="{5F765DC0-62C9-54FC-9B3F-E3C0125A7989}"/>
                </a:ext>
              </a:extLst>
            </p:cNvPr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274699" y="4233240"/>
              <a:ext cx="192874" cy="72351"/>
            </a:xfrm>
            <a:prstGeom prst="rect">
              <a:avLst/>
            </a:prstGeom>
          </p:spPr>
        </p:pic>
        <p:pic>
          <p:nvPicPr>
            <p:cNvPr id="360" name="object 256">
              <a:extLst>
                <a:ext uri="{FF2B5EF4-FFF2-40B4-BE49-F238E27FC236}">
                  <a16:creationId xmlns:a16="http://schemas.microsoft.com/office/drawing/2014/main" id="{EDF75560-0A5A-422A-AC7E-382DFE3D8FA9}"/>
                </a:ext>
              </a:extLst>
            </p:cNvPr>
            <p:cNvPicPr/>
            <p:nvPr/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1075" y="3992884"/>
              <a:ext cx="340134" cy="271928"/>
            </a:xfrm>
            <a:prstGeom prst="rect">
              <a:avLst/>
            </a:prstGeom>
          </p:spPr>
        </p:pic>
        <p:pic>
          <p:nvPicPr>
            <p:cNvPr id="361" name="object 257">
              <a:extLst>
                <a:ext uri="{FF2B5EF4-FFF2-40B4-BE49-F238E27FC236}">
                  <a16:creationId xmlns:a16="http://schemas.microsoft.com/office/drawing/2014/main" id="{9F2BEB47-B66F-ABE5-3DE3-D5AD960C766D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737693" y="4243463"/>
              <a:ext cx="138696" cy="72351"/>
            </a:xfrm>
            <a:prstGeom prst="rect">
              <a:avLst/>
            </a:prstGeom>
          </p:spPr>
        </p:pic>
        <p:pic>
          <p:nvPicPr>
            <p:cNvPr id="362" name="object 258">
              <a:extLst>
                <a:ext uri="{FF2B5EF4-FFF2-40B4-BE49-F238E27FC236}">
                  <a16:creationId xmlns:a16="http://schemas.microsoft.com/office/drawing/2014/main" id="{BD39864A-451F-AABA-CD36-599891153879}"/>
                </a:ext>
              </a:extLst>
            </p:cNvPr>
            <p:cNvPicPr/>
            <p:nvPr/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280" y="3615291"/>
              <a:ext cx="339428" cy="678425"/>
            </a:xfrm>
            <a:prstGeom prst="rect">
              <a:avLst/>
            </a:prstGeom>
          </p:spPr>
        </p:pic>
      </p:grpSp>
      <p:sp>
        <p:nvSpPr>
          <p:cNvPr id="363" name="object 259">
            <a:extLst>
              <a:ext uri="{FF2B5EF4-FFF2-40B4-BE49-F238E27FC236}">
                <a16:creationId xmlns:a16="http://schemas.microsoft.com/office/drawing/2014/main" id="{D926FB1F-E99D-66E8-5E85-9A2A8686B0D2}"/>
              </a:ext>
            </a:extLst>
          </p:cNvPr>
          <p:cNvSpPr txBox="1"/>
          <p:nvPr/>
        </p:nvSpPr>
        <p:spPr>
          <a:xfrm>
            <a:off x="7679172" y="3733165"/>
            <a:ext cx="1336040" cy="433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91210" algn="l"/>
              </a:tabLst>
            </a:pPr>
            <a:r>
              <a:rPr sz="500" spc="-25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30" dirty="0">
                <a:solidFill>
                  <a:srgbClr val="CD4D55"/>
                </a:solidFill>
                <a:latin typeface="YuGoPr6N-Medium"/>
                <a:cs typeface="YuGoPr6N-Medium"/>
              </a:rPr>
              <a:t>ク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70" dirty="0">
                <a:solidFill>
                  <a:srgbClr val="CD4D55"/>
                </a:solidFill>
                <a:latin typeface="YuGoPr6N-Medium"/>
                <a:cs typeface="YuGoPr6N-Medium"/>
              </a:rPr>
              <a:t>ヴ</a:t>
            </a:r>
            <a:r>
              <a:rPr sz="500" spc="-85" dirty="0">
                <a:solidFill>
                  <a:srgbClr val="CD4D55"/>
                </a:solidFill>
                <a:latin typeface="YuGoPr6N-Medium"/>
                <a:cs typeface="YuGoPr6N-Medium"/>
              </a:rPr>
              <a:t>ィ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	</a:t>
            </a:r>
            <a:r>
              <a:rPr sz="500" spc="-25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30" dirty="0">
                <a:solidFill>
                  <a:srgbClr val="CD4D55"/>
                </a:solidFill>
                <a:latin typeface="YuGoPr6N-Medium"/>
                <a:cs typeface="YuGoPr6N-Medium"/>
              </a:rPr>
              <a:t>ク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70" dirty="0">
                <a:solidFill>
                  <a:srgbClr val="CD4D55"/>
                </a:solidFill>
                <a:latin typeface="YuGoPr6N-Medium"/>
                <a:cs typeface="YuGoPr6N-Medium"/>
              </a:rPr>
              <a:t>ヴ</a:t>
            </a:r>
            <a:r>
              <a:rPr sz="500" spc="-85" dirty="0">
                <a:solidFill>
                  <a:srgbClr val="CD4D55"/>
                </a:solidFill>
                <a:latin typeface="YuGoPr6N-Medium"/>
                <a:cs typeface="YuGoPr6N-Medium"/>
              </a:rPr>
              <a:t>ィ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endParaRPr sz="500" dirty="0">
              <a:latin typeface="YuGoPr6N-Medium"/>
              <a:cs typeface="YuGoPr6N-Medium"/>
            </a:endParaRPr>
          </a:p>
          <a:p>
            <a:pPr marL="1270">
              <a:lnSpc>
                <a:spcPct val="100000"/>
              </a:lnSpc>
              <a:spcBef>
                <a:spcPts val="25"/>
              </a:spcBef>
              <a:tabLst>
                <a:tab pos="793115" algn="l"/>
              </a:tabLst>
            </a:pPr>
            <a:r>
              <a:rPr sz="500" spc="-40" dirty="0">
                <a:solidFill>
                  <a:srgbClr val="CD4D55"/>
                </a:solidFill>
                <a:latin typeface="YuGoPr6N-Medium"/>
                <a:cs typeface="YuGoPr6N-Medium"/>
              </a:rPr>
              <a:t>シ</a:t>
            </a:r>
            <a:r>
              <a:rPr sz="500" spc="-60" dirty="0">
                <a:solidFill>
                  <a:srgbClr val="CD4D55"/>
                </a:solidFill>
                <a:latin typeface="YuGoPr6N-Medium"/>
                <a:cs typeface="YuGoPr6N-Medium"/>
              </a:rPr>
              <a:t>ャ</a:t>
            </a:r>
            <a:r>
              <a:rPr sz="500" spc="-15" dirty="0">
                <a:solidFill>
                  <a:srgbClr val="CD4D55"/>
                </a:solidFill>
                <a:latin typeface="YuGoPr6N-Medium"/>
                <a:cs typeface="YuGoPr6N-Medium"/>
              </a:rPr>
              <a:t>ン</a:t>
            </a:r>
            <a:r>
              <a:rPr sz="500" spc="-10" dirty="0">
                <a:solidFill>
                  <a:srgbClr val="CD4D55"/>
                </a:solidFill>
                <a:latin typeface="YuGoPr6N-Medium"/>
                <a:cs typeface="YuGoPr6N-Medium"/>
              </a:rPr>
              <a:t>プ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ー</a:t>
            </a:r>
            <a:r>
              <a:rPr sz="500" dirty="0">
                <a:solidFill>
                  <a:srgbClr val="CD4D55"/>
                </a:solidFill>
                <a:latin typeface="YuGoPr6N-Medium"/>
                <a:cs typeface="YuGoPr6N-Medium"/>
              </a:rPr>
              <a:t>	</a:t>
            </a:r>
            <a:r>
              <a:rPr sz="500" spc="-70" dirty="0">
                <a:solidFill>
                  <a:srgbClr val="CD4D55"/>
                </a:solidFill>
                <a:latin typeface="YuGoPr6N-Medium"/>
                <a:cs typeface="YuGoPr6N-Medium"/>
              </a:rPr>
              <a:t>ヘ</a:t>
            </a:r>
            <a:r>
              <a:rPr sz="500" spc="-60" dirty="0">
                <a:solidFill>
                  <a:srgbClr val="CD4D55"/>
                </a:solidFill>
                <a:latin typeface="YuGoPr6N-Medium"/>
                <a:cs typeface="YuGoPr6N-Medium"/>
              </a:rPr>
              <a:t>ア</a:t>
            </a:r>
            <a:r>
              <a:rPr sz="500" spc="-100" dirty="0">
                <a:solidFill>
                  <a:srgbClr val="CD4D55"/>
                </a:solidFill>
                <a:latin typeface="YuGoPr6N-Medium"/>
                <a:cs typeface="YuGoPr6N-Medium"/>
              </a:rPr>
              <a:t>ニュ</a:t>
            </a:r>
            <a:r>
              <a:rPr sz="500" spc="-110" dirty="0">
                <a:solidFill>
                  <a:srgbClr val="CD4D55"/>
                </a:solidFill>
                <a:latin typeface="YuGoPr6N-Medium"/>
                <a:cs typeface="YuGoPr6N-Medium"/>
              </a:rPr>
              <a:t>ー</a:t>
            </a:r>
            <a:r>
              <a:rPr sz="500" spc="-150" dirty="0">
                <a:solidFill>
                  <a:srgbClr val="CD4D55"/>
                </a:solidFill>
                <a:latin typeface="YuGoPr6N-Medium"/>
                <a:cs typeface="YuGoPr6N-Medium"/>
              </a:rPr>
              <a:t>ト</a:t>
            </a:r>
            <a:r>
              <a:rPr sz="500" spc="-90" dirty="0">
                <a:solidFill>
                  <a:srgbClr val="CD4D55"/>
                </a:solidFill>
                <a:latin typeface="YuGoPr6N-Medium"/>
                <a:cs typeface="YuGoPr6N-Medium"/>
              </a:rPr>
              <a:t>リ</a:t>
            </a:r>
            <a:r>
              <a:rPr sz="500" spc="-85" dirty="0">
                <a:solidFill>
                  <a:srgbClr val="CD4D55"/>
                </a:solidFill>
                <a:latin typeface="YuGoPr6N-Medium"/>
                <a:cs typeface="YuGoPr6N-Medium"/>
              </a:rPr>
              <a:t>エ</a:t>
            </a:r>
            <a:r>
              <a:rPr sz="500" spc="-120" dirty="0">
                <a:solidFill>
                  <a:srgbClr val="CD4D55"/>
                </a:solidFill>
                <a:latin typeface="YuGoPr6N-Medium"/>
                <a:cs typeface="YuGoPr6N-Medium"/>
              </a:rPr>
              <a:t>ン</a:t>
            </a:r>
            <a:r>
              <a:rPr sz="500" spc="-50" dirty="0">
                <a:solidFill>
                  <a:srgbClr val="CD4D55"/>
                </a:solidFill>
                <a:latin typeface="YuGoPr6N-Medium"/>
                <a:cs typeface="YuGoPr6N-Medium"/>
              </a:rPr>
              <a:t>ト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150"/>
              </a:spcBef>
              <a:tabLst>
                <a:tab pos="795020" algn="l"/>
              </a:tabLst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150g</a:t>
            </a:r>
            <a:r>
              <a:rPr sz="500" spc="11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4,730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364" name="object 260">
            <a:extLst>
              <a:ext uri="{FF2B5EF4-FFF2-40B4-BE49-F238E27FC236}">
                <a16:creationId xmlns:a16="http://schemas.microsoft.com/office/drawing/2014/main" id="{553F5EB1-BA9A-5F14-BE6E-F2BBBB5484E0}"/>
              </a:ext>
            </a:extLst>
          </p:cNvPr>
          <p:cNvSpPr txBox="1"/>
          <p:nvPr/>
        </p:nvSpPr>
        <p:spPr>
          <a:xfrm>
            <a:off x="8795475" y="3408474"/>
            <a:ext cx="9842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20" dirty="0">
                <a:solidFill>
                  <a:srgbClr val="414042"/>
                </a:solidFill>
                <a:latin typeface="YuGoPr6N-Medium"/>
                <a:cs typeface="YuGoPr6N-Medium"/>
              </a:rPr>
              <a:t>桜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365" name="object 263">
            <a:extLst>
              <a:ext uri="{FF2B5EF4-FFF2-40B4-BE49-F238E27FC236}">
                <a16:creationId xmlns:a16="http://schemas.microsoft.com/office/drawing/2014/main" id="{E53D7A69-0664-D0B9-4378-1C9233ED0C08}"/>
              </a:ext>
            </a:extLst>
          </p:cNvPr>
          <p:cNvSpPr/>
          <p:nvPr/>
        </p:nvSpPr>
        <p:spPr>
          <a:xfrm>
            <a:off x="8674065" y="3069799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164528" y="0"/>
                </a:moveTo>
                <a:lnTo>
                  <a:pt x="120789" y="5877"/>
                </a:lnTo>
                <a:lnTo>
                  <a:pt x="81486" y="22465"/>
                </a:lnTo>
                <a:lnTo>
                  <a:pt x="48188" y="48193"/>
                </a:lnTo>
                <a:lnTo>
                  <a:pt x="22462" y="81492"/>
                </a:lnTo>
                <a:lnTo>
                  <a:pt x="5876" y="120794"/>
                </a:lnTo>
                <a:lnTo>
                  <a:pt x="0" y="164528"/>
                </a:lnTo>
                <a:lnTo>
                  <a:pt x="5876" y="208271"/>
                </a:lnTo>
                <a:lnTo>
                  <a:pt x="22462" y="247575"/>
                </a:lnTo>
                <a:lnTo>
                  <a:pt x="48188" y="280873"/>
                </a:lnTo>
                <a:lnTo>
                  <a:pt x="81486" y="306597"/>
                </a:lnTo>
                <a:lnTo>
                  <a:pt x="120789" y="323180"/>
                </a:lnTo>
                <a:lnTo>
                  <a:pt x="164528" y="329056"/>
                </a:lnTo>
                <a:lnTo>
                  <a:pt x="208267" y="323180"/>
                </a:lnTo>
                <a:lnTo>
                  <a:pt x="247570" y="306597"/>
                </a:lnTo>
                <a:lnTo>
                  <a:pt x="280868" y="280873"/>
                </a:lnTo>
                <a:lnTo>
                  <a:pt x="306594" y="247575"/>
                </a:lnTo>
                <a:lnTo>
                  <a:pt x="323180" y="208271"/>
                </a:lnTo>
                <a:lnTo>
                  <a:pt x="329056" y="164528"/>
                </a:lnTo>
                <a:lnTo>
                  <a:pt x="323180" y="120794"/>
                </a:lnTo>
                <a:lnTo>
                  <a:pt x="306594" y="81492"/>
                </a:lnTo>
                <a:lnTo>
                  <a:pt x="280868" y="48193"/>
                </a:lnTo>
                <a:lnTo>
                  <a:pt x="247570" y="22465"/>
                </a:lnTo>
                <a:lnTo>
                  <a:pt x="208267" y="5877"/>
                </a:lnTo>
                <a:lnTo>
                  <a:pt x="16452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265">
            <a:extLst>
              <a:ext uri="{FF2B5EF4-FFF2-40B4-BE49-F238E27FC236}">
                <a16:creationId xmlns:a16="http://schemas.microsoft.com/office/drawing/2014/main" id="{BBAF2F58-F432-50B6-E8E0-40B8C843988D}"/>
              </a:ext>
            </a:extLst>
          </p:cNvPr>
          <p:cNvSpPr/>
          <p:nvPr/>
        </p:nvSpPr>
        <p:spPr>
          <a:xfrm>
            <a:off x="8628472" y="2977334"/>
            <a:ext cx="374650" cy="596900"/>
          </a:xfrm>
          <a:custGeom>
            <a:avLst/>
            <a:gdLst/>
            <a:ahLst/>
            <a:cxnLst/>
            <a:rect l="l" t="t" r="r" b="b"/>
            <a:pathLst>
              <a:path w="374650" h="596900">
                <a:moveTo>
                  <a:pt x="374650" y="596518"/>
                </a:moveTo>
                <a:lnTo>
                  <a:pt x="0" y="596518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7" name="object 266">
            <a:extLst>
              <a:ext uri="{FF2B5EF4-FFF2-40B4-BE49-F238E27FC236}">
                <a16:creationId xmlns:a16="http://schemas.microsoft.com/office/drawing/2014/main" id="{3A658D1C-AC87-AA22-A7B9-2B5F15050636}"/>
              </a:ext>
            </a:extLst>
          </p:cNvPr>
          <p:cNvPicPr/>
          <p:nvPr/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00" y="3120212"/>
            <a:ext cx="211632" cy="202691"/>
          </a:xfrm>
          <a:prstGeom prst="rect">
            <a:avLst/>
          </a:prstGeom>
        </p:spPr>
      </p:pic>
      <p:grpSp>
        <p:nvGrpSpPr>
          <p:cNvPr id="368" name="グループ化 367">
            <a:extLst>
              <a:ext uri="{FF2B5EF4-FFF2-40B4-BE49-F238E27FC236}">
                <a16:creationId xmlns:a16="http://schemas.microsoft.com/office/drawing/2014/main" id="{FAD7B962-4147-473D-72C0-3C0720C58B5C}"/>
              </a:ext>
            </a:extLst>
          </p:cNvPr>
          <p:cNvGrpSpPr/>
          <p:nvPr/>
        </p:nvGrpSpPr>
        <p:grpSpPr>
          <a:xfrm>
            <a:off x="9134318" y="2985846"/>
            <a:ext cx="746276" cy="106565"/>
            <a:chOff x="7621604" y="2985846"/>
            <a:chExt cx="746276" cy="106565"/>
          </a:xfrm>
        </p:grpSpPr>
        <p:pic>
          <p:nvPicPr>
            <p:cNvPr id="369" name="object 267">
              <a:extLst>
                <a:ext uri="{FF2B5EF4-FFF2-40B4-BE49-F238E27FC236}">
                  <a16:creationId xmlns:a16="http://schemas.microsoft.com/office/drawing/2014/main" id="{DDAC07B1-CC10-2872-5C29-6C91C11BCE9D}"/>
                </a:ext>
              </a:extLst>
            </p:cNvPr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7621604" y="2985853"/>
              <a:ext cx="72542" cy="106552"/>
            </a:xfrm>
            <a:prstGeom prst="rect">
              <a:avLst/>
            </a:prstGeom>
          </p:spPr>
        </p:pic>
        <p:pic>
          <p:nvPicPr>
            <p:cNvPr id="370" name="object 268">
              <a:extLst>
                <a:ext uri="{FF2B5EF4-FFF2-40B4-BE49-F238E27FC236}">
                  <a16:creationId xmlns:a16="http://schemas.microsoft.com/office/drawing/2014/main" id="{2F720DF0-AD09-3429-1C73-C69EBDDEB8F7}"/>
                </a:ext>
              </a:extLst>
            </p:cNvPr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7734417" y="2988207"/>
              <a:ext cx="113906" cy="101790"/>
            </a:xfrm>
            <a:prstGeom prst="rect">
              <a:avLst/>
            </a:prstGeom>
          </p:spPr>
        </p:pic>
        <p:pic>
          <p:nvPicPr>
            <p:cNvPr id="371" name="object 269">
              <a:extLst>
                <a:ext uri="{FF2B5EF4-FFF2-40B4-BE49-F238E27FC236}">
                  <a16:creationId xmlns:a16="http://schemas.microsoft.com/office/drawing/2014/main" id="{21FAF3D7-C075-12DE-EC23-B5C719CC151F}"/>
                </a:ext>
              </a:extLst>
            </p:cNvPr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881479" y="2985846"/>
              <a:ext cx="112242" cy="106565"/>
            </a:xfrm>
            <a:prstGeom prst="rect">
              <a:avLst/>
            </a:prstGeom>
          </p:spPr>
        </p:pic>
        <p:pic>
          <p:nvPicPr>
            <p:cNvPr id="372" name="object 270">
              <a:extLst>
                <a:ext uri="{FF2B5EF4-FFF2-40B4-BE49-F238E27FC236}">
                  <a16:creationId xmlns:a16="http://schemas.microsoft.com/office/drawing/2014/main" id="{498F5C5B-7D44-D6A7-8733-ED36E6BD3D1E}"/>
                </a:ext>
              </a:extLst>
            </p:cNvPr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8022493" y="2985846"/>
              <a:ext cx="112255" cy="106565"/>
            </a:xfrm>
            <a:prstGeom prst="rect">
              <a:avLst/>
            </a:prstGeom>
          </p:spPr>
        </p:pic>
        <p:sp>
          <p:nvSpPr>
            <p:cNvPr id="373" name="object 271">
              <a:extLst>
                <a:ext uri="{FF2B5EF4-FFF2-40B4-BE49-F238E27FC236}">
                  <a16:creationId xmlns:a16="http://schemas.microsoft.com/office/drawing/2014/main" id="{E0D67BF2-90C7-A0BA-229A-949F5EAC1401}"/>
                </a:ext>
              </a:extLst>
            </p:cNvPr>
            <p:cNvSpPr/>
            <p:nvPr/>
          </p:nvSpPr>
          <p:spPr>
            <a:xfrm>
              <a:off x="8158036" y="2988208"/>
              <a:ext cx="91440" cy="101600"/>
            </a:xfrm>
            <a:custGeom>
              <a:avLst/>
              <a:gdLst/>
              <a:ahLst/>
              <a:cxnLst/>
              <a:rect l="l" t="t" r="r" b="b"/>
              <a:pathLst>
                <a:path w="91440" h="101600">
                  <a:moveTo>
                    <a:pt x="908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6906" y="6350"/>
                  </a:lnTo>
                  <a:lnTo>
                    <a:pt x="36906" y="101600"/>
                  </a:lnTo>
                  <a:lnTo>
                    <a:pt x="54000" y="101600"/>
                  </a:lnTo>
                  <a:lnTo>
                    <a:pt x="54000" y="6350"/>
                  </a:lnTo>
                  <a:lnTo>
                    <a:pt x="90830" y="6350"/>
                  </a:lnTo>
                  <a:lnTo>
                    <a:pt x="90830" y="0"/>
                  </a:lnTo>
                  <a:close/>
                </a:path>
              </a:pathLst>
            </a:custGeom>
            <a:solidFill>
              <a:srgbClr val="C58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272">
              <a:extLst>
                <a:ext uri="{FF2B5EF4-FFF2-40B4-BE49-F238E27FC236}">
                  <a16:creationId xmlns:a16="http://schemas.microsoft.com/office/drawing/2014/main" id="{AA15F520-DC1B-9D85-9053-C5AA91519AEA}"/>
                </a:ext>
              </a:extLst>
            </p:cNvPr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8282536" y="2988204"/>
              <a:ext cx="85344" cy="101790"/>
            </a:xfrm>
            <a:prstGeom prst="rect">
              <a:avLst/>
            </a:prstGeom>
          </p:spPr>
        </p:pic>
      </p:grpSp>
      <p:grpSp>
        <p:nvGrpSpPr>
          <p:cNvPr id="375" name="object 274">
            <a:extLst>
              <a:ext uri="{FF2B5EF4-FFF2-40B4-BE49-F238E27FC236}">
                <a16:creationId xmlns:a16="http://schemas.microsoft.com/office/drawing/2014/main" id="{D4CDC65B-5071-DAFD-F4BD-EBC1064A8B5D}"/>
              </a:ext>
            </a:extLst>
          </p:cNvPr>
          <p:cNvGrpSpPr/>
          <p:nvPr/>
        </p:nvGrpSpPr>
        <p:grpSpPr>
          <a:xfrm>
            <a:off x="9590625" y="4090301"/>
            <a:ext cx="643255" cy="704215"/>
            <a:chOff x="8077911" y="4090301"/>
            <a:chExt cx="643255" cy="704215"/>
          </a:xfrm>
        </p:grpSpPr>
        <p:pic>
          <p:nvPicPr>
            <p:cNvPr id="376" name="object 275">
              <a:extLst>
                <a:ext uri="{FF2B5EF4-FFF2-40B4-BE49-F238E27FC236}">
                  <a16:creationId xmlns:a16="http://schemas.microsoft.com/office/drawing/2014/main" id="{B272869E-4491-A2E6-A01C-B23241A5954F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178279" y="4722114"/>
              <a:ext cx="138696" cy="72351"/>
            </a:xfrm>
            <a:prstGeom prst="rect">
              <a:avLst/>
            </a:prstGeom>
          </p:spPr>
        </p:pic>
        <p:pic>
          <p:nvPicPr>
            <p:cNvPr id="377" name="object 276">
              <a:extLst>
                <a:ext uri="{FF2B5EF4-FFF2-40B4-BE49-F238E27FC236}">
                  <a16:creationId xmlns:a16="http://schemas.microsoft.com/office/drawing/2014/main" id="{85E607A5-E2F4-FBDD-B1BC-655BDC6DE95B}"/>
                </a:ext>
              </a:extLst>
            </p:cNvPr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8446427" y="4722114"/>
              <a:ext cx="192874" cy="72351"/>
            </a:xfrm>
            <a:prstGeom prst="rect">
              <a:avLst/>
            </a:prstGeom>
          </p:spPr>
        </p:pic>
        <p:pic>
          <p:nvPicPr>
            <p:cNvPr id="378" name="object 277">
              <a:extLst>
                <a:ext uri="{FF2B5EF4-FFF2-40B4-BE49-F238E27FC236}">
                  <a16:creationId xmlns:a16="http://schemas.microsoft.com/office/drawing/2014/main" id="{9FD2EF5E-E46B-A3A8-1E4D-6CA375A9AD3A}"/>
                </a:ext>
              </a:extLst>
            </p:cNvPr>
            <p:cNvPicPr/>
            <p:nvPr/>
          </p:nvPicPr>
          <p:blipFill>
            <a:blip r:embed="rId1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4902" y="4390860"/>
              <a:ext cx="355920" cy="355917"/>
            </a:xfrm>
            <a:prstGeom prst="rect">
              <a:avLst/>
            </a:prstGeom>
          </p:spPr>
        </p:pic>
        <p:pic>
          <p:nvPicPr>
            <p:cNvPr id="379" name="object 278">
              <a:extLst>
                <a:ext uri="{FF2B5EF4-FFF2-40B4-BE49-F238E27FC236}">
                  <a16:creationId xmlns:a16="http://schemas.microsoft.com/office/drawing/2014/main" id="{E69E576A-D95C-A8C3-C11D-2E907795BD36}"/>
                </a:ext>
              </a:extLst>
            </p:cNvPr>
            <p:cNvPicPr/>
            <p:nvPr/>
          </p:nvPicPr>
          <p:blipFill>
            <a:blip r:embed="rId1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7911" y="4090301"/>
              <a:ext cx="339420" cy="678418"/>
            </a:xfrm>
            <a:prstGeom prst="rect">
              <a:avLst/>
            </a:prstGeom>
          </p:spPr>
        </p:pic>
      </p:grpSp>
      <p:sp>
        <p:nvSpPr>
          <p:cNvPr id="380" name="object 279">
            <a:extLst>
              <a:ext uri="{FF2B5EF4-FFF2-40B4-BE49-F238E27FC236}">
                <a16:creationId xmlns:a16="http://schemas.microsoft.com/office/drawing/2014/main" id="{2E16B88B-4015-1C1E-F344-3BD18955CC56}"/>
              </a:ext>
            </a:extLst>
          </p:cNvPr>
          <p:cNvSpPr txBox="1"/>
          <p:nvPr/>
        </p:nvSpPr>
        <p:spPr>
          <a:xfrm>
            <a:off x="9130921" y="3900905"/>
            <a:ext cx="511175" cy="44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marR="193675" indent="-1270">
              <a:lnSpc>
                <a:spcPct val="104200"/>
              </a:lnSpc>
              <a:spcBef>
                <a:spcPts val="110"/>
              </a:spcBef>
            </a:pPr>
            <a:r>
              <a:rPr sz="500" spc="-20" dirty="0">
                <a:solidFill>
                  <a:srgbClr val="BF8F40"/>
                </a:solidFill>
                <a:latin typeface="YuGoPr6N-Medium"/>
                <a:cs typeface="YuGoPr6N-Medium"/>
              </a:rPr>
              <a:t>スムース</a:t>
            </a:r>
            <a:r>
              <a:rPr sz="500" spc="500" dirty="0">
                <a:solidFill>
                  <a:srgbClr val="BF8F40"/>
                </a:solidFill>
                <a:latin typeface="YuGoPr6N-Medium"/>
                <a:cs typeface="YuGoPr6N-Medium"/>
              </a:rPr>
              <a:t> </a:t>
            </a:r>
            <a:r>
              <a:rPr sz="500" spc="-40" dirty="0">
                <a:solidFill>
                  <a:srgbClr val="BF8F40"/>
                </a:solidFill>
                <a:latin typeface="YuGoPr6N-Medium"/>
                <a:cs typeface="YuGoPr6N-Medium"/>
              </a:rPr>
              <a:t>シャンプー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254"/>
              </a:spcBef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250mL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500mL</a:t>
            </a:r>
            <a:r>
              <a:rPr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1L</a:t>
            </a: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381" name="object 281">
            <a:extLst>
              <a:ext uri="{FF2B5EF4-FFF2-40B4-BE49-F238E27FC236}">
                <a16:creationId xmlns:a16="http://schemas.microsoft.com/office/drawing/2014/main" id="{3B7DB472-21E3-5F6C-42DC-B82DF4D2D523}"/>
              </a:ext>
            </a:extLst>
          </p:cNvPr>
          <p:cNvSpPr txBox="1"/>
          <p:nvPr/>
        </p:nvSpPr>
        <p:spPr>
          <a:xfrm>
            <a:off x="9898019" y="3894616"/>
            <a:ext cx="542290" cy="4533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00" spc="-20" dirty="0">
                <a:solidFill>
                  <a:srgbClr val="BF8F40"/>
                </a:solidFill>
                <a:latin typeface="YuGoPr6N-Medium"/>
                <a:cs typeface="YuGoPr6N-Medium"/>
              </a:rPr>
              <a:t>スムース</a:t>
            </a:r>
            <a:endParaRPr sz="500" dirty="0">
              <a:latin typeface="YuGoPr6N-Medium"/>
              <a:cs typeface="YuGoPr6N-Medium"/>
            </a:endParaRPr>
          </a:p>
          <a:p>
            <a:pPr marL="127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BF8F40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3175">
              <a:lnSpc>
                <a:spcPct val="100000"/>
              </a:lnSpc>
              <a:spcBef>
                <a:spcPts val="254"/>
              </a:spcBef>
              <a:tabLst>
                <a:tab pos="307340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4,180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en-US" sz="500" spc="-50" dirty="0">
              <a:solidFill>
                <a:srgbClr val="231F20"/>
              </a:solidFill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6,270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kg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9,460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383" name="object 282">
            <a:extLst>
              <a:ext uri="{FF2B5EF4-FFF2-40B4-BE49-F238E27FC236}">
                <a16:creationId xmlns:a16="http://schemas.microsoft.com/office/drawing/2014/main" id="{79967687-EFB7-301D-B878-0825F26EC346}"/>
              </a:ext>
            </a:extLst>
          </p:cNvPr>
          <p:cNvSpPr txBox="1"/>
          <p:nvPr/>
        </p:nvSpPr>
        <p:spPr>
          <a:xfrm>
            <a:off x="10132938" y="3408474"/>
            <a:ext cx="27178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00" spc="-20" dirty="0">
                <a:solidFill>
                  <a:srgbClr val="414042"/>
                </a:solidFill>
                <a:latin typeface="YuGoPr6N-Medium"/>
                <a:cs typeface="YuGoPr6N-Medium"/>
              </a:rPr>
              <a:t>白薔薇</a:t>
            </a:r>
            <a:endParaRPr sz="600" dirty="0">
              <a:latin typeface="YuGoPr6N-Medium"/>
              <a:cs typeface="YuGoPr6N-Medium"/>
            </a:endParaRPr>
          </a:p>
        </p:txBody>
      </p:sp>
      <p:pic>
        <p:nvPicPr>
          <p:cNvPr id="384" name="object 284">
            <a:extLst>
              <a:ext uri="{FF2B5EF4-FFF2-40B4-BE49-F238E27FC236}">
                <a16:creationId xmlns:a16="http://schemas.microsoft.com/office/drawing/2014/main" id="{2F42B2FB-4E36-B7A1-FE09-2EA0D8075613}"/>
              </a:ext>
            </a:extLst>
          </p:cNvPr>
          <p:cNvPicPr/>
          <p:nvPr/>
        </p:nvPicPr>
        <p:blipFill rotWithShape="1">
          <a:blip r:embed="rId1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819"/>
          <a:stretch/>
        </p:blipFill>
        <p:spPr>
          <a:xfrm>
            <a:off x="10080714" y="3060000"/>
            <a:ext cx="378000" cy="360000"/>
          </a:xfrm>
          <a:prstGeom prst="rect">
            <a:avLst/>
          </a:prstGeom>
        </p:spPr>
      </p:pic>
      <p:pic>
        <p:nvPicPr>
          <p:cNvPr id="388" name="object 285">
            <a:extLst>
              <a:ext uri="{FF2B5EF4-FFF2-40B4-BE49-F238E27FC236}">
                <a16:creationId xmlns:a16="http://schemas.microsoft.com/office/drawing/2014/main" id="{F9657E68-EF87-D9D2-4834-2A141F0E5EFF}"/>
              </a:ext>
            </a:extLst>
          </p:cNvPr>
          <p:cNvPicPr/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26" y="3108698"/>
            <a:ext cx="236689" cy="268383"/>
          </a:xfrm>
          <a:prstGeom prst="rect">
            <a:avLst/>
          </a:prstGeom>
        </p:spPr>
      </p:pic>
      <p:pic>
        <p:nvPicPr>
          <p:cNvPr id="389" name="object 425">
            <a:extLst>
              <a:ext uri="{FF2B5EF4-FFF2-40B4-BE49-F238E27FC236}">
                <a16:creationId xmlns:a16="http://schemas.microsoft.com/office/drawing/2014/main" id="{E7D2B626-96A4-4A90-34AC-2DA6F6DE9F9E}"/>
              </a:ext>
            </a:extLst>
          </p:cNvPr>
          <p:cNvPicPr/>
          <p:nvPr/>
        </p:nvPicPr>
        <p:blipFill rotWithShape="1">
          <a:blip r:embed="rId1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99"/>
          <a:stretch/>
        </p:blipFill>
        <p:spPr>
          <a:xfrm>
            <a:off x="2952714" y="3060000"/>
            <a:ext cx="377189" cy="360000"/>
          </a:xfrm>
          <a:prstGeom prst="rect">
            <a:avLst/>
          </a:prstGeom>
        </p:spPr>
      </p:pic>
      <p:pic>
        <p:nvPicPr>
          <p:cNvPr id="391" name="object 428">
            <a:extLst>
              <a:ext uri="{FF2B5EF4-FFF2-40B4-BE49-F238E27FC236}">
                <a16:creationId xmlns:a16="http://schemas.microsoft.com/office/drawing/2014/main" id="{B0390E95-0712-2E6C-DACF-1A95C4430D2A}"/>
              </a:ext>
            </a:extLst>
          </p:cNvPr>
          <p:cNvPicPr/>
          <p:nvPr/>
        </p:nvPicPr>
        <p:blipFill>
          <a:blip r:embed="rId1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94" y="3116587"/>
            <a:ext cx="244282" cy="242244"/>
          </a:xfrm>
          <a:prstGeom prst="rect">
            <a:avLst/>
          </a:prstGeom>
        </p:spPr>
      </p:pic>
      <p:sp>
        <p:nvSpPr>
          <p:cNvPr id="392" name="object 429">
            <a:extLst>
              <a:ext uri="{FF2B5EF4-FFF2-40B4-BE49-F238E27FC236}">
                <a16:creationId xmlns:a16="http://schemas.microsoft.com/office/drawing/2014/main" id="{C668009A-5581-3D7B-0C44-2FEFA82C851E}"/>
              </a:ext>
            </a:extLst>
          </p:cNvPr>
          <p:cNvSpPr/>
          <p:nvPr/>
        </p:nvSpPr>
        <p:spPr>
          <a:xfrm>
            <a:off x="3363251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430">
            <a:extLst>
              <a:ext uri="{FF2B5EF4-FFF2-40B4-BE49-F238E27FC236}">
                <a16:creationId xmlns:a16="http://schemas.microsoft.com/office/drawing/2014/main" id="{47ACECF6-EE0D-F9B5-F5CB-55D74768FD49}"/>
              </a:ext>
            </a:extLst>
          </p:cNvPr>
          <p:cNvSpPr/>
          <p:nvPr/>
        </p:nvSpPr>
        <p:spPr>
          <a:xfrm>
            <a:off x="6152963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431">
            <a:extLst>
              <a:ext uri="{FF2B5EF4-FFF2-40B4-BE49-F238E27FC236}">
                <a16:creationId xmlns:a16="http://schemas.microsoft.com/office/drawing/2014/main" id="{EF86FB23-6407-2C12-6553-18AC4C4772F2}"/>
              </a:ext>
            </a:extLst>
          </p:cNvPr>
          <p:cNvSpPr/>
          <p:nvPr/>
        </p:nvSpPr>
        <p:spPr>
          <a:xfrm>
            <a:off x="7621481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432">
            <a:extLst>
              <a:ext uri="{FF2B5EF4-FFF2-40B4-BE49-F238E27FC236}">
                <a16:creationId xmlns:a16="http://schemas.microsoft.com/office/drawing/2014/main" id="{013EFC42-5A14-6391-2CF9-085A9191630E}"/>
              </a:ext>
            </a:extLst>
          </p:cNvPr>
          <p:cNvSpPr/>
          <p:nvPr/>
        </p:nvSpPr>
        <p:spPr>
          <a:xfrm>
            <a:off x="9077299" y="2957243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433">
            <a:extLst>
              <a:ext uri="{FF2B5EF4-FFF2-40B4-BE49-F238E27FC236}">
                <a16:creationId xmlns:a16="http://schemas.microsoft.com/office/drawing/2014/main" id="{D4B339CB-C77F-F8B6-BE57-D3ADFCA0B8D0}"/>
              </a:ext>
            </a:extLst>
          </p:cNvPr>
          <p:cNvSpPr/>
          <p:nvPr/>
        </p:nvSpPr>
        <p:spPr>
          <a:xfrm>
            <a:off x="1728000" y="2981128"/>
            <a:ext cx="0" cy="1791335"/>
          </a:xfrm>
          <a:custGeom>
            <a:avLst/>
            <a:gdLst/>
            <a:ahLst/>
            <a:cxnLst/>
            <a:rect l="l" t="t" r="r" b="b"/>
            <a:pathLst>
              <a:path h="1791335">
                <a:moveTo>
                  <a:pt x="0" y="1790750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426">
            <a:extLst>
              <a:ext uri="{FF2B5EF4-FFF2-40B4-BE49-F238E27FC236}">
                <a16:creationId xmlns:a16="http://schemas.microsoft.com/office/drawing/2014/main" id="{D2466885-8860-AA2D-87CD-2C661959A137}"/>
              </a:ext>
            </a:extLst>
          </p:cNvPr>
          <p:cNvSpPr txBox="1"/>
          <p:nvPr/>
        </p:nvSpPr>
        <p:spPr>
          <a:xfrm>
            <a:off x="2904418" y="3448325"/>
            <a:ext cx="44793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5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lang="ja-JP" altLang="en-US" sz="900" baseline="32407">
                <a:solidFill>
                  <a:srgbClr val="414042"/>
                </a:solidFill>
                <a:latin typeface="YuGoPr6N-Medium"/>
                <a:cs typeface="YuGoPr6N-Medium"/>
              </a:rPr>
              <a:t>花</a:t>
            </a:r>
            <a:r>
              <a:rPr lang="ja-JP" altLang="en-US" sz="900" spc="-75" baseline="32407">
                <a:solidFill>
                  <a:srgbClr val="414042"/>
                </a:solidFill>
                <a:latin typeface="YuGoPr6N-Medium"/>
                <a:cs typeface="YuGoPr6N-Medium"/>
              </a:rPr>
              <a:t>車</a:t>
            </a:r>
            <a:endParaRPr lang="ja-JP" altLang="en-US" sz="700">
              <a:latin typeface="YuGoPr6N-Demi"/>
              <a:cs typeface="YuGoPr6N-Demi"/>
            </a:endParaRPr>
          </a:p>
          <a:p>
            <a:pPr marL="38100">
              <a:lnSpc>
                <a:spcPct val="50000"/>
              </a:lnSpc>
            </a:pPr>
            <a:r>
              <a:rPr lang="ja-JP" altLang="en-US" sz="50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lang="ja-JP" altLang="en-US" sz="500" spc="-60">
                <a:solidFill>
                  <a:srgbClr val="414042"/>
                </a:solidFill>
                <a:latin typeface="YuGoPr6N-Medium"/>
                <a:cs typeface="YuGoPr6N-Medium"/>
              </a:rPr>
              <a:t>はなぐるま</a:t>
            </a:r>
            <a:r>
              <a:rPr lang="ja-JP" altLang="en-US" sz="500" spc="-5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lang="ja-JP" altLang="en-US" sz="500" dirty="0">
              <a:latin typeface="YuGoPr6N-Medium"/>
              <a:cs typeface="YuGoPr6N-Medium"/>
            </a:endParaRPr>
          </a:p>
        </p:txBody>
      </p:sp>
      <p:sp>
        <p:nvSpPr>
          <p:cNvPr id="400" name="object 441">
            <a:extLst>
              <a:ext uri="{FF2B5EF4-FFF2-40B4-BE49-F238E27FC236}">
                <a16:creationId xmlns:a16="http://schemas.microsoft.com/office/drawing/2014/main" id="{98EF0610-E6E1-4DAD-3FC5-AAA476C386E9}"/>
              </a:ext>
            </a:extLst>
          </p:cNvPr>
          <p:cNvSpPr/>
          <p:nvPr/>
        </p:nvSpPr>
        <p:spPr>
          <a:xfrm>
            <a:off x="2950743" y="2979988"/>
            <a:ext cx="374650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1" name="object 253">
            <a:extLst>
              <a:ext uri="{FF2B5EF4-FFF2-40B4-BE49-F238E27FC236}">
                <a16:creationId xmlns:a16="http://schemas.microsoft.com/office/drawing/2014/main" id="{0CD39B2A-467C-7B36-4BD0-CBA91C6E542F}"/>
              </a:ext>
            </a:extLst>
          </p:cNvPr>
          <p:cNvSpPr txBox="1"/>
          <p:nvPr/>
        </p:nvSpPr>
        <p:spPr>
          <a:xfrm>
            <a:off x="9132597" y="3106369"/>
            <a:ext cx="833837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>
              <a:spcBef>
                <a:spcPts val="100"/>
              </a:spcBef>
            </a:pPr>
            <a:r>
              <a:rPr lang="ja-JP" altLang="en-US" sz="800" b="1">
                <a:solidFill>
                  <a:srgbClr val="BF8F40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Medium"/>
              </a:rPr>
              <a:t>スムース</a:t>
            </a:r>
            <a:endParaRPr lang="ja-JP" altLang="en-US" sz="800" b="1">
              <a:latin typeface="Yu Gothic Pr6N D" panose="020B0400000000000000" pitchFamily="34" charset="-128"/>
              <a:ea typeface="Yu Gothic Pr6N D" panose="020B0400000000000000" pitchFamily="34" charset="-128"/>
              <a:cs typeface="YuGoPr6N-Medium"/>
            </a:endParaRPr>
          </a:p>
          <a:p>
            <a:pPr marL="7938" algn="l">
              <a:lnSpc>
                <a:spcPct val="100000"/>
              </a:lnSpc>
              <a:spcBef>
                <a:spcPts val="595"/>
              </a:spcBef>
            </a:pPr>
            <a:r>
              <a:rPr lang="en-US" altLang="ja-JP" sz="700" b="1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1</a:t>
            </a: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本</a:t>
            </a:r>
            <a:r>
              <a:rPr lang="en-US" altLang="ja-JP" sz="700" b="1" dirty="0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1</a:t>
            </a: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本が細く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からまりやすい</a:t>
            </a:r>
            <a:endParaRPr lang="ja-JP" altLang="en-US" sz="700" b="1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  <a:p>
            <a:pPr marL="7938" algn="l">
              <a:lnSpc>
                <a:spcPct val="100000"/>
              </a:lnSpc>
              <a:spcBef>
                <a:spcPts val="60"/>
              </a:spcBef>
            </a:pPr>
            <a:r>
              <a:rPr lang="ja-JP" altLang="en-US" sz="700" b="1">
                <a:solidFill>
                  <a:srgbClr val="41404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  <a:cs typeface="YuGoPr6N-Demi"/>
              </a:rPr>
              <a:t>髪の悩みに</a:t>
            </a:r>
            <a:endParaRPr lang="ja-JP" altLang="en-US" sz="700" b="1" dirty="0">
              <a:latin typeface="Yu Gothic Pr6N D" panose="020B0400000000000000" pitchFamily="34" charset="-128"/>
              <a:ea typeface="Yu Gothic Pr6N D" panose="020B0400000000000000" pitchFamily="34" charset="-128"/>
              <a:cs typeface="YuGoPr6N-Demi"/>
            </a:endParaRPr>
          </a:p>
        </p:txBody>
      </p:sp>
      <p:grpSp>
        <p:nvGrpSpPr>
          <p:cNvPr id="404" name="グループ化 403">
            <a:extLst>
              <a:ext uri="{FF2B5EF4-FFF2-40B4-BE49-F238E27FC236}">
                <a16:creationId xmlns:a16="http://schemas.microsoft.com/office/drawing/2014/main" id="{B85359B8-26EB-82AE-FE73-793E23838B54}"/>
              </a:ext>
            </a:extLst>
          </p:cNvPr>
          <p:cNvGrpSpPr/>
          <p:nvPr/>
        </p:nvGrpSpPr>
        <p:grpSpPr>
          <a:xfrm>
            <a:off x="5727546" y="2977338"/>
            <a:ext cx="375158" cy="616585"/>
            <a:chOff x="4214832" y="2977338"/>
            <a:chExt cx="375158" cy="616585"/>
          </a:xfrm>
        </p:grpSpPr>
        <p:sp>
          <p:nvSpPr>
            <p:cNvPr id="407" name="object 437">
              <a:extLst>
                <a:ext uri="{FF2B5EF4-FFF2-40B4-BE49-F238E27FC236}">
                  <a16:creationId xmlns:a16="http://schemas.microsoft.com/office/drawing/2014/main" id="{CB2B7E23-76EF-F3AF-51D7-67848BDAE141}"/>
                </a:ext>
              </a:extLst>
            </p:cNvPr>
            <p:cNvSpPr/>
            <p:nvPr/>
          </p:nvSpPr>
          <p:spPr>
            <a:xfrm>
              <a:off x="4260425" y="3089818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164528" y="0"/>
                  </a:moveTo>
                  <a:lnTo>
                    <a:pt x="120789" y="5877"/>
                  </a:lnTo>
                  <a:lnTo>
                    <a:pt x="81486" y="22465"/>
                  </a:lnTo>
                  <a:lnTo>
                    <a:pt x="48188" y="48193"/>
                  </a:lnTo>
                  <a:lnTo>
                    <a:pt x="22462" y="81492"/>
                  </a:lnTo>
                  <a:lnTo>
                    <a:pt x="5876" y="120794"/>
                  </a:lnTo>
                  <a:lnTo>
                    <a:pt x="0" y="164528"/>
                  </a:lnTo>
                  <a:lnTo>
                    <a:pt x="5876" y="208271"/>
                  </a:lnTo>
                  <a:lnTo>
                    <a:pt x="22462" y="247575"/>
                  </a:lnTo>
                  <a:lnTo>
                    <a:pt x="48188" y="280873"/>
                  </a:lnTo>
                  <a:lnTo>
                    <a:pt x="81486" y="306597"/>
                  </a:lnTo>
                  <a:lnTo>
                    <a:pt x="120789" y="323180"/>
                  </a:lnTo>
                  <a:lnTo>
                    <a:pt x="164528" y="329056"/>
                  </a:lnTo>
                  <a:lnTo>
                    <a:pt x="208267" y="323180"/>
                  </a:lnTo>
                  <a:lnTo>
                    <a:pt x="247570" y="306597"/>
                  </a:lnTo>
                  <a:lnTo>
                    <a:pt x="280868" y="280873"/>
                  </a:lnTo>
                  <a:lnTo>
                    <a:pt x="306594" y="247575"/>
                  </a:lnTo>
                  <a:lnTo>
                    <a:pt x="323180" y="208271"/>
                  </a:lnTo>
                  <a:lnTo>
                    <a:pt x="329057" y="164528"/>
                  </a:lnTo>
                  <a:lnTo>
                    <a:pt x="323180" y="120794"/>
                  </a:lnTo>
                  <a:lnTo>
                    <a:pt x="306594" y="81492"/>
                  </a:lnTo>
                  <a:lnTo>
                    <a:pt x="280868" y="48193"/>
                  </a:lnTo>
                  <a:lnTo>
                    <a:pt x="247570" y="22465"/>
                  </a:lnTo>
                  <a:lnTo>
                    <a:pt x="208267" y="5877"/>
                  </a:lnTo>
                  <a:lnTo>
                    <a:pt x="164528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41">
              <a:extLst>
                <a:ext uri="{FF2B5EF4-FFF2-40B4-BE49-F238E27FC236}">
                  <a16:creationId xmlns:a16="http://schemas.microsoft.com/office/drawing/2014/main" id="{E3AAB080-CF29-2809-18A7-418941856D4F}"/>
                </a:ext>
              </a:extLst>
            </p:cNvPr>
            <p:cNvSpPr/>
            <p:nvPr/>
          </p:nvSpPr>
          <p:spPr>
            <a:xfrm>
              <a:off x="4214832" y="2977338"/>
              <a:ext cx="374650" cy="616585"/>
            </a:xfrm>
            <a:custGeom>
              <a:avLst/>
              <a:gdLst/>
              <a:ahLst/>
              <a:cxnLst/>
              <a:rect l="l" t="t" r="r" b="b"/>
              <a:pathLst>
                <a:path w="374650" h="616585">
                  <a:moveTo>
                    <a:pt x="374650" y="616534"/>
                  </a:moveTo>
                  <a:lnTo>
                    <a:pt x="0" y="61653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3" name="object 539">
              <a:extLst>
                <a:ext uri="{FF2B5EF4-FFF2-40B4-BE49-F238E27FC236}">
                  <a16:creationId xmlns:a16="http://schemas.microsoft.com/office/drawing/2014/main" id="{73C83474-040B-D6CF-AD51-2967F3400673}"/>
                </a:ext>
              </a:extLst>
            </p:cNvPr>
            <p:cNvPicPr/>
            <p:nvPr/>
          </p:nvPicPr>
          <p:blipFill>
            <a:blip r:embed="rId17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619" y="3142564"/>
              <a:ext cx="314756" cy="225279"/>
            </a:xfrm>
            <a:prstGeom prst="rect">
              <a:avLst/>
            </a:prstGeom>
          </p:spPr>
        </p:pic>
        <p:sp>
          <p:nvSpPr>
            <p:cNvPr id="414" name="object 434">
              <a:extLst>
                <a:ext uri="{FF2B5EF4-FFF2-40B4-BE49-F238E27FC236}">
                  <a16:creationId xmlns:a16="http://schemas.microsoft.com/office/drawing/2014/main" id="{19680F2A-687B-702B-C0F6-23079789506C}"/>
                </a:ext>
              </a:extLst>
            </p:cNvPr>
            <p:cNvSpPr txBox="1"/>
            <p:nvPr/>
          </p:nvSpPr>
          <p:spPr>
            <a:xfrm>
              <a:off x="4338717" y="3428490"/>
              <a:ext cx="185420" cy="107722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600" spc="-25" dirty="0">
                  <a:solidFill>
                    <a:srgbClr val="414042"/>
                  </a:solidFill>
                  <a:latin typeface="YuGoPr6N-Medium"/>
                  <a:cs typeface="YuGoPr6N-Medium"/>
                </a:rPr>
                <a:t>牡丹</a:t>
              </a:r>
              <a:endParaRPr sz="600" dirty="0">
                <a:latin typeface="YuGoPr6N-Medium"/>
                <a:cs typeface="YuGoPr6N-Medium"/>
              </a:endParaRPr>
            </a:p>
          </p:txBody>
        </p:sp>
      </p:grpSp>
      <p:sp>
        <p:nvSpPr>
          <p:cNvPr id="415" name="object 434">
            <a:extLst>
              <a:ext uri="{FF2B5EF4-FFF2-40B4-BE49-F238E27FC236}">
                <a16:creationId xmlns:a16="http://schemas.microsoft.com/office/drawing/2014/main" id="{AFB065D5-90B9-0CA2-8A03-B28C48AF80AD}"/>
              </a:ext>
            </a:extLst>
          </p:cNvPr>
          <p:cNvSpPr txBox="1"/>
          <p:nvPr/>
        </p:nvSpPr>
        <p:spPr>
          <a:xfrm>
            <a:off x="7258370" y="3424811"/>
            <a:ext cx="255616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lang="ja-JP" altLang="en-US" sz="600" spc="-25">
                <a:solidFill>
                  <a:srgbClr val="414042"/>
                </a:solidFill>
                <a:latin typeface="YuGoPr6N-Medium"/>
                <a:cs typeface="YuGoPr6N-Medium"/>
              </a:rPr>
              <a:t>赤薔薇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416" name="object 265">
            <a:extLst>
              <a:ext uri="{FF2B5EF4-FFF2-40B4-BE49-F238E27FC236}">
                <a16:creationId xmlns:a16="http://schemas.microsoft.com/office/drawing/2014/main" id="{C1F731F6-94B5-E74F-6A1C-1B91CA34A3AD}"/>
              </a:ext>
            </a:extLst>
          </p:cNvPr>
          <p:cNvSpPr/>
          <p:nvPr/>
        </p:nvSpPr>
        <p:spPr>
          <a:xfrm>
            <a:off x="10051519" y="2980526"/>
            <a:ext cx="374650" cy="596900"/>
          </a:xfrm>
          <a:custGeom>
            <a:avLst/>
            <a:gdLst/>
            <a:ahLst/>
            <a:cxnLst/>
            <a:rect l="l" t="t" r="r" b="b"/>
            <a:pathLst>
              <a:path w="374650" h="596900">
                <a:moveTo>
                  <a:pt x="374650" y="596518"/>
                </a:moveTo>
                <a:lnTo>
                  <a:pt x="0" y="596518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550">
            <a:extLst>
              <a:ext uri="{FF2B5EF4-FFF2-40B4-BE49-F238E27FC236}">
                <a16:creationId xmlns:a16="http://schemas.microsoft.com/office/drawing/2014/main" id="{C7159061-9885-ACFD-38B3-B0A85C69B572}"/>
              </a:ext>
            </a:extLst>
          </p:cNvPr>
          <p:cNvSpPr txBox="1"/>
          <p:nvPr/>
        </p:nvSpPr>
        <p:spPr>
          <a:xfrm>
            <a:off x="1560889" y="5778010"/>
            <a:ext cx="26518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600">
                <a:solidFill>
                  <a:srgbClr val="414042"/>
                </a:solidFill>
                <a:latin typeface="YuGoPr6N-Medium"/>
                <a:cs typeface="YuGoPr6N-Medium"/>
              </a:rPr>
              <a:t>沈丁花</a:t>
            </a:r>
            <a:endParaRPr sz="600" dirty="0">
              <a:latin typeface="YuGoPr6N-Medium"/>
              <a:cs typeface="YuGoPr6N-Medium"/>
            </a:endParaRPr>
          </a:p>
        </p:txBody>
      </p:sp>
      <p:sp>
        <p:nvSpPr>
          <p:cNvPr id="420" name="object 586">
            <a:extLst>
              <a:ext uri="{FF2B5EF4-FFF2-40B4-BE49-F238E27FC236}">
                <a16:creationId xmlns:a16="http://schemas.microsoft.com/office/drawing/2014/main" id="{08234F67-A837-CF96-ABD2-52A41E083C0A}"/>
              </a:ext>
            </a:extLst>
          </p:cNvPr>
          <p:cNvSpPr txBox="1"/>
          <p:nvPr/>
        </p:nvSpPr>
        <p:spPr>
          <a:xfrm>
            <a:off x="3224578" y="5860356"/>
            <a:ext cx="4038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45" dirty="0">
                <a:solidFill>
                  <a:srgbClr val="414042"/>
                </a:solidFill>
                <a:latin typeface="YuGoPr6N-Medium"/>
                <a:cs typeface="YuGoPr6N-Medium"/>
              </a:rPr>
              <a:t>（</a:t>
            </a:r>
            <a:r>
              <a:rPr sz="500" spc="-80" dirty="0">
                <a:solidFill>
                  <a:srgbClr val="414042"/>
                </a:solidFill>
                <a:latin typeface="YuGoPr6N-Medium"/>
                <a:cs typeface="YuGoPr6N-Medium"/>
              </a:rPr>
              <a:t>しゃくやく</a:t>
            </a:r>
            <a:r>
              <a:rPr sz="500" spc="-50" dirty="0">
                <a:solidFill>
                  <a:srgbClr val="414042"/>
                </a:solidFill>
                <a:latin typeface="YuGoPr6N-Medium"/>
                <a:cs typeface="YuGoPr6N-Medium"/>
              </a:rPr>
              <a:t>）</a:t>
            </a:r>
            <a:endParaRPr sz="500" dirty="0">
              <a:latin typeface="YuGoPr6N-Medium"/>
              <a:cs typeface="YuGoPr6N-Medium"/>
            </a:endParaRPr>
          </a:p>
        </p:txBody>
      </p:sp>
      <p:sp>
        <p:nvSpPr>
          <p:cNvPr id="421" name="object 532">
            <a:extLst>
              <a:ext uri="{FF2B5EF4-FFF2-40B4-BE49-F238E27FC236}">
                <a16:creationId xmlns:a16="http://schemas.microsoft.com/office/drawing/2014/main" id="{6F8807A6-FCD9-81CC-D7A1-1F463139A908}"/>
              </a:ext>
            </a:extLst>
          </p:cNvPr>
          <p:cNvSpPr txBox="1"/>
          <p:nvPr/>
        </p:nvSpPr>
        <p:spPr>
          <a:xfrm>
            <a:off x="4916809" y="5781531"/>
            <a:ext cx="32315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00" spc="-150" dirty="0">
                <a:solidFill>
                  <a:srgbClr val="414042"/>
                </a:solidFill>
                <a:latin typeface="YuGoPr6N-Medium"/>
                <a:cs typeface="YuGoPr6N-Medium"/>
              </a:rPr>
              <a:t>オーキッド</a:t>
            </a:r>
            <a:endParaRPr sz="600" spc="-150" dirty="0">
              <a:latin typeface="YuGoPr6N-Medium"/>
              <a:cs typeface="YuGoPr6N-Medium"/>
            </a:endParaRPr>
          </a:p>
        </p:txBody>
      </p:sp>
      <p:sp>
        <p:nvSpPr>
          <p:cNvPr id="422" name="object 501">
            <a:extLst>
              <a:ext uri="{FF2B5EF4-FFF2-40B4-BE49-F238E27FC236}">
                <a16:creationId xmlns:a16="http://schemas.microsoft.com/office/drawing/2014/main" id="{1A7BD515-E267-D869-32D6-11C7EA7A460E}"/>
              </a:ext>
            </a:extLst>
          </p:cNvPr>
          <p:cNvSpPr txBox="1"/>
          <p:nvPr/>
        </p:nvSpPr>
        <p:spPr>
          <a:xfrm>
            <a:off x="6546448" y="5788488"/>
            <a:ext cx="460261" cy="13529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14"/>
              </a:spcBef>
            </a:pPr>
            <a:r>
              <a:rPr sz="500" spc="-150" dirty="0" err="1">
                <a:solidFill>
                  <a:srgbClr val="414042"/>
                </a:solidFill>
                <a:latin typeface="YuGoPr6N-Medium"/>
                <a:cs typeface="YuGoPr6N-Medium"/>
              </a:rPr>
              <a:t>ジャスミン</a:t>
            </a:r>
            <a:endParaRPr lang="en-US" sz="500" spc="-150" dirty="0">
              <a:solidFill>
                <a:srgbClr val="414042"/>
              </a:solidFill>
              <a:latin typeface="YuGoPr6N-Medium"/>
              <a:cs typeface="YuGoPr6N-Medium"/>
            </a:endParaRPr>
          </a:p>
          <a:p>
            <a:pPr algn="ctr">
              <a:lnSpc>
                <a:spcPct val="70000"/>
              </a:lnSpc>
              <a:spcBef>
                <a:spcPts val="114"/>
              </a:spcBef>
            </a:pPr>
            <a:r>
              <a:rPr lang="ja-JP" altLang="en-US" sz="500" spc="-150">
                <a:solidFill>
                  <a:srgbClr val="414042"/>
                </a:solidFill>
                <a:latin typeface="YuGoPr6N-Medium"/>
                <a:cs typeface="YuGoPr6N-Medium"/>
              </a:rPr>
              <a:t>グランディフローラム</a:t>
            </a:r>
            <a:endParaRPr lang="ja-JP" altLang="en-US" sz="500" spc="-150">
              <a:latin typeface="YuGoPr6N-Medium"/>
              <a:cs typeface="YuGoPr6N-Medium"/>
            </a:endParaRPr>
          </a:p>
        </p:txBody>
      </p:sp>
      <p:sp>
        <p:nvSpPr>
          <p:cNvPr id="423" name="object 536">
            <a:extLst>
              <a:ext uri="{FF2B5EF4-FFF2-40B4-BE49-F238E27FC236}">
                <a16:creationId xmlns:a16="http://schemas.microsoft.com/office/drawing/2014/main" id="{8906D439-AE9C-9998-C489-A5A35DC524B6}"/>
              </a:ext>
            </a:extLst>
          </p:cNvPr>
          <p:cNvSpPr/>
          <p:nvPr/>
        </p:nvSpPr>
        <p:spPr>
          <a:xfrm>
            <a:off x="6532197" y="5348275"/>
            <a:ext cx="436141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536">
            <a:extLst>
              <a:ext uri="{FF2B5EF4-FFF2-40B4-BE49-F238E27FC236}">
                <a16:creationId xmlns:a16="http://schemas.microsoft.com/office/drawing/2014/main" id="{7E79DDC4-14DC-6CBE-D954-33F300137ADB}"/>
              </a:ext>
            </a:extLst>
          </p:cNvPr>
          <p:cNvSpPr/>
          <p:nvPr/>
        </p:nvSpPr>
        <p:spPr>
          <a:xfrm>
            <a:off x="6532662" y="5346913"/>
            <a:ext cx="436141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536">
            <a:extLst>
              <a:ext uri="{FF2B5EF4-FFF2-40B4-BE49-F238E27FC236}">
                <a16:creationId xmlns:a16="http://schemas.microsoft.com/office/drawing/2014/main" id="{AC4E89D2-0757-D1C5-5721-A171AF97AF42}"/>
              </a:ext>
            </a:extLst>
          </p:cNvPr>
          <p:cNvSpPr/>
          <p:nvPr/>
        </p:nvSpPr>
        <p:spPr>
          <a:xfrm>
            <a:off x="8228381" y="5343844"/>
            <a:ext cx="436141" cy="616585"/>
          </a:xfrm>
          <a:custGeom>
            <a:avLst/>
            <a:gdLst/>
            <a:ahLst/>
            <a:cxnLst/>
            <a:rect l="l" t="t" r="r" b="b"/>
            <a:pathLst>
              <a:path w="374650" h="616585">
                <a:moveTo>
                  <a:pt x="374650" y="616534"/>
                </a:moveTo>
                <a:lnTo>
                  <a:pt x="0" y="616534"/>
                </a:lnTo>
                <a:lnTo>
                  <a:pt x="0" y="0"/>
                </a:lnTo>
              </a:path>
            </a:pathLst>
          </a:custGeom>
          <a:ln w="3175">
            <a:solidFill>
              <a:srgbClr val="58595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6" name="グループ化 425">
            <a:extLst>
              <a:ext uri="{FF2B5EF4-FFF2-40B4-BE49-F238E27FC236}">
                <a16:creationId xmlns:a16="http://schemas.microsoft.com/office/drawing/2014/main" id="{4E33D7C1-1906-0411-6256-14DEA0DDB32A}"/>
              </a:ext>
            </a:extLst>
          </p:cNvPr>
          <p:cNvGrpSpPr/>
          <p:nvPr/>
        </p:nvGrpSpPr>
        <p:grpSpPr>
          <a:xfrm>
            <a:off x="10000471" y="5295793"/>
            <a:ext cx="436141" cy="670106"/>
            <a:chOff x="6532197" y="5294754"/>
            <a:chExt cx="436141" cy="670106"/>
          </a:xfrm>
        </p:grpSpPr>
        <p:sp>
          <p:nvSpPr>
            <p:cNvPr id="427" name="object 588">
              <a:extLst>
                <a:ext uri="{FF2B5EF4-FFF2-40B4-BE49-F238E27FC236}">
                  <a16:creationId xmlns:a16="http://schemas.microsoft.com/office/drawing/2014/main" id="{C8E60F70-FCDC-9326-E12F-17A6C6774BA2}"/>
                </a:ext>
              </a:extLst>
            </p:cNvPr>
            <p:cNvSpPr txBox="1"/>
            <p:nvPr/>
          </p:nvSpPr>
          <p:spPr>
            <a:xfrm>
              <a:off x="6590415" y="5294754"/>
              <a:ext cx="274216" cy="1654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76200">
                <a:lnSpc>
                  <a:spcPct val="100000"/>
                </a:lnSpc>
                <a:spcBef>
                  <a:spcPts val="120"/>
                </a:spcBef>
                <a:tabLst>
                  <a:tab pos="1815464" algn="l"/>
                  <a:tab pos="3484879" algn="l"/>
                  <a:tab pos="5173980" algn="l"/>
                  <a:tab pos="6885940" algn="l"/>
                  <a:tab pos="8601075" algn="l"/>
                </a:tabLst>
              </a:pPr>
              <a:r>
                <a:rPr sz="975" spc="-75" baseline="8547" dirty="0" err="1">
                  <a:solidFill>
                    <a:srgbClr val="01A0B6"/>
                  </a:solidFill>
                  <a:latin typeface="YuGoPr6N-Medium"/>
                  <a:cs typeface="YuGoPr6N-Medium"/>
                </a:rPr>
                <a:t>香り</a:t>
              </a:r>
              <a:endParaRPr sz="650" dirty="0">
                <a:solidFill>
                  <a:srgbClr val="01A0B6"/>
                </a:solidFill>
                <a:latin typeface="YuGoPr6N-Medium"/>
                <a:cs typeface="YuGoPr6N-Medium"/>
              </a:endParaRPr>
            </a:p>
          </p:txBody>
        </p:sp>
        <p:sp>
          <p:nvSpPr>
            <p:cNvPr id="429" name="object 536">
              <a:extLst>
                <a:ext uri="{FF2B5EF4-FFF2-40B4-BE49-F238E27FC236}">
                  <a16:creationId xmlns:a16="http://schemas.microsoft.com/office/drawing/2014/main" id="{20718031-9FCF-55F9-E463-1B160324210F}"/>
                </a:ext>
              </a:extLst>
            </p:cNvPr>
            <p:cNvSpPr/>
            <p:nvPr/>
          </p:nvSpPr>
          <p:spPr>
            <a:xfrm>
              <a:off x="6532197" y="5348275"/>
              <a:ext cx="436141" cy="616585"/>
            </a:xfrm>
            <a:custGeom>
              <a:avLst/>
              <a:gdLst/>
              <a:ahLst/>
              <a:cxnLst/>
              <a:rect l="l" t="t" r="r" b="b"/>
              <a:pathLst>
                <a:path w="374650" h="616585">
                  <a:moveTo>
                    <a:pt x="374650" y="616534"/>
                  </a:moveTo>
                  <a:lnTo>
                    <a:pt x="0" y="61653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0" name="object 156">
            <a:extLst>
              <a:ext uri="{FF2B5EF4-FFF2-40B4-BE49-F238E27FC236}">
                <a16:creationId xmlns:a16="http://schemas.microsoft.com/office/drawing/2014/main" id="{DB5ABC19-5CA3-E755-58E1-2202F84E3389}"/>
              </a:ext>
            </a:extLst>
          </p:cNvPr>
          <p:cNvSpPr txBox="1"/>
          <p:nvPr/>
        </p:nvSpPr>
        <p:spPr>
          <a:xfrm>
            <a:off x="4450453" y="1483547"/>
            <a:ext cx="571500" cy="4276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z="500" spc="-50" dirty="0">
                <a:solidFill>
                  <a:srgbClr val="A44684"/>
                </a:solidFill>
                <a:latin typeface="YuGoPr6N-Medium"/>
                <a:cs typeface="YuGoPr6N-Medium"/>
              </a:rPr>
              <a:t>エクイアル</a:t>
            </a:r>
            <a:endParaRPr sz="500" dirty="0">
              <a:latin typeface="YuGoPr6N-Medium"/>
              <a:cs typeface="YuGoPr6N-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55" dirty="0">
                <a:solidFill>
                  <a:srgbClr val="A44684"/>
                </a:solidFill>
                <a:latin typeface="YuGoPr6N-Medium"/>
                <a:cs typeface="YuGoPr6N-Medium"/>
              </a:rPr>
              <a:t>ヘアトリートメント</a:t>
            </a:r>
            <a:endParaRPr sz="500" dirty="0">
              <a:latin typeface="YuGoPr6N-Medium"/>
              <a:cs typeface="YuGoPr6N-Medium"/>
            </a:endParaRPr>
          </a:p>
          <a:p>
            <a:pPr marL="14604">
              <a:lnSpc>
                <a:spcPct val="100000"/>
              </a:lnSpc>
              <a:spcBef>
                <a:spcPts val="185"/>
              </a:spcBef>
              <a:tabLst>
                <a:tab pos="337820" algn="l"/>
              </a:tabLst>
            </a:pPr>
            <a:r>
              <a:rPr lang="en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lang="en" sz="500" dirty="0">
                <a:solidFill>
                  <a:srgbClr val="231F20"/>
                </a:solidFill>
                <a:latin typeface="YuGoPr6N-Medium"/>
                <a:cs typeface="YuGoPr6N-Medium"/>
              </a:rPr>
              <a:t>	4,950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-US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g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	7,480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1kg</a:t>
            </a:r>
            <a:r>
              <a:rPr lang="ja-JP" altLang="en-US" sz="500" spc="-55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11,220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</p:txBody>
      </p:sp>
      <p:sp>
        <p:nvSpPr>
          <p:cNvPr id="431" name="object 586">
            <a:extLst>
              <a:ext uri="{FF2B5EF4-FFF2-40B4-BE49-F238E27FC236}">
                <a16:creationId xmlns:a16="http://schemas.microsoft.com/office/drawing/2014/main" id="{24F1F5B5-AFC7-347D-2F42-E56E3A19D6CD}"/>
              </a:ext>
            </a:extLst>
          </p:cNvPr>
          <p:cNvSpPr txBox="1"/>
          <p:nvPr/>
        </p:nvSpPr>
        <p:spPr>
          <a:xfrm>
            <a:off x="1458972" y="5857757"/>
            <a:ext cx="456699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500" spc="-70">
                <a:solidFill>
                  <a:srgbClr val="414042"/>
                </a:solidFill>
                <a:latin typeface="YuGoPr6N-Medium"/>
                <a:cs typeface="YuGoPr6N-Medium"/>
              </a:rPr>
              <a:t>（じんちょうげ）</a:t>
            </a:r>
            <a:endParaRPr sz="500" spc="-70" dirty="0">
              <a:latin typeface="YuGoPr6N-Medium"/>
              <a:cs typeface="YuGoPr6N-Medium"/>
            </a:endParaRPr>
          </a:p>
        </p:txBody>
      </p:sp>
      <p:pic>
        <p:nvPicPr>
          <p:cNvPr id="432" name="図 431" descr="クリーム色の花&#10;&#10;自動的に生成された説明">
            <a:extLst>
              <a:ext uri="{FF2B5EF4-FFF2-40B4-BE49-F238E27FC236}">
                <a16:creationId xmlns:a16="http://schemas.microsoft.com/office/drawing/2014/main" id="{6D5C9287-5174-2CF3-6E72-BDAFB8E77B78}"/>
              </a:ext>
            </a:extLst>
          </p:cNvPr>
          <p:cNvPicPr>
            <a:picLocks noChangeAspect="1"/>
          </p:cNvPicPr>
          <p:nvPr/>
        </p:nvPicPr>
        <p:blipFill>
          <a:blip r:embed="rId1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794" y="5501020"/>
            <a:ext cx="273335" cy="262822"/>
          </a:xfrm>
          <a:prstGeom prst="rect">
            <a:avLst/>
          </a:prstGeom>
        </p:spPr>
      </p:pic>
      <p:sp>
        <p:nvSpPr>
          <p:cNvPr id="433" name="object 548">
            <a:extLst>
              <a:ext uri="{FF2B5EF4-FFF2-40B4-BE49-F238E27FC236}">
                <a16:creationId xmlns:a16="http://schemas.microsoft.com/office/drawing/2014/main" id="{22B43994-C6DC-4C43-19CF-5432E02EC61B}"/>
              </a:ext>
            </a:extLst>
          </p:cNvPr>
          <p:cNvSpPr txBox="1"/>
          <p:nvPr/>
        </p:nvSpPr>
        <p:spPr>
          <a:xfrm>
            <a:off x="286447" y="6263547"/>
            <a:ext cx="532765" cy="4445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35"/>
              </a:spcBef>
            </a:pPr>
            <a:r>
              <a:rPr sz="500" spc="-45" dirty="0">
                <a:solidFill>
                  <a:srgbClr val="283066"/>
                </a:solidFill>
                <a:latin typeface="YuGoPr6N-Medium"/>
                <a:cs typeface="YuGoPr6N-Medium"/>
              </a:rPr>
              <a:t>プレセディア</a:t>
            </a:r>
            <a:endParaRPr sz="500" dirty="0">
              <a:latin typeface="YuGoPr6N-Medium"/>
              <a:cs typeface="YuGoPr6N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ja-JP" altLang="en-US" sz="500" spc="-70">
                <a:solidFill>
                  <a:srgbClr val="283066"/>
                </a:solidFill>
                <a:latin typeface="YuGoPr6N-Medium"/>
                <a:cs typeface="YuGoPr6N-Medium"/>
              </a:rPr>
              <a:t>シャンプー</a:t>
            </a:r>
            <a:endParaRPr lang="ja-JP" altLang="en-US" sz="50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spcBef>
                <a:spcPts val="235"/>
              </a:spcBef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250g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,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6350">
              <a:lnSpc>
                <a:spcPct val="100000"/>
              </a:lnSpc>
              <a:tabLst>
                <a:tab pos="273685" algn="l"/>
              </a:tabLst>
            </a:pPr>
            <a:r>
              <a:rPr sz="500" spc="-20" dirty="0">
                <a:solidFill>
                  <a:srgbClr val="231F20"/>
                </a:solidFill>
                <a:latin typeface="YuGoPr6N-Medium"/>
                <a:cs typeface="YuGoPr6N-Medium"/>
              </a:rPr>
              <a:t>500g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	</a:t>
            </a:r>
            <a:r>
              <a:rPr lang="en-US" sz="500" dirty="0">
                <a:solidFill>
                  <a:srgbClr val="231F20"/>
                </a:solidFill>
                <a:latin typeface="YuGoPr6N-Medium"/>
                <a:cs typeface="YuGoPr6N-Medium"/>
              </a:rPr>
              <a:t> 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8,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2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</a:t>
            </a:r>
            <a:r>
              <a:rPr sz="500" dirty="0">
                <a:solidFill>
                  <a:srgbClr val="231F20"/>
                </a:solidFill>
                <a:latin typeface="YuGoPr6N-Medium"/>
                <a:cs typeface="YuGoPr6N-Medium"/>
              </a:rPr>
              <a:t>0</a:t>
            </a:r>
            <a:r>
              <a:rPr sz="500" spc="-50" dirty="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sz="500" dirty="0">
              <a:latin typeface="YuGoPr6N-Medium"/>
              <a:cs typeface="YuGoPr6N-Medium"/>
            </a:endParaRPr>
          </a:p>
          <a:p>
            <a:pPr marL="1905">
              <a:lnSpc>
                <a:spcPct val="100000"/>
              </a:lnSpc>
            </a:pP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L</a:t>
            </a:r>
            <a:r>
              <a:rPr lang="ja-JP" altLang="en-US" sz="500" spc="-4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パック </a:t>
            </a:r>
            <a:r>
              <a:rPr lang="en-US" altLang="ja-JP" sz="500" spc="-4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12,100</a:t>
            </a:r>
            <a:r>
              <a:rPr lang="ja-JP" altLang="en-US" sz="500" spc="-50">
                <a:solidFill>
                  <a:srgbClr val="231F2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rPr>
              <a:t>円</a:t>
            </a:r>
            <a:endParaRPr lang="ja-JP" altLang="en-US" sz="500">
              <a:latin typeface="Yu Gothic Pr6N M" panose="020B0400000000000000" pitchFamily="34" charset="-128"/>
              <a:ea typeface="Yu Gothic Pr6N M" panose="020B0400000000000000" pitchFamily="34" charset="-128"/>
              <a:cs typeface="YuGoPr6N-Medium"/>
            </a:endParaRPr>
          </a:p>
        </p:txBody>
      </p:sp>
      <p:pic>
        <p:nvPicPr>
          <p:cNvPr id="434" name="object 207">
            <a:extLst>
              <a:ext uri="{FF2B5EF4-FFF2-40B4-BE49-F238E27FC236}">
                <a16:creationId xmlns:a16="http://schemas.microsoft.com/office/drawing/2014/main" id="{D51E742E-BB42-F7C7-A674-3BA066CF7D57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931793" y="4715167"/>
            <a:ext cx="192874" cy="72339"/>
          </a:xfrm>
          <a:prstGeom prst="rect">
            <a:avLst/>
          </a:prstGeom>
        </p:spPr>
      </p:pic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6FE8803D-A39C-AF4C-6092-D0F1E4BB8345}"/>
              </a:ext>
            </a:extLst>
          </p:cNvPr>
          <p:cNvGrpSpPr/>
          <p:nvPr/>
        </p:nvGrpSpPr>
        <p:grpSpPr>
          <a:xfrm>
            <a:off x="813580" y="4255285"/>
            <a:ext cx="363900" cy="77804"/>
            <a:chOff x="813580" y="4255285"/>
            <a:chExt cx="363900" cy="77804"/>
          </a:xfrm>
        </p:grpSpPr>
        <p:pic>
          <p:nvPicPr>
            <p:cNvPr id="436" name="object 181">
              <a:extLst>
                <a:ext uri="{FF2B5EF4-FFF2-40B4-BE49-F238E27FC236}">
                  <a16:creationId xmlns:a16="http://schemas.microsoft.com/office/drawing/2014/main" id="{CF39527C-E55B-D43C-A5B8-F88CD5E11CBD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13580" y="4255285"/>
              <a:ext cx="132660" cy="67557"/>
            </a:xfrm>
            <a:prstGeom prst="rect">
              <a:avLst/>
            </a:prstGeom>
          </p:spPr>
        </p:pic>
        <p:pic>
          <p:nvPicPr>
            <p:cNvPr id="437" name="object 181">
              <a:extLst>
                <a:ext uri="{FF2B5EF4-FFF2-40B4-BE49-F238E27FC236}">
                  <a16:creationId xmlns:a16="http://schemas.microsoft.com/office/drawing/2014/main" id="{C8420776-7166-5647-896B-277411B085D2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72111" y="4264812"/>
              <a:ext cx="105369" cy="68277"/>
            </a:xfrm>
            <a:prstGeom prst="rect">
              <a:avLst/>
            </a:prstGeom>
          </p:spPr>
        </p:pic>
      </p:grpSp>
      <p:grpSp>
        <p:nvGrpSpPr>
          <p:cNvPr id="438" name="グループ化 437">
            <a:extLst>
              <a:ext uri="{FF2B5EF4-FFF2-40B4-BE49-F238E27FC236}">
                <a16:creationId xmlns:a16="http://schemas.microsoft.com/office/drawing/2014/main" id="{402A3535-1933-AE0A-EB3D-C19718EFB47A}"/>
              </a:ext>
            </a:extLst>
          </p:cNvPr>
          <p:cNvGrpSpPr/>
          <p:nvPr/>
        </p:nvGrpSpPr>
        <p:grpSpPr>
          <a:xfrm>
            <a:off x="277295" y="2980526"/>
            <a:ext cx="1553757" cy="1746892"/>
            <a:chOff x="9017296" y="2980526"/>
            <a:chExt cx="1553757" cy="1746892"/>
          </a:xfrm>
        </p:grpSpPr>
        <p:grpSp>
          <p:nvGrpSpPr>
            <p:cNvPr id="439" name="グループ化 438">
              <a:extLst>
                <a:ext uri="{FF2B5EF4-FFF2-40B4-BE49-F238E27FC236}">
                  <a16:creationId xmlns:a16="http://schemas.microsoft.com/office/drawing/2014/main" id="{06EDA910-F207-5553-5CE4-C187E6FE0C76}"/>
                </a:ext>
              </a:extLst>
            </p:cNvPr>
            <p:cNvGrpSpPr/>
            <p:nvPr/>
          </p:nvGrpSpPr>
          <p:grpSpPr>
            <a:xfrm>
              <a:off x="9025318" y="2988204"/>
              <a:ext cx="953290" cy="106175"/>
              <a:chOff x="9025318" y="2988204"/>
              <a:chExt cx="953290" cy="106175"/>
            </a:xfrm>
          </p:grpSpPr>
          <p:sp>
            <p:nvSpPr>
              <p:cNvPr id="458" name="object 286">
                <a:extLst>
                  <a:ext uri="{FF2B5EF4-FFF2-40B4-BE49-F238E27FC236}">
                    <a16:creationId xmlns:a16="http://schemas.microsoft.com/office/drawing/2014/main" id="{3B08EB99-DF1C-C507-FD46-957B2F34A6D5}"/>
                  </a:ext>
                </a:extLst>
              </p:cNvPr>
              <p:cNvSpPr/>
              <p:nvPr/>
            </p:nvSpPr>
            <p:spPr>
              <a:xfrm>
                <a:off x="9025318" y="2988208"/>
                <a:ext cx="17780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04139">
                    <a:moveTo>
                      <a:pt x="17424" y="0"/>
                    </a:moveTo>
                    <a:lnTo>
                      <a:pt x="0" y="0"/>
                    </a:lnTo>
                    <a:lnTo>
                      <a:pt x="0" y="103708"/>
                    </a:lnTo>
                    <a:lnTo>
                      <a:pt x="17424" y="103708"/>
                    </a:lnTo>
                    <a:lnTo>
                      <a:pt x="17424" y="0"/>
                    </a:lnTo>
                    <a:close/>
                  </a:path>
                </a:pathLst>
              </a:custGeom>
              <a:solidFill>
                <a:srgbClr val="9F7D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9" name="object 287">
                <a:extLst>
                  <a:ext uri="{FF2B5EF4-FFF2-40B4-BE49-F238E27FC236}">
                    <a16:creationId xmlns:a16="http://schemas.microsoft.com/office/drawing/2014/main" id="{D273F639-DA77-E777-6EF1-341B1A83D85C}"/>
                  </a:ext>
                </a:extLst>
              </p:cNvPr>
              <p:cNvPicPr/>
              <p:nvPr/>
            </p:nvPicPr>
            <p:blipFill>
              <a:blip r:embed="rId173" cstate="print"/>
              <a:stretch>
                <a:fillRect/>
              </a:stretch>
            </p:blipFill>
            <p:spPr>
              <a:xfrm>
                <a:off x="9088466" y="2988207"/>
                <a:ext cx="86067" cy="106172"/>
              </a:xfrm>
              <a:prstGeom prst="rect">
                <a:avLst/>
              </a:prstGeom>
            </p:spPr>
          </p:pic>
          <p:pic>
            <p:nvPicPr>
              <p:cNvPr id="460" name="object 288">
                <a:extLst>
                  <a:ext uri="{FF2B5EF4-FFF2-40B4-BE49-F238E27FC236}">
                    <a16:creationId xmlns:a16="http://schemas.microsoft.com/office/drawing/2014/main" id="{1A926BC4-010B-8B7E-D4B7-A8433941D815}"/>
                  </a:ext>
                </a:extLst>
              </p:cNvPr>
              <p:cNvPicPr/>
              <p:nvPr/>
            </p:nvPicPr>
            <p:blipFill>
              <a:blip r:embed="rId174" cstate="print"/>
              <a:stretch>
                <a:fillRect/>
              </a:stretch>
            </p:blipFill>
            <p:spPr>
              <a:xfrm>
                <a:off x="9220278" y="2988207"/>
                <a:ext cx="116077" cy="103708"/>
              </a:xfrm>
              <a:prstGeom prst="rect">
                <a:avLst/>
              </a:prstGeom>
            </p:spPr>
          </p:pic>
          <p:pic>
            <p:nvPicPr>
              <p:cNvPr id="461" name="object 289">
                <a:extLst>
                  <a:ext uri="{FF2B5EF4-FFF2-40B4-BE49-F238E27FC236}">
                    <a16:creationId xmlns:a16="http://schemas.microsoft.com/office/drawing/2014/main" id="{EA524213-AA41-8DB6-E826-862A99C61A67}"/>
                  </a:ext>
                </a:extLst>
              </p:cNvPr>
              <p:cNvPicPr/>
              <p:nvPr/>
            </p:nvPicPr>
            <p:blipFill>
              <a:blip r:embed="rId174" cstate="print"/>
              <a:stretch>
                <a:fillRect/>
              </a:stretch>
            </p:blipFill>
            <p:spPr>
              <a:xfrm>
                <a:off x="9382225" y="2988207"/>
                <a:ext cx="116077" cy="103708"/>
              </a:xfrm>
              <a:prstGeom prst="rect">
                <a:avLst/>
              </a:prstGeom>
            </p:spPr>
          </p:pic>
          <p:pic>
            <p:nvPicPr>
              <p:cNvPr id="462" name="object 290">
                <a:extLst>
                  <a:ext uri="{FF2B5EF4-FFF2-40B4-BE49-F238E27FC236}">
                    <a16:creationId xmlns:a16="http://schemas.microsoft.com/office/drawing/2014/main" id="{178FA4A0-1C35-AF54-26B9-D2BB75418A5A}"/>
                  </a:ext>
                </a:extLst>
              </p:cNvPr>
              <p:cNvPicPr/>
              <p:nvPr/>
            </p:nvPicPr>
            <p:blipFill>
              <a:blip r:embed="rId175" cstate="print"/>
              <a:stretch>
                <a:fillRect/>
              </a:stretch>
            </p:blipFill>
            <p:spPr>
              <a:xfrm>
                <a:off x="9544180" y="2988207"/>
                <a:ext cx="72072" cy="103708"/>
              </a:xfrm>
              <a:prstGeom prst="rect">
                <a:avLst/>
              </a:prstGeom>
            </p:spPr>
          </p:pic>
          <p:sp>
            <p:nvSpPr>
              <p:cNvPr id="463" name="object 291">
                <a:extLst>
                  <a:ext uri="{FF2B5EF4-FFF2-40B4-BE49-F238E27FC236}">
                    <a16:creationId xmlns:a16="http://schemas.microsoft.com/office/drawing/2014/main" id="{36E1C4C7-A9CD-A002-6229-2E2BBCFBF576}"/>
                  </a:ext>
                </a:extLst>
              </p:cNvPr>
              <p:cNvSpPr/>
              <p:nvPr/>
            </p:nvSpPr>
            <p:spPr>
              <a:xfrm>
                <a:off x="9645371" y="2988208"/>
                <a:ext cx="92710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104139">
                    <a:moveTo>
                      <a:pt x="92544" y="0"/>
                    </a:moveTo>
                    <a:lnTo>
                      <a:pt x="0" y="0"/>
                    </a:lnTo>
                    <a:lnTo>
                      <a:pt x="0" y="6350"/>
                    </a:lnTo>
                    <a:lnTo>
                      <a:pt x="37592" y="6350"/>
                    </a:lnTo>
                    <a:lnTo>
                      <a:pt x="37592" y="104140"/>
                    </a:lnTo>
                    <a:lnTo>
                      <a:pt x="55016" y="104140"/>
                    </a:lnTo>
                    <a:lnTo>
                      <a:pt x="55016" y="6350"/>
                    </a:lnTo>
                    <a:lnTo>
                      <a:pt x="92544" y="6350"/>
                    </a:lnTo>
                    <a:lnTo>
                      <a:pt x="92544" y="0"/>
                    </a:lnTo>
                    <a:close/>
                  </a:path>
                </a:pathLst>
              </a:custGeom>
              <a:solidFill>
                <a:srgbClr val="9F7D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4" name="object 292">
                <a:extLst>
                  <a:ext uri="{FF2B5EF4-FFF2-40B4-BE49-F238E27FC236}">
                    <a16:creationId xmlns:a16="http://schemas.microsoft.com/office/drawing/2014/main" id="{7A19FBC8-95F2-124F-39BB-3036E6BE5B8E}"/>
                  </a:ext>
                </a:extLst>
              </p:cNvPr>
              <p:cNvPicPr/>
              <p:nvPr/>
            </p:nvPicPr>
            <p:blipFill>
              <a:blip r:embed="rId176" cstate="print"/>
              <a:stretch>
                <a:fillRect/>
              </a:stretch>
            </p:blipFill>
            <p:spPr>
              <a:xfrm>
                <a:off x="9773751" y="2988204"/>
                <a:ext cx="85851" cy="103720"/>
              </a:xfrm>
              <a:prstGeom prst="rect">
                <a:avLst/>
              </a:prstGeom>
            </p:spPr>
          </p:pic>
          <p:pic>
            <p:nvPicPr>
              <p:cNvPr id="465" name="object 293">
                <a:extLst>
                  <a:ext uri="{FF2B5EF4-FFF2-40B4-BE49-F238E27FC236}">
                    <a16:creationId xmlns:a16="http://schemas.microsoft.com/office/drawing/2014/main" id="{BA54A629-A170-ACE3-8AE1-B26A38E901E0}"/>
                  </a:ext>
                </a:extLst>
              </p:cNvPr>
              <p:cNvPicPr/>
              <p:nvPr/>
            </p:nvPicPr>
            <p:blipFill>
              <a:blip r:embed="rId177" cstate="print"/>
              <a:stretch>
                <a:fillRect/>
              </a:stretch>
            </p:blipFill>
            <p:spPr>
              <a:xfrm>
                <a:off x="9879498" y="2988207"/>
                <a:ext cx="99110" cy="103708"/>
              </a:xfrm>
              <a:prstGeom prst="rect">
                <a:avLst/>
              </a:prstGeom>
            </p:spPr>
          </p:pic>
        </p:grpSp>
        <p:sp>
          <p:nvSpPr>
            <p:cNvPr id="440" name="object 419">
              <a:extLst>
                <a:ext uri="{FF2B5EF4-FFF2-40B4-BE49-F238E27FC236}">
                  <a16:creationId xmlns:a16="http://schemas.microsoft.com/office/drawing/2014/main" id="{6E310AF3-8EB5-3821-19BA-DBBF6253AF7A}"/>
                </a:ext>
              </a:extLst>
            </p:cNvPr>
            <p:cNvSpPr txBox="1"/>
            <p:nvPr/>
          </p:nvSpPr>
          <p:spPr>
            <a:xfrm>
              <a:off x="9986004" y="3761872"/>
              <a:ext cx="585049" cy="29367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R="110489" indent="635">
                <a:lnSpc>
                  <a:spcPct val="70000"/>
                </a:lnSpc>
                <a:spcBef>
                  <a:spcPts val="110"/>
                </a:spcBef>
              </a:pPr>
              <a:r>
                <a:rPr sz="500" spc="-75" dirty="0" err="1">
                  <a:solidFill>
                    <a:srgbClr val="9F7DB8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インメトリィ</a:t>
              </a:r>
              <a:endParaRPr lang="en-US" sz="500" spc="-75" dirty="0">
                <a:solidFill>
                  <a:srgbClr val="9F7DB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R="110489" indent="635">
                <a:lnSpc>
                  <a:spcPct val="70000"/>
                </a:lnSpc>
                <a:spcBef>
                  <a:spcPts val="110"/>
                </a:spcBef>
              </a:pPr>
              <a:r>
                <a:rPr sz="500" spc="-30" dirty="0" err="1">
                  <a:solidFill>
                    <a:srgbClr val="9F7DB8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コントロール</a:t>
              </a:r>
              <a:endParaRPr lang="en-US" sz="500" spc="-30" dirty="0">
                <a:solidFill>
                  <a:srgbClr val="9F7DB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R="110489" indent="635">
                <a:lnSpc>
                  <a:spcPct val="70000"/>
                </a:lnSpc>
                <a:spcBef>
                  <a:spcPts val="110"/>
                </a:spcBef>
              </a:pPr>
              <a:r>
                <a:rPr sz="500" spc="-45" dirty="0" err="1">
                  <a:solidFill>
                    <a:srgbClr val="9F7DB8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クリーム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  <a:p>
              <a:pPr marL="8890">
                <a:lnSpc>
                  <a:spcPct val="70000"/>
                </a:lnSpc>
                <a:spcBef>
                  <a:spcPts val="254"/>
                </a:spcBef>
              </a:pPr>
              <a:r>
                <a:rPr lang="en-US" altLang="ja-JP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135g</a:t>
              </a:r>
              <a:r>
                <a:rPr sz="500" spc="275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4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4</a:t>
              </a:r>
              <a:r>
                <a:rPr sz="500" dirty="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00</a:t>
              </a:r>
              <a:r>
                <a:rPr lang="ja-JP" altLang="en-US" sz="500" spc="-50">
                  <a:solidFill>
                    <a:srgbClr val="231F20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Medium"/>
                </a:rPr>
                <a:t>円</a:t>
              </a:r>
              <a:endParaRPr sz="5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Medium"/>
              </a:endParaRPr>
            </a:p>
          </p:txBody>
        </p:sp>
        <p:sp>
          <p:nvSpPr>
            <p:cNvPr id="441" name="object 420">
              <a:extLst>
                <a:ext uri="{FF2B5EF4-FFF2-40B4-BE49-F238E27FC236}">
                  <a16:creationId xmlns:a16="http://schemas.microsoft.com/office/drawing/2014/main" id="{80222AC4-57F3-0BB4-80AD-7FF90AA7860D}"/>
                </a:ext>
              </a:extLst>
            </p:cNvPr>
            <p:cNvSpPr txBox="1"/>
            <p:nvPr/>
          </p:nvSpPr>
          <p:spPr>
            <a:xfrm>
              <a:off x="9019944" y="3733165"/>
              <a:ext cx="562610" cy="90152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2540" marR="226060" indent="-3175">
                <a:spcBef>
                  <a:spcPts val="110"/>
                </a:spcBef>
              </a:pPr>
              <a:r>
                <a:rPr sz="500" spc="-85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インメトリィ</a:t>
              </a:r>
              <a:r>
                <a:rPr sz="500" spc="-40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シャンプー</a:t>
              </a:r>
              <a:endParaRPr sz="500" dirty="0">
                <a:latin typeface="YuGoPr6N-Medium"/>
                <a:cs typeface="YuGoPr6N-Medium"/>
              </a:endParaRPr>
            </a:p>
            <a:p>
              <a:pPr marL="8255">
                <a:spcBef>
                  <a:spcPts val="254"/>
                </a:spcBef>
              </a:pP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250mL</a:t>
              </a:r>
              <a:r>
                <a:rPr sz="500" spc="1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marL="8255"/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500mL</a:t>
              </a:r>
              <a:r>
                <a:rPr sz="500" spc="1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8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>
                <a:tabLst>
                  <a:tab pos="266700" algn="l"/>
                  <a:tab pos="444500" algn="l"/>
                </a:tabLst>
              </a:pPr>
              <a:r>
                <a:rPr sz="500" spc="-35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1L</a:t>
              </a:r>
              <a:r>
                <a:rPr lang="ja-JP" altLang="en-US" sz="500" spc="-150">
                  <a:solidFill>
                    <a:srgbClr val="231F20"/>
                  </a:solidFill>
                  <a:latin typeface="YuGoPr6N-Medium"/>
                  <a:cs typeface="YuGoPr6N-Medium"/>
                </a:rPr>
                <a:t>パック　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12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endParaRPr sz="350" dirty="0">
                <a:latin typeface="YuGoPr6N-Medium"/>
                <a:cs typeface="YuGoPr6N-Medium"/>
              </a:endParaRPr>
            </a:p>
            <a:p>
              <a:pPr>
                <a:spcBef>
                  <a:spcPts val="5"/>
                </a:spcBef>
              </a:pPr>
              <a:r>
                <a:rPr sz="500" spc="-75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インメトリィ</a:t>
              </a:r>
              <a:endParaRPr sz="500" dirty="0">
                <a:latin typeface="YuGoPr6N-Medium"/>
                <a:cs typeface="YuGoPr6N-Medium"/>
              </a:endParaRPr>
            </a:p>
            <a:p>
              <a:pPr marL="3175">
                <a:spcBef>
                  <a:spcPts val="25"/>
                </a:spcBef>
              </a:pPr>
              <a:r>
                <a:rPr sz="500" spc="-55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ヘアトリートメント</a:t>
              </a:r>
              <a:endParaRPr sz="500" dirty="0">
                <a:latin typeface="YuGoPr6N-Medium"/>
                <a:cs typeface="YuGoPr6N-Medium"/>
              </a:endParaRPr>
            </a:p>
            <a:p>
              <a:pPr marL="5080">
                <a:spcBef>
                  <a:spcPts val="185"/>
                </a:spcBef>
                <a:tabLst>
                  <a:tab pos="328295" algn="l"/>
                </a:tabLst>
              </a:pPr>
              <a:r>
                <a:rPr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250g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6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6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marL="5080">
                <a:tabLst>
                  <a:tab pos="328295" algn="l"/>
                </a:tabLst>
              </a:pPr>
              <a:r>
                <a:rPr sz="500" spc="-2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500g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	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9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9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  <a:p>
              <a:pPr indent="4763"/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1kg</a:t>
              </a:r>
              <a:r>
                <a:rPr sz="500" spc="-1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パック</a:t>
              </a:r>
              <a:r>
                <a:rPr lang="ja-JP" altLang="en-US" sz="500" spc="-150">
                  <a:solidFill>
                    <a:srgbClr val="231F20"/>
                  </a:solidFill>
                  <a:latin typeface="YuGoPr6N-Medium"/>
                  <a:cs typeface="YuGoPr6N-Medium"/>
                </a:rPr>
                <a:t>　</a:t>
              </a:r>
              <a:r>
                <a:rPr sz="500" spc="15" dirty="0">
                  <a:solidFill>
                    <a:srgbClr val="231F20"/>
                  </a:solidFill>
                  <a:latin typeface="YuGoPr6N-Medium"/>
                  <a:cs typeface="YuGoPr6N-Medium"/>
                </a:rPr>
                <a:t> 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14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,</a:t>
              </a:r>
              <a:r>
                <a:rPr lang="en-US"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3</a:t>
              </a:r>
              <a:r>
                <a:rPr sz="50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00</a:t>
              </a:r>
              <a:r>
                <a:rPr sz="500" spc="-50" dirty="0">
                  <a:solidFill>
                    <a:srgbClr val="231F20"/>
                  </a:solidFill>
                  <a:latin typeface="YuGoPr6N-Medium"/>
                  <a:cs typeface="YuGoPr6N-Medium"/>
                </a:rPr>
                <a:t>円</a:t>
              </a:r>
              <a:endParaRPr sz="500" dirty="0">
                <a:latin typeface="YuGoPr6N-Medium"/>
                <a:cs typeface="YuGoPr6N-Medium"/>
              </a:endParaRPr>
            </a:p>
          </p:txBody>
        </p:sp>
        <p:sp>
          <p:nvSpPr>
            <p:cNvPr id="449" name="object 421">
              <a:extLst>
                <a:ext uri="{FF2B5EF4-FFF2-40B4-BE49-F238E27FC236}">
                  <a16:creationId xmlns:a16="http://schemas.microsoft.com/office/drawing/2014/main" id="{404843DC-0ADC-DF5E-684A-C740020658FC}"/>
                </a:ext>
              </a:extLst>
            </p:cNvPr>
            <p:cNvSpPr txBox="1"/>
            <p:nvPr/>
          </p:nvSpPr>
          <p:spPr>
            <a:xfrm>
              <a:off x="9017296" y="3112735"/>
              <a:ext cx="648335" cy="4147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938" indent="-3175">
                <a:lnSpc>
                  <a:spcPct val="100000"/>
                </a:lnSpc>
                <a:spcBef>
                  <a:spcPts val="100"/>
                </a:spcBef>
              </a:pPr>
              <a:r>
                <a:rPr sz="800" spc="-110" dirty="0">
                  <a:solidFill>
                    <a:srgbClr val="9F7DB8"/>
                  </a:solidFill>
                  <a:latin typeface="YuGoPr6N-Medium"/>
                  <a:cs typeface="YuGoPr6N-Medium"/>
                </a:rPr>
                <a:t>インメトリィ</a:t>
              </a:r>
              <a:endParaRPr sz="800" dirty="0">
                <a:latin typeface="YuGoPr6N-Medium"/>
                <a:cs typeface="YuGoPr6N-Medium"/>
              </a:endParaRPr>
            </a:p>
            <a:p>
              <a:pPr marL="7938" marR="5080" indent="-3175">
                <a:lnSpc>
                  <a:spcPct val="107200"/>
                </a:lnSpc>
                <a:spcBef>
                  <a:spcPts val="535"/>
                </a:spcBef>
              </a:pPr>
              <a:r>
                <a:rPr sz="700" b="1" spc="-30" dirty="0">
                  <a:solidFill>
                    <a:srgbClr val="414042"/>
                  </a:solidFill>
                  <a:latin typeface="YuGoPr6N-Demi"/>
                  <a:cs typeface="YuGoPr6N-Demi"/>
                </a:rPr>
                <a:t>乾かすだけで</a:t>
              </a:r>
              <a:r>
                <a:rPr sz="700" b="1" spc="500" dirty="0">
                  <a:solidFill>
                    <a:srgbClr val="414042"/>
                  </a:solidFill>
                  <a:latin typeface="YuGoPr6N-Demi"/>
                  <a:cs typeface="YuGoPr6N-Demi"/>
                </a:rPr>
                <a:t> </a:t>
              </a:r>
              <a:r>
                <a:rPr sz="700" b="1" spc="-95" dirty="0">
                  <a:solidFill>
                    <a:srgbClr val="414042"/>
                  </a:solidFill>
                  <a:latin typeface="YuGoPr6N-Demi"/>
                  <a:cs typeface="YuGoPr6N-Demi"/>
                </a:rPr>
                <a:t>まとまり輝く髪へ</a:t>
              </a:r>
              <a:endParaRPr sz="700" dirty="0">
                <a:latin typeface="YuGoPr6N-Demi"/>
                <a:cs typeface="YuGoPr6N-Demi"/>
              </a:endParaRPr>
            </a:p>
          </p:txBody>
        </p:sp>
        <p:sp>
          <p:nvSpPr>
            <p:cNvPr id="450" name="object 422">
              <a:extLst>
                <a:ext uri="{FF2B5EF4-FFF2-40B4-BE49-F238E27FC236}">
                  <a16:creationId xmlns:a16="http://schemas.microsoft.com/office/drawing/2014/main" id="{322DD52E-5322-1F04-8CBE-B86436129CE8}"/>
                </a:ext>
              </a:extLst>
            </p:cNvPr>
            <p:cNvSpPr txBox="1"/>
            <p:nvPr/>
          </p:nvSpPr>
          <p:spPr>
            <a:xfrm>
              <a:off x="10138029" y="3408474"/>
              <a:ext cx="271780" cy="107722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"/>
                </a:spcBef>
              </a:pPr>
              <a:r>
                <a:rPr sz="600" spc="-20" dirty="0">
                  <a:solidFill>
                    <a:srgbClr val="414042"/>
                  </a:solidFill>
                  <a:latin typeface="YuGoPr6N-Medium"/>
                  <a:cs typeface="YuGoPr6N-Medium"/>
                </a:rPr>
                <a:t>青薔薇</a:t>
              </a:r>
              <a:endParaRPr sz="600" dirty="0">
                <a:latin typeface="YuGoPr6N-Medium"/>
                <a:cs typeface="YuGoPr6N-Medium"/>
              </a:endParaRPr>
            </a:p>
          </p:txBody>
        </p:sp>
        <p:pic>
          <p:nvPicPr>
            <p:cNvPr id="451" name="object 424">
              <a:extLst>
                <a:ext uri="{FF2B5EF4-FFF2-40B4-BE49-F238E27FC236}">
                  <a16:creationId xmlns:a16="http://schemas.microsoft.com/office/drawing/2014/main" id="{2DC3813E-BE16-92FE-1F6D-2603D431DC56}"/>
                </a:ext>
              </a:extLst>
            </p:cNvPr>
            <p:cNvPicPr/>
            <p:nvPr/>
          </p:nvPicPr>
          <p:blipFill rotWithShape="1">
            <a:blip r:embed="rId1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934"/>
            <a:stretch/>
          </p:blipFill>
          <p:spPr>
            <a:xfrm>
              <a:off x="10080000" y="3060000"/>
              <a:ext cx="360000" cy="360000"/>
            </a:xfrm>
            <a:prstGeom prst="rect">
              <a:avLst/>
            </a:prstGeom>
          </p:spPr>
        </p:pic>
        <p:pic>
          <p:nvPicPr>
            <p:cNvPr id="452" name="object 541">
              <a:extLst>
                <a:ext uri="{FF2B5EF4-FFF2-40B4-BE49-F238E27FC236}">
                  <a16:creationId xmlns:a16="http://schemas.microsoft.com/office/drawing/2014/main" id="{CFF99E05-5BD8-E634-F944-2A28081B7674}"/>
                </a:ext>
              </a:extLst>
            </p:cNvPr>
            <p:cNvPicPr/>
            <p:nvPr/>
          </p:nvPicPr>
          <p:blipFill>
            <a:blip r:embed="rId1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3627" y="3112786"/>
              <a:ext cx="242542" cy="242542"/>
            </a:xfrm>
            <a:prstGeom prst="rect">
              <a:avLst/>
            </a:prstGeom>
          </p:spPr>
        </p:pic>
        <p:sp>
          <p:nvSpPr>
            <p:cNvPr id="453" name="object 265">
              <a:extLst>
                <a:ext uri="{FF2B5EF4-FFF2-40B4-BE49-F238E27FC236}">
                  <a16:creationId xmlns:a16="http://schemas.microsoft.com/office/drawing/2014/main" id="{D48E73BF-4BD8-E7FE-F582-1F6938354462}"/>
                </a:ext>
              </a:extLst>
            </p:cNvPr>
            <p:cNvSpPr/>
            <p:nvPr/>
          </p:nvSpPr>
          <p:spPr>
            <a:xfrm>
              <a:off x="10049839" y="2980526"/>
              <a:ext cx="374650" cy="596900"/>
            </a:xfrm>
            <a:custGeom>
              <a:avLst/>
              <a:gdLst/>
              <a:ahLst/>
              <a:cxnLst/>
              <a:rect l="l" t="t" r="r" b="b"/>
              <a:pathLst>
                <a:path w="374650" h="596900">
                  <a:moveTo>
                    <a:pt x="374650" y="596518"/>
                  </a:moveTo>
                  <a:lnTo>
                    <a:pt x="0" y="596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図 453" descr="カップに入った飲み物&#10;&#10;中程度の精度で自動的に生成された説明">
              <a:extLst>
                <a:ext uri="{FF2B5EF4-FFF2-40B4-BE49-F238E27FC236}">
                  <a16:creationId xmlns:a16="http://schemas.microsoft.com/office/drawing/2014/main" id="{CF8DF0F8-B504-0A6C-E503-2B5628A8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4228" y="3726738"/>
              <a:ext cx="201033" cy="539615"/>
            </a:xfrm>
            <a:prstGeom prst="rect">
              <a:avLst/>
            </a:prstGeom>
          </p:spPr>
        </p:pic>
        <p:pic>
          <p:nvPicPr>
            <p:cNvPr id="455" name="図 454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2A8C22C1-A607-621E-8B88-D61B8232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0009" y="3660023"/>
              <a:ext cx="207048" cy="595262"/>
            </a:xfrm>
            <a:prstGeom prst="rect">
              <a:avLst/>
            </a:prstGeom>
          </p:spPr>
        </p:pic>
        <p:pic>
          <p:nvPicPr>
            <p:cNvPr id="456" name="図 455" descr="洗面道具, ローション が含まれている画像&#10;&#10;自動的に生成された説明">
              <a:extLst>
                <a:ext uri="{FF2B5EF4-FFF2-40B4-BE49-F238E27FC236}">
                  <a16:creationId xmlns:a16="http://schemas.microsoft.com/office/drawing/2014/main" id="{E33137F4-86E5-A831-FFDA-FB6F2A17B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2247" y="4398379"/>
              <a:ext cx="314733" cy="329039"/>
            </a:xfrm>
            <a:prstGeom prst="rect">
              <a:avLst/>
            </a:prstGeom>
          </p:spPr>
        </p:pic>
      </p:grpSp>
      <p:sp>
        <p:nvSpPr>
          <p:cNvPr id="466" name="object 230">
            <a:extLst>
              <a:ext uri="{FF2B5EF4-FFF2-40B4-BE49-F238E27FC236}">
                <a16:creationId xmlns:a16="http://schemas.microsoft.com/office/drawing/2014/main" id="{5C59A7DE-6AA3-89EC-01FD-EA70F4989BD0}"/>
              </a:ext>
            </a:extLst>
          </p:cNvPr>
          <p:cNvSpPr txBox="1"/>
          <p:nvPr/>
        </p:nvSpPr>
        <p:spPr>
          <a:xfrm>
            <a:off x="6215968" y="3894616"/>
            <a:ext cx="762320" cy="440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" marR="381000">
              <a:tabLst>
                <a:tab pos="528638" algn="l"/>
                <a:tab pos="1198563" algn="l"/>
              </a:tabLst>
            </a:pPr>
            <a:r>
              <a:rPr lang="ja-JP" altLang="en-US" sz="500" spc="-50">
                <a:solidFill>
                  <a:srgbClr val="CC3F76"/>
                </a:solidFill>
                <a:latin typeface="YuGoPr6N-Medium"/>
                <a:cs typeface="YuGoPr6N-Medium"/>
              </a:rPr>
              <a:t>フィルメロウ</a:t>
            </a:r>
            <a:r>
              <a:rPr lang="ja-JP" altLang="en-US" sz="500" spc="-40">
                <a:solidFill>
                  <a:srgbClr val="CC3F76"/>
                </a:solidFill>
                <a:latin typeface="YuGoPr6N-Medium"/>
                <a:cs typeface="YuGoPr6N-Medium"/>
              </a:rPr>
              <a:t>シャンプー</a:t>
            </a:r>
            <a:endParaRPr lang="ja-JP" altLang="en-US" sz="500">
              <a:latin typeface="YuGoPr6N-Medium"/>
              <a:cs typeface="YuGoPr6N-Medium"/>
            </a:endParaRPr>
          </a:p>
          <a:p>
            <a:pPr marL="3175">
              <a:spcBef>
                <a:spcPts val="254"/>
              </a:spcBef>
              <a:tabLst>
                <a:tab pos="528638" algn="l"/>
                <a:tab pos="1198563" algn="l"/>
              </a:tabLst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250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3,080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3175">
              <a:tabLst>
                <a:tab pos="528638" algn="l"/>
                <a:tab pos="1198563" algn="l"/>
              </a:tabLst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500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mL</a:t>
            </a:r>
            <a:r>
              <a:rPr lang="en" altLang="ja-JP" sz="500" spc="450" dirty="0">
                <a:solidFill>
                  <a:srgbClr val="231F20"/>
                </a:solidFill>
                <a:latin typeface="YuGoPr6N-Medium"/>
                <a:cs typeface="YuGoPr6N-Medium"/>
              </a:rPr>
              <a:t> 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4,620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>
              <a:latin typeface="YuGoPr6N-Medium"/>
              <a:cs typeface="YuGoPr6N-Medium"/>
            </a:endParaRPr>
          </a:p>
          <a:p>
            <a:pPr marL="3175">
              <a:tabLst>
                <a:tab pos="528638" algn="l"/>
                <a:tab pos="1198563" algn="l"/>
              </a:tabLst>
            </a:pP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1</a:t>
            </a:r>
            <a:r>
              <a:rPr lang="en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L</a:t>
            </a:r>
            <a:r>
              <a:rPr lang="ja-JP" altLang="en-US" sz="500" spc="-20">
                <a:solidFill>
                  <a:srgbClr val="231F20"/>
                </a:solidFill>
                <a:latin typeface="YuGoPr6N-Medium"/>
                <a:cs typeface="YuGoPr6N-Medium"/>
              </a:rPr>
              <a:t>パック </a:t>
            </a:r>
            <a:r>
              <a:rPr lang="en-US" altLang="ja-JP" sz="500" dirty="0">
                <a:solidFill>
                  <a:srgbClr val="231F20"/>
                </a:solidFill>
                <a:latin typeface="YuGoPr6N-Medium"/>
                <a:cs typeface="YuGoPr6N-Medium"/>
              </a:rPr>
              <a:t>6,930</a:t>
            </a:r>
            <a:r>
              <a:rPr lang="ja-JP" altLang="en-US" sz="500" spc="-50">
                <a:solidFill>
                  <a:srgbClr val="231F20"/>
                </a:solidFill>
                <a:latin typeface="YuGoPr6N-Medium"/>
                <a:cs typeface="YuGoPr6N-Medium"/>
              </a:rPr>
              <a:t>円</a:t>
            </a:r>
            <a:endParaRPr lang="ja-JP" altLang="en-US" sz="500"/>
          </a:p>
        </p:txBody>
      </p:sp>
      <p:sp>
        <p:nvSpPr>
          <p:cNvPr id="467" name="object 39">
            <a:extLst>
              <a:ext uri="{FF2B5EF4-FFF2-40B4-BE49-F238E27FC236}">
                <a16:creationId xmlns:a16="http://schemas.microsoft.com/office/drawing/2014/main" id="{695767D1-05C9-7284-8EF0-B5212D11E38E}"/>
              </a:ext>
            </a:extLst>
          </p:cNvPr>
          <p:cNvSpPr txBox="1"/>
          <p:nvPr/>
        </p:nvSpPr>
        <p:spPr>
          <a:xfrm>
            <a:off x="3066665" y="627075"/>
            <a:ext cx="18161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latin typeface="YuGoPr6N-Medium"/>
                <a:cs typeface="YuGoPr6N-Medium"/>
              </a:rPr>
              <a:t>香り</a:t>
            </a:r>
            <a:endParaRPr sz="650" dirty="0">
              <a:latin typeface="YuGoPr6N-Medium"/>
              <a:cs typeface="YuGoPr6N-Medium"/>
            </a:endParaRPr>
          </a:p>
        </p:txBody>
      </p:sp>
      <p:sp>
        <p:nvSpPr>
          <p:cNvPr id="468" name="object 74">
            <a:extLst>
              <a:ext uri="{FF2B5EF4-FFF2-40B4-BE49-F238E27FC236}">
                <a16:creationId xmlns:a16="http://schemas.microsoft.com/office/drawing/2014/main" id="{16104F94-9061-16A0-042F-D63322B869DB}"/>
              </a:ext>
            </a:extLst>
          </p:cNvPr>
          <p:cNvSpPr txBox="1"/>
          <p:nvPr/>
        </p:nvSpPr>
        <p:spPr>
          <a:xfrm>
            <a:off x="10164880" y="628637"/>
            <a:ext cx="18161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659E31"/>
                </a:solidFill>
                <a:latin typeface="YuGoPr6N-Medium"/>
                <a:cs typeface="YuGoPr6N-Medium"/>
              </a:rPr>
              <a:t>香り</a:t>
            </a:r>
            <a:endParaRPr sz="650">
              <a:latin typeface="YuGoPr6N-Medium"/>
              <a:cs typeface="YuGoPr6N-Medium"/>
            </a:endParaRPr>
          </a:p>
        </p:txBody>
      </p:sp>
      <p:sp>
        <p:nvSpPr>
          <p:cNvPr id="469" name="object 163">
            <a:extLst>
              <a:ext uri="{FF2B5EF4-FFF2-40B4-BE49-F238E27FC236}">
                <a16:creationId xmlns:a16="http://schemas.microsoft.com/office/drawing/2014/main" id="{01B770BC-7C2C-388F-3EB2-9636BE86086C}"/>
              </a:ext>
            </a:extLst>
          </p:cNvPr>
          <p:cNvSpPr txBox="1"/>
          <p:nvPr/>
        </p:nvSpPr>
        <p:spPr>
          <a:xfrm>
            <a:off x="4762226" y="628637"/>
            <a:ext cx="217021" cy="1164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35480" algn="l"/>
                <a:tab pos="3575050" algn="l"/>
              </a:tabLst>
            </a:pPr>
            <a:r>
              <a:rPr sz="650" spc="-50" dirty="0" err="1">
                <a:solidFill>
                  <a:srgbClr val="B84990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B84990"/>
              </a:solidFill>
              <a:latin typeface="YuGoPr6N-Medium"/>
              <a:cs typeface="YuGoPr6N-Medium"/>
            </a:endParaRPr>
          </a:p>
        </p:txBody>
      </p:sp>
      <p:sp>
        <p:nvSpPr>
          <p:cNvPr id="470" name="object 439">
            <a:extLst>
              <a:ext uri="{FF2B5EF4-FFF2-40B4-BE49-F238E27FC236}">
                <a16:creationId xmlns:a16="http://schemas.microsoft.com/office/drawing/2014/main" id="{2E67950E-D7BB-3B9C-BDB0-7B48CAF03A41}"/>
              </a:ext>
            </a:extLst>
          </p:cNvPr>
          <p:cNvSpPr txBox="1"/>
          <p:nvPr/>
        </p:nvSpPr>
        <p:spPr>
          <a:xfrm>
            <a:off x="3023145" y="2938951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E8918E"/>
                </a:solidFill>
                <a:latin typeface="YuGoPr6N-Medium"/>
                <a:cs typeface="YuGoPr6N-Medium"/>
              </a:rPr>
              <a:t>香り</a:t>
            </a:r>
            <a:endParaRPr sz="650" dirty="0">
              <a:latin typeface="YuGoPr6N-Medium"/>
              <a:cs typeface="YuGoPr6N-Medium"/>
            </a:endParaRPr>
          </a:p>
        </p:txBody>
      </p:sp>
      <p:sp>
        <p:nvSpPr>
          <p:cNvPr id="471" name="object 439">
            <a:extLst>
              <a:ext uri="{FF2B5EF4-FFF2-40B4-BE49-F238E27FC236}">
                <a16:creationId xmlns:a16="http://schemas.microsoft.com/office/drawing/2014/main" id="{17619A19-7416-DE5C-91A2-153BEA55D319}"/>
              </a:ext>
            </a:extLst>
          </p:cNvPr>
          <p:cNvSpPr txBox="1"/>
          <p:nvPr/>
        </p:nvSpPr>
        <p:spPr>
          <a:xfrm>
            <a:off x="7256437" y="2942087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EE3E7F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EE3E7F"/>
              </a:solidFill>
              <a:latin typeface="YuGoPr6N-Medium"/>
              <a:cs typeface="YuGoPr6N-Medium"/>
            </a:endParaRPr>
          </a:p>
        </p:txBody>
      </p:sp>
      <p:sp>
        <p:nvSpPr>
          <p:cNvPr id="472" name="object 439">
            <a:extLst>
              <a:ext uri="{FF2B5EF4-FFF2-40B4-BE49-F238E27FC236}">
                <a16:creationId xmlns:a16="http://schemas.microsoft.com/office/drawing/2014/main" id="{A67553AE-128C-CBA1-40A7-E464D08D61F3}"/>
              </a:ext>
            </a:extLst>
          </p:cNvPr>
          <p:cNvSpPr txBox="1"/>
          <p:nvPr/>
        </p:nvSpPr>
        <p:spPr>
          <a:xfrm>
            <a:off x="8724758" y="2942087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E74E56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E74E56"/>
              </a:solidFill>
              <a:latin typeface="YuGoPr6N-Medium"/>
              <a:cs typeface="YuGoPr6N-Medium"/>
            </a:endParaRPr>
          </a:p>
        </p:txBody>
      </p:sp>
      <p:sp>
        <p:nvSpPr>
          <p:cNvPr id="473" name="object 439">
            <a:extLst>
              <a:ext uri="{FF2B5EF4-FFF2-40B4-BE49-F238E27FC236}">
                <a16:creationId xmlns:a16="http://schemas.microsoft.com/office/drawing/2014/main" id="{EDD03642-F108-132F-DE8B-3657BBC90999}"/>
              </a:ext>
            </a:extLst>
          </p:cNvPr>
          <p:cNvSpPr txBox="1"/>
          <p:nvPr/>
        </p:nvSpPr>
        <p:spPr>
          <a:xfrm>
            <a:off x="10140725" y="2938951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C58C30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C58C30"/>
              </a:solidFill>
              <a:latin typeface="YuGoPr6N-Medium"/>
              <a:cs typeface="YuGoPr6N-Medium"/>
            </a:endParaRPr>
          </a:p>
        </p:txBody>
      </p:sp>
      <p:sp>
        <p:nvSpPr>
          <p:cNvPr id="474" name="object 163">
            <a:extLst>
              <a:ext uri="{FF2B5EF4-FFF2-40B4-BE49-F238E27FC236}">
                <a16:creationId xmlns:a16="http://schemas.microsoft.com/office/drawing/2014/main" id="{C0E65173-AD38-10A1-E70E-0E1942195442}"/>
              </a:ext>
            </a:extLst>
          </p:cNvPr>
          <p:cNvSpPr txBox="1"/>
          <p:nvPr/>
        </p:nvSpPr>
        <p:spPr>
          <a:xfrm>
            <a:off x="6689575" y="637124"/>
            <a:ext cx="217021" cy="1164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35480" algn="l"/>
                <a:tab pos="3575050" algn="l"/>
              </a:tabLst>
            </a:pPr>
            <a:r>
              <a:rPr sz="650" spc="-50" dirty="0" err="1">
                <a:solidFill>
                  <a:srgbClr val="C31C63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C31C63"/>
              </a:solidFill>
              <a:latin typeface="YuGoPr6N-Medium"/>
              <a:cs typeface="YuGoPr6N-Medium"/>
            </a:endParaRPr>
          </a:p>
        </p:txBody>
      </p:sp>
      <p:sp>
        <p:nvSpPr>
          <p:cNvPr id="479" name="object 163">
            <a:extLst>
              <a:ext uri="{FF2B5EF4-FFF2-40B4-BE49-F238E27FC236}">
                <a16:creationId xmlns:a16="http://schemas.microsoft.com/office/drawing/2014/main" id="{8E7A6CE6-65A1-6E66-3B4C-B4129E4CB050}"/>
              </a:ext>
            </a:extLst>
          </p:cNvPr>
          <p:cNvSpPr txBox="1"/>
          <p:nvPr/>
        </p:nvSpPr>
        <p:spPr>
          <a:xfrm>
            <a:off x="8319821" y="636756"/>
            <a:ext cx="217021" cy="1164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35480" algn="l"/>
                <a:tab pos="3575050" algn="l"/>
              </a:tabLst>
            </a:pPr>
            <a:r>
              <a:rPr sz="650" spc="-50" dirty="0" err="1">
                <a:solidFill>
                  <a:srgbClr val="AD3F39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AD3F39"/>
              </a:solidFill>
              <a:latin typeface="YuGoPr6N-Medium"/>
              <a:cs typeface="YuGoPr6N-Medium"/>
            </a:endParaRPr>
          </a:p>
        </p:txBody>
      </p:sp>
      <p:sp>
        <p:nvSpPr>
          <p:cNvPr id="480" name="object 439">
            <a:extLst>
              <a:ext uri="{FF2B5EF4-FFF2-40B4-BE49-F238E27FC236}">
                <a16:creationId xmlns:a16="http://schemas.microsoft.com/office/drawing/2014/main" id="{7338C1BB-FB7B-0A5E-A5C8-D59E015A1FC0}"/>
              </a:ext>
            </a:extLst>
          </p:cNvPr>
          <p:cNvSpPr txBox="1"/>
          <p:nvPr/>
        </p:nvSpPr>
        <p:spPr>
          <a:xfrm>
            <a:off x="5809341" y="2946335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DA589B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DA589B"/>
              </a:solidFill>
              <a:latin typeface="YuGoPr6N-Medium"/>
              <a:cs typeface="YuGoPr6N-Medium"/>
            </a:endParaRPr>
          </a:p>
        </p:txBody>
      </p:sp>
      <p:sp>
        <p:nvSpPr>
          <p:cNvPr id="481" name="object 439">
            <a:extLst>
              <a:ext uri="{FF2B5EF4-FFF2-40B4-BE49-F238E27FC236}">
                <a16:creationId xmlns:a16="http://schemas.microsoft.com/office/drawing/2014/main" id="{37A16A20-A379-66AC-D5E4-C79674908EE9}"/>
              </a:ext>
            </a:extLst>
          </p:cNvPr>
          <p:cNvSpPr txBox="1"/>
          <p:nvPr/>
        </p:nvSpPr>
        <p:spPr>
          <a:xfrm>
            <a:off x="1397129" y="2938879"/>
            <a:ext cx="243533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20"/>
              </a:spcBef>
              <a:tabLst>
                <a:tab pos="2839085" algn="l"/>
                <a:tab pos="4290060" algn="l"/>
                <a:tab pos="5739765" algn="l"/>
                <a:tab pos="7163434" algn="l"/>
                <a:tab pos="8681085" algn="l"/>
              </a:tabLst>
            </a:pPr>
            <a:r>
              <a:rPr sz="650" spc="-50" dirty="0" err="1">
                <a:solidFill>
                  <a:srgbClr val="9F7DB9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9F7DB9"/>
              </a:solidFill>
              <a:latin typeface="YuGoPr6N-Medium"/>
              <a:cs typeface="YuGoPr6N-Medium"/>
            </a:endParaRPr>
          </a:p>
        </p:txBody>
      </p:sp>
      <p:sp>
        <p:nvSpPr>
          <p:cNvPr id="482" name="object 588">
            <a:extLst>
              <a:ext uri="{FF2B5EF4-FFF2-40B4-BE49-F238E27FC236}">
                <a16:creationId xmlns:a16="http://schemas.microsoft.com/office/drawing/2014/main" id="{A904A295-7501-4BD8-A19C-1E9894C78EF6}"/>
              </a:ext>
            </a:extLst>
          </p:cNvPr>
          <p:cNvSpPr txBox="1"/>
          <p:nvPr/>
        </p:nvSpPr>
        <p:spPr>
          <a:xfrm>
            <a:off x="8343695" y="5290323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019497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019497"/>
              </a:solidFill>
              <a:latin typeface="YuGoPr6N-Medium"/>
              <a:cs typeface="YuGoPr6N-Medium"/>
            </a:endParaRPr>
          </a:p>
        </p:txBody>
      </p:sp>
      <p:sp>
        <p:nvSpPr>
          <p:cNvPr id="597" name="object 588">
            <a:extLst>
              <a:ext uri="{FF2B5EF4-FFF2-40B4-BE49-F238E27FC236}">
                <a16:creationId xmlns:a16="http://schemas.microsoft.com/office/drawing/2014/main" id="{A60FBABB-C70E-B381-7691-658A0D908791}"/>
              </a:ext>
            </a:extLst>
          </p:cNvPr>
          <p:cNvSpPr txBox="1"/>
          <p:nvPr/>
        </p:nvSpPr>
        <p:spPr>
          <a:xfrm>
            <a:off x="6617374" y="5294754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0080C6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0080C6"/>
              </a:solidFill>
              <a:latin typeface="YuGoPr6N-Medium"/>
              <a:cs typeface="YuGoPr6N-Medium"/>
            </a:endParaRPr>
          </a:p>
        </p:txBody>
      </p:sp>
      <p:sp>
        <p:nvSpPr>
          <p:cNvPr id="639" name="object 588">
            <a:extLst>
              <a:ext uri="{FF2B5EF4-FFF2-40B4-BE49-F238E27FC236}">
                <a16:creationId xmlns:a16="http://schemas.microsoft.com/office/drawing/2014/main" id="{4C28BA3E-1432-E8E4-9EA4-59CE654CFA27}"/>
              </a:ext>
            </a:extLst>
          </p:cNvPr>
          <p:cNvSpPr txBox="1"/>
          <p:nvPr/>
        </p:nvSpPr>
        <p:spPr>
          <a:xfrm>
            <a:off x="4934596" y="5292140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50659F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50659F"/>
              </a:solidFill>
              <a:latin typeface="YuGoPr6N-Medium"/>
              <a:cs typeface="YuGoPr6N-Medium"/>
            </a:endParaRPr>
          </a:p>
        </p:txBody>
      </p:sp>
      <p:sp>
        <p:nvSpPr>
          <p:cNvPr id="640" name="object 588">
            <a:extLst>
              <a:ext uri="{FF2B5EF4-FFF2-40B4-BE49-F238E27FC236}">
                <a16:creationId xmlns:a16="http://schemas.microsoft.com/office/drawing/2014/main" id="{4C707061-B905-6DE8-E820-934AAEC56765}"/>
              </a:ext>
            </a:extLst>
          </p:cNvPr>
          <p:cNvSpPr txBox="1"/>
          <p:nvPr/>
        </p:nvSpPr>
        <p:spPr>
          <a:xfrm>
            <a:off x="3262933" y="5290670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019497"/>
                </a:solidFill>
                <a:latin typeface="YuGoPr6N-Medium"/>
                <a:cs typeface="YuGoPr6N-Medium"/>
              </a:rPr>
              <a:t>香り</a:t>
            </a:r>
            <a:endParaRPr sz="650" dirty="0">
              <a:solidFill>
                <a:srgbClr val="019497"/>
              </a:solidFill>
              <a:latin typeface="YuGoPr6N-Medium"/>
              <a:cs typeface="YuGoPr6N-Medium"/>
            </a:endParaRPr>
          </a:p>
        </p:txBody>
      </p:sp>
      <p:sp>
        <p:nvSpPr>
          <p:cNvPr id="860" name="object 588">
            <a:extLst>
              <a:ext uri="{FF2B5EF4-FFF2-40B4-BE49-F238E27FC236}">
                <a16:creationId xmlns:a16="http://schemas.microsoft.com/office/drawing/2014/main" id="{C8D73D08-B9C1-7E83-6873-3D574D8CA4A6}"/>
              </a:ext>
            </a:extLst>
          </p:cNvPr>
          <p:cNvSpPr txBox="1"/>
          <p:nvPr/>
        </p:nvSpPr>
        <p:spPr>
          <a:xfrm>
            <a:off x="1535012" y="5290670"/>
            <a:ext cx="274216" cy="1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0"/>
              </a:spcBef>
              <a:tabLst>
                <a:tab pos="1815464" algn="l"/>
                <a:tab pos="3484879" algn="l"/>
                <a:tab pos="5173980" algn="l"/>
                <a:tab pos="6885940" algn="l"/>
                <a:tab pos="8601075" algn="l"/>
              </a:tabLst>
            </a:pPr>
            <a:r>
              <a:rPr sz="975" spc="-75" baseline="8547" dirty="0" err="1">
                <a:solidFill>
                  <a:srgbClr val="283066"/>
                </a:solidFill>
                <a:latin typeface="YuGoPr6N-Medium"/>
                <a:cs typeface="YuGoPr6N-Medium"/>
              </a:rPr>
              <a:t>香り</a:t>
            </a:r>
            <a:endParaRPr sz="650" dirty="0">
              <a:latin typeface="YuGoPr6N-Medium"/>
              <a:cs typeface="YuGoPr6N-Medium"/>
            </a:endParaRPr>
          </a:p>
        </p:txBody>
      </p:sp>
      <p:sp>
        <p:nvSpPr>
          <p:cNvPr id="861" name="object 526">
            <a:extLst>
              <a:ext uri="{FF2B5EF4-FFF2-40B4-BE49-F238E27FC236}">
                <a16:creationId xmlns:a16="http://schemas.microsoft.com/office/drawing/2014/main" id="{20AFCC43-45C3-1F81-EDED-E36D7F2B78BD}"/>
              </a:ext>
            </a:extLst>
          </p:cNvPr>
          <p:cNvSpPr txBox="1"/>
          <p:nvPr/>
        </p:nvSpPr>
        <p:spPr>
          <a:xfrm>
            <a:off x="3796339" y="6387681"/>
            <a:ext cx="344805" cy="80010"/>
          </a:xfrm>
          <a:prstGeom prst="rect">
            <a:avLst/>
          </a:prstGeom>
          <a:solidFill>
            <a:srgbClr val="FFFFFF"/>
          </a:solidFill>
          <a:ln w="5664">
            <a:solidFill>
              <a:srgbClr val="939598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50"/>
              </a:spcBef>
            </a:pPr>
            <a:r>
              <a:rPr lang="ja-JP" altLang="en-US" sz="450" spc="-20">
                <a:solidFill>
                  <a:srgbClr val="231F20"/>
                </a:solidFill>
                <a:latin typeface="YuGoPr6N-Medium"/>
                <a:cs typeface="YuGoPr6N-Medium"/>
              </a:rPr>
              <a:t>医薬部外品</a:t>
            </a:r>
            <a:endParaRPr lang="ja-JP" altLang="en-US" sz="450" dirty="0">
              <a:latin typeface="YuGoPr6N-Medium"/>
              <a:cs typeface="YuGoPr6N-Medium"/>
            </a:endParaRPr>
          </a:p>
        </p:txBody>
      </p:sp>
      <p:sp>
        <p:nvSpPr>
          <p:cNvPr id="862" name="object 526">
            <a:extLst>
              <a:ext uri="{FF2B5EF4-FFF2-40B4-BE49-F238E27FC236}">
                <a16:creationId xmlns:a16="http://schemas.microsoft.com/office/drawing/2014/main" id="{092A4DD2-1B3E-D349-76CA-65B93B57C5BC}"/>
              </a:ext>
            </a:extLst>
          </p:cNvPr>
          <p:cNvSpPr txBox="1"/>
          <p:nvPr/>
        </p:nvSpPr>
        <p:spPr>
          <a:xfrm>
            <a:off x="7157707" y="6535097"/>
            <a:ext cx="344805" cy="80010"/>
          </a:xfrm>
          <a:prstGeom prst="rect">
            <a:avLst/>
          </a:prstGeom>
          <a:solidFill>
            <a:srgbClr val="FFFFFF"/>
          </a:solidFill>
          <a:ln w="5664">
            <a:solidFill>
              <a:srgbClr val="939598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50"/>
              </a:spcBef>
            </a:pPr>
            <a:r>
              <a:rPr lang="ja-JP" altLang="en-US" sz="450" spc="-20">
                <a:solidFill>
                  <a:srgbClr val="231F20"/>
                </a:solidFill>
                <a:latin typeface="YuGoPr6N-Medium"/>
                <a:cs typeface="YuGoPr6N-Medium"/>
              </a:rPr>
              <a:t>医薬部外品</a:t>
            </a:r>
            <a:endParaRPr lang="ja-JP" altLang="en-US" sz="450" dirty="0">
              <a:latin typeface="YuGoPr6N-Medium"/>
              <a:cs typeface="YuGoPr6N-Medium"/>
            </a:endParaRPr>
          </a:p>
        </p:txBody>
      </p:sp>
      <p:sp>
        <p:nvSpPr>
          <p:cNvPr id="863" name="テキスト ボックス 862">
            <a:extLst>
              <a:ext uri="{FF2B5EF4-FFF2-40B4-BE49-F238E27FC236}">
                <a16:creationId xmlns:a16="http://schemas.microsoft.com/office/drawing/2014/main" id="{AD6056D7-6E36-540C-187F-4E7E0AE68224}"/>
              </a:ext>
            </a:extLst>
          </p:cNvPr>
          <p:cNvSpPr txBox="1"/>
          <p:nvPr/>
        </p:nvSpPr>
        <p:spPr>
          <a:xfrm>
            <a:off x="9178816" y="936778"/>
            <a:ext cx="30392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spc="-37" dirty="0">
                <a:solidFill>
                  <a:schemeClr val="bg2">
                    <a:lumMod val="10000"/>
                  </a:schemeClr>
                </a:solidFill>
                <a:latin typeface="YuGoPr6N-Medium"/>
                <a:cs typeface="YuGoPr6N-Medium"/>
              </a:rPr>
              <a:t>※2</a:t>
            </a:r>
            <a:endParaRPr lang="ja-JP" altLang="en-US" sz="5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64" name="テキスト ボックス 863">
            <a:extLst>
              <a:ext uri="{FF2B5EF4-FFF2-40B4-BE49-F238E27FC236}">
                <a16:creationId xmlns:a16="http://schemas.microsoft.com/office/drawing/2014/main" id="{3DF0E5B6-DC04-AB09-C971-D8361F51F92D}"/>
              </a:ext>
            </a:extLst>
          </p:cNvPr>
          <p:cNvSpPr txBox="1"/>
          <p:nvPr/>
        </p:nvSpPr>
        <p:spPr>
          <a:xfrm>
            <a:off x="2751340" y="5614592"/>
            <a:ext cx="30392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spc="-37" dirty="0">
                <a:solidFill>
                  <a:schemeClr val="bg2">
                    <a:lumMod val="10000"/>
                  </a:schemeClr>
                </a:solidFill>
                <a:latin typeface="YuGoPr6N-Medium"/>
                <a:cs typeface="YuGoPr6N-Medium"/>
              </a:rPr>
              <a:t>※3</a:t>
            </a:r>
            <a:endParaRPr lang="ja-JP" altLang="en-US" sz="5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65" name="テキスト ボックス 864">
            <a:extLst>
              <a:ext uri="{FF2B5EF4-FFF2-40B4-BE49-F238E27FC236}">
                <a16:creationId xmlns:a16="http://schemas.microsoft.com/office/drawing/2014/main" id="{EB3863D2-53B7-1881-E2A0-550E4EEB11A4}"/>
              </a:ext>
            </a:extLst>
          </p:cNvPr>
          <p:cNvSpPr txBox="1"/>
          <p:nvPr/>
        </p:nvSpPr>
        <p:spPr>
          <a:xfrm>
            <a:off x="9416995" y="5469947"/>
            <a:ext cx="34921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spc="-37" dirty="0">
                <a:solidFill>
                  <a:srgbClr val="2390AC"/>
                </a:solidFill>
                <a:latin typeface="YuGoPr6N-Medium"/>
                <a:cs typeface="YuGoPr6N-Medium"/>
              </a:rPr>
              <a:t>※7</a:t>
            </a:r>
            <a:endParaRPr lang="ja-JP" altLang="en-US" sz="500">
              <a:solidFill>
                <a:srgbClr val="239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91</TotalTime>
  <Words>1988</Words>
  <Application>Microsoft Macintosh PowerPoint</Application>
  <PresentationFormat>ユーザー設定</PresentationFormat>
  <Paragraphs>576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Yu Gothic Pr6N D</vt:lpstr>
      <vt:lpstr>Yu Gothic Pr6N M</vt:lpstr>
      <vt:lpstr>Yu Mincho Pr6N</vt:lpstr>
      <vt:lpstr>Yu Mincho Pr6N M</vt:lpstr>
      <vt:lpstr>YuGoPr6N-Demi</vt:lpstr>
      <vt:lpstr>YuGoPr6N-Medium</vt:lpstr>
      <vt:lpstr>Yu Gothic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Takaoka Akane (高岡 亜加根)</dc:creator>
  <cp:lastModifiedBy>Takaoka Akane (高岡 亜加根)</cp:lastModifiedBy>
  <cp:revision>28</cp:revision>
  <dcterms:created xsi:type="dcterms:W3CDTF">2023-11-08T00:46:28Z</dcterms:created>
  <dcterms:modified xsi:type="dcterms:W3CDTF">2024-01-30T04:14:59Z</dcterms:modified>
</cp:coreProperties>
</file>