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7" r:id="rId2"/>
    <p:sldId id="256" r:id="rId3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  <a:srgbClr val="283065"/>
    <a:srgbClr val="A77DB6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87"/>
    <p:restoredTop sz="79371"/>
  </p:normalViewPr>
  <p:slideViewPr>
    <p:cSldViewPr snapToGrid="0" snapToObjects="1">
      <p:cViewPr>
        <p:scale>
          <a:sx n="197" d="100"/>
          <a:sy n="197" d="100"/>
        </p:scale>
        <p:origin x="112" y="-2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D9FF7-5B94-6848-9488-4F2902144698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B47E3-4B24-3B4A-B014-324A85E438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9131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47E3-4B24-3B4A-B014-324A85E438D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8868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47E3-4B24-3B4A-B014-324A85E438D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471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7202-3617-3B4F-98D7-1564ADBD89FC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F4AE-58A8-3143-8E13-023028E77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1640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7202-3617-3B4F-98D7-1564ADBD89FC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F4AE-58A8-3143-8E13-023028E77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7565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7202-3617-3B4F-98D7-1564ADBD89FC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F4AE-58A8-3143-8E13-023028E77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8211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7202-3617-3B4F-98D7-1564ADBD89FC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F4AE-58A8-3143-8E13-023028E77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2345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7202-3617-3B4F-98D7-1564ADBD89FC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F4AE-58A8-3143-8E13-023028E77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5803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7202-3617-3B4F-98D7-1564ADBD89FC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F4AE-58A8-3143-8E13-023028E77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6122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7202-3617-3B4F-98D7-1564ADBD89FC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F4AE-58A8-3143-8E13-023028E77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303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7202-3617-3B4F-98D7-1564ADBD89FC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F4AE-58A8-3143-8E13-023028E77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8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7202-3617-3B4F-98D7-1564ADBD89FC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F4AE-58A8-3143-8E13-023028E77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5684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7202-3617-3B4F-98D7-1564ADBD89FC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F4AE-58A8-3143-8E13-023028E77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8874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7202-3617-3B4F-98D7-1564ADBD89FC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F4AE-58A8-3143-8E13-023028E77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4928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97202-3617-3B4F-98D7-1564ADBD89FC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EF4AE-58A8-3143-8E13-023028E77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7952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.png"/><Relationship Id="rId21" Type="http://schemas.openxmlformats.org/officeDocument/2006/relationships/image" Target="../media/image19.png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63" Type="http://schemas.openxmlformats.org/officeDocument/2006/relationships/image" Target="../media/image61.png"/><Relationship Id="rId68" Type="http://schemas.openxmlformats.org/officeDocument/2006/relationships/image" Target="../media/image66.png"/><Relationship Id="rId84" Type="http://schemas.openxmlformats.org/officeDocument/2006/relationships/image" Target="../media/image82.png"/><Relationship Id="rId89" Type="http://schemas.openxmlformats.org/officeDocument/2006/relationships/image" Target="../media/image87.png"/><Relationship Id="rId16" Type="http://schemas.openxmlformats.org/officeDocument/2006/relationships/image" Target="../media/image14.png"/><Relationship Id="rId11" Type="http://schemas.openxmlformats.org/officeDocument/2006/relationships/image" Target="../media/image9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53" Type="http://schemas.openxmlformats.org/officeDocument/2006/relationships/image" Target="../media/image51.png"/><Relationship Id="rId58" Type="http://schemas.openxmlformats.org/officeDocument/2006/relationships/image" Target="../media/image56.png"/><Relationship Id="rId74" Type="http://schemas.openxmlformats.org/officeDocument/2006/relationships/image" Target="../media/image72.png"/><Relationship Id="rId79" Type="http://schemas.openxmlformats.org/officeDocument/2006/relationships/image" Target="../media/image77.png"/><Relationship Id="rId102" Type="http://schemas.openxmlformats.org/officeDocument/2006/relationships/image" Target="../media/image100.png"/><Relationship Id="rId5" Type="http://schemas.openxmlformats.org/officeDocument/2006/relationships/image" Target="../media/image3.png"/><Relationship Id="rId90" Type="http://schemas.openxmlformats.org/officeDocument/2006/relationships/image" Target="../media/image88.png"/><Relationship Id="rId95" Type="http://schemas.openxmlformats.org/officeDocument/2006/relationships/image" Target="../media/image93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64" Type="http://schemas.openxmlformats.org/officeDocument/2006/relationships/image" Target="../media/image62.png"/><Relationship Id="rId69" Type="http://schemas.openxmlformats.org/officeDocument/2006/relationships/image" Target="../media/image67.png"/><Relationship Id="rId80" Type="http://schemas.openxmlformats.org/officeDocument/2006/relationships/image" Target="../media/image78.png"/><Relationship Id="rId85" Type="http://schemas.openxmlformats.org/officeDocument/2006/relationships/image" Target="../media/image83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59" Type="http://schemas.openxmlformats.org/officeDocument/2006/relationships/image" Target="../media/image57.png"/><Relationship Id="rId103" Type="http://schemas.openxmlformats.org/officeDocument/2006/relationships/image" Target="../media/image101.png"/><Relationship Id="rId20" Type="http://schemas.openxmlformats.org/officeDocument/2006/relationships/image" Target="../media/image18.png"/><Relationship Id="rId41" Type="http://schemas.openxmlformats.org/officeDocument/2006/relationships/image" Target="../media/image39.png"/><Relationship Id="rId54" Type="http://schemas.openxmlformats.org/officeDocument/2006/relationships/image" Target="../media/image52.png"/><Relationship Id="rId62" Type="http://schemas.openxmlformats.org/officeDocument/2006/relationships/image" Target="../media/image60.png"/><Relationship Id="rId70" Type="http://schemas.openxmlformats.org/officeDocument/2006/relationships/image" Target="../media/image68.png"/><Relationship Id="rId75" Type="http://schemas.openxmlformats.org/officeDocument/2006/relationships/image" Target="../media/image73.png"/><Relationship Id="rId83" Type="http://schemas.openxmlformats.org/officeDocument/2006/relationships/image" Target="../media/image81.png"/><Relationship Id="rId88" Type="http://schemas.openxmlformats.org/officeDocument/2006/relationships/image" Target="../media/image86.png"/><Relationship Id="rId91" Type="http://schemas.openxmlformats.org/officeDocument/2006/relationships/image" Target="../media/image89.png"/><Relationship Id="rId96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49" Type="http://schemas.openxmlformats.org/officeDocument/2006/relationships/image" Target="../media/image47.png"/><Relationship Id="rId57" Type="http://schemas.openxmlformats.org/officeDocument/2006/relationships/image" Target="../media/image55.png"/><Relationship Id="rId106" Type="http://schemas.openxmlformats.org/officeDocument/2006/relationships/image" Target="../media/image104.jpg"/><Relationship Id="rId10" Type="http://schemas.openxmlformats.org/officeDocument/2006/relationships/image" Target="../media/image8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52" Type="http://schemas.openxmlformats.org/officeDocument/2006/relationships/image" Target="../media/image50.png"/><Relationship Id="rId60" Type="http://schemas.openxmlformats.org/officeDocument/2006/relationships/image" Target="../media/image58.png"/><Relationship Id="rId65" Type="http://schemas.openxmlformats.org/officeDocument/2006/relationships/image" Target="../media/image63.png"/><Relationship Id="rId73" Type="http://schemas.openxmlformats.org/officeDocument/2006/relationships/image" Target="../media/image71.png"/><Relationship Id="rId78" Type="http://schemas.openxmlformats.org/officeDocument/2006/relationships/image" Target="../media/image76.png"/><Relationship Id="rId81" Type="http://schemas.openxmlformats.org/officeDocument/2006/relationships/image" Target="../media/image79.png"/><Relationship Id="rId86" Type="http://schemas.openxmlformats.org/officeDocument/2006/relationships/image" Target="../media/image84.png"/><Relationship Id="rId94" Type="http://schemas.openxmlformats.org/officeDocument/2006/relationships/image" Target="../media/image92.png"/><Relationship Id="rId99" Type="http://schemas.openxmlformats.org/officeDocument/2006/relationships/image" Target="../media/image97.png"/><Relationship Id="rId101" Type="http://schemas.openxmlformats.org/officeDocument/2006/relationships/image" Target="../media/image9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9" Type="http://schemas.openxmlformats.org/officeDocument/2006/relationships/image" Target="../media/image37.png"/><Relationship Id="rId34" Type="http://schemas.openxmlformats.org/officeDocument/2006/relationships/image" Target="../media/image32.png"/><Relationship Id="rId50" Type="http://schemas.openxmlformats.org/officeDocument/2006/relationships/image" Target="../media/image48.png"/><Relationship Id="rId55" Type="http://schemas.openxmlformats.org/officeDocument/2006/relationships/image" Target="../media/image53.png"/><Relationship Id="rId76" Type="http://schemas.openxmlformats.org/officeDocument/2006/relationships/image" Target="../media/image74.png"/><Relationship Id="rId97" Type="http://schemas.openxmlformats.org/officeDocument/2006/relationships/image" Target="../media/image95.png"/><Relationship Id="rId104" Type="http://schemas.openxmlformats.org/officeDocument/2006/relationships/image" Target="../media/image102.png"/><Relationship Id="rId7" Type="http://schemas.openxmlformats.org/officeDocument/2006/relationships/image" Target="../media/image5.png"/><Relationship Id="rId71" Type="http://schemas.openxmlformats.org/officeDocument/2006/relationships/image" Target="../media/image69.png"/><Relationship Id="rId92" Type="http://schemas.openxmlformats.org/officeDocument/2006/relationships/image" Target="../media/image90.png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27.png"/><Relationship Id="rId24" Type="http://schemas.openxmlformats.org/officeDocument/2006/relationships/image" Target="../media/image22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66" Type="http://schemas.openxmlformats.org/officeDocument/2006/relationships/image" Target="../media/image64.png"/><Relationship Id="rId87" Type="http://schemas.openxmlformats.org/officeDocument/2006/relationships/image" Target="../media/image85.png"/><Relationship Id="rId61" Type="http://schemas.openxmlformats.org/officeDocument/2006/relationships/image" Target="../media/image59.png"/><Relationship Id="rId82" Type="http://schemas.openxmlformats.org/officeDocument/2006/relationships/image" Target="../media/image80.png"/><Relationship Id="rId19" Type="http://schemas.openxmlformats.org/officeDocument/2006/relationships/image" Target="../media/image17.png"/><Relationship Id="rId14" Type="http://schemas.openxmlformats.org/officeDocument/2006/relationships/image" Target="../media/image12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56" Type="http://schemas.openxmlformats.org/officeDocument/2006/relationships/image" Target="../media/image54.png"/><Relationship Id="rId77" Type="http://schemas.openxmlformats.org/officeDocument/2006/relationships/image" Target="../media/image75.png"/><Relationship Id="rId100" Type="http://schemas.openxmlformats.org/officeDocument/2006/relationships/image" Target="../media/image98.png"/><Relationship Id="rId105" Type="http://schemas.openxmlformats.org/officeDocument/2006/relationships/image" Target="../media/image103.png"/><Relationship Id="rId8" Type="http://schemas.openxmlformats.org/officeDocument/2006/relationships/image" Target="../media/image6.png"/><Relationship Id="rId51" Type="http://schemas.openxmlformats.org/officeDocument/2006/relationships/image" Target="../media/image49.png"/><Relationship Id="rId72" Type="http://schemas.openxmlformats.org/officeDocument/2006/relationships/image" Target="../media/image70.png"/><Relationship Id="rId93" Type="http://schemas.openxmlformats.org/officeDocument/2006/relationships/image" Target="../media/image91.png"/><Relationship Id="rId98" Type="http://schemas.openxmlformats.org/officeDocument/2006/relationships/image" Target="../media/image96.png"/><Relationship Id="rId3" Type="http://schemas.openxmlformats.org/officeDocument/2006/relationships/image" Target="../media/image1.png"/><Relationship Id="rId25" Type="http://schemas.openxmlformats.org/officeDocument/2006/relationships/image" Target="../media/image23.png"/><Relationship Id="rId46" Type="http://schemas.openxmlformats.org/officeDocument/2006/relationships/image" Target="../media/image44.png"/><Relationship Id="rId67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7.png"/><Relationship Id="rId21" Type="http://schemas.openxmlformats.org/officeDocument/2006/relationships/image" Target="../media/image10.png"/><Relationship Id="rId42" Type="http://schemas.openxmlformats.org/officeDocument/2006/relationships/image" Target="../media/image44.png"/><Relationship Id="rId47" Type="http://schemas.openxmlformats.org/officeDocument/2006/relationships/image" Target="../media/image48.png"/><Relationship Id="rId63" Type="http://schemas.openxmlformats.org/officeDocument/2006/relationships/image" Target="../media/image127.png"/><Relationship Id="rId68" Type="http://schemas.openxmlformats.org/officeDocument/2006/relationships/image" Target="../media/image53.png"/><Relationship Id="rId84" Type="http://schemas.openxmlformats.org/officeDocument/2006/relationships/image" Target="../media/image75.png"/><Relationship Id="rId89" Type="http://schemas.openxmlformats.org/officeDocument/2006/relationships/image" Target="../media/image79.png"/><Relationship Id="rId112" Type="http://schemas.openxmlformats.org/officeDocument/2006/relationships/image" Target="../media/image104.jpg"/><Relationship Id="rId16" Type="http://schemas.openxmlformats.org/officeDocument/2006/relationships/image" Target="../media/image6.png"/><Relationship Id="rId107" Type="http://schemas.openxmlformats.org/officeDocument/2006/relationships/image" Target="../media/image100.png"/><Relationship Id="rId11" Type="http://schemas.openxmlformats.org/officeDocument/2006/relationships/image" Target="../media/image113.png"/><Relationship Id="rId32" Type="http://schemas.openxmlformats.org/officeDocument/2006/relationships/image" Target="../media/image40.png"/><Relationship Id="rId37" Type="http://schemas.openxmlformats.org/officeDocument/2006/relationships/image" Target="../media/image41.png"/><Relationship Id="rId53" Type="http://schemas.openxmlformats.org/officeDocument/2006/relationships/image" Target="../media/image23.png"/><Relationship Id="rId58" Type="http://schemas.openxmlformats.org/officeDocument/2006/relationships/image" Target="../media/image28.png"/><Relationship Id="rId74" Type="http://schemas.openxmlformats.org/officeDocument/2006/relationships/image" Target="../media/image64.png"/><Relationship Id="rId79" Type="http://schemas.openxmlformats.org/officeDocument/2006/relationships/image" Target="../media/image69.png"/><Relationship Id="rId102" Type="http://schemas.openxmlformats.org/officeDocument/2006/relationships/image" Target="../media/image91.png"/><Relationship Id="rId5" Type="http://schemas.openxmlformats.org/officeDocument/2006/relationships/image" Target="../media/image107.png"/><Relationship Id="rId90" Type="http://schemas.openxmlformats.org/officeDocument/2006/relationships/image" Target="../media/image80.png"/><Relationship Id="rId95" Type="http://schemas.openxmlformats.org/officeDocument/2006/relationships/image" Target="../media/image84.png"/><Relationship Id="rId22" Type="http://schemas.openxmlformats.org/officeDocument/2006/relationships/image" Target="../media/image11.png"/><Relationship Id="rId27" Type="http://schemas.openxmlformats.org/officeDocument/2006/relationships/image" Target="../media/image119.png"/><Relationship Id="rId43" Type="http://schemas.openxmlformats.org/officeDocument/2006/relationships/image" Target="../media/image45.png"/><Relationship Id="rId48" Type="http://schemas.openxmlformats.org/officeDocument/2006/relationships/image" Target="../media/image122.png"/><Relationship Id="rId64" Type="http://schemas.openxmlformats.org/officeDocument/2006/relationships/image" Target="../media/image50.png"/><Relationship Id="rId69" Type="http://schemas.openxmlformats.org/officeDocument/2006/relationships/image" Target="../media/image59.png"/><Relationship Id="rId80" Type="http://schemas.openxmlformats.org/officeDocument/2006/relationships/image" Target="../media/image70.png"/><Relationship Id="rId85" Type="http://schemas.openxmlformats.org/officeDocument/2006/relationships/image" Target="../media/image131.png"/><Relationship Id="rId12" Type="http://schemas.openxmlformats.org/officeDocument/2006/relationships/image" Target="../media/image114.png"/><Relationship Id="rId17" Type="http://schemas.openxmlformats.org/officeDocument/2006/relationships/image" Target="../media/image7.png"/><Relationship Id="rId33" Type="http://schemas.openxmlformats.org/officeDocument/2006/relationships/image" Target="../media/image120.png"/><Relationship Id="rId38" Type="http://schemas.openxmlformats.org/officeDocument/2006/relationships/image" Target="../media/image34.png"/><Relationship Id="rId59" Type="http://schemas.openxmlformats.org/officeDocument/2006/relationships/image" Target="../media/image29.png"/><Relationship Id="rId103" Type="http://schemas.openxmlformats.org/officeDocument/2006/relationships/image" Target="../media/image92.png"/><Relationship Id="rId108" Type="http://schemas.openxmlformats.org/officeDocument/2006/relationships/image" Target="../media/image136.png"/><Relationship Id="rId54" Type="http://schemas.openxmlformats.org/officeDocument/2006/relationships/image" Target="../media/image24.png"/><Relationship Id="rId70" Type="http://schemas.openxmlformats.org/officeDocument/2006/relationships/image" Target="../media/image60.png"/><Relationship Id="rId75" Type="http://schemas.openxmlformats.org/officeDocument/2006/relationships/image" Target="../media/image65.png"/><Relationship Id="rId91" Type="http://schemas.openxmlformats.org/officeDocument/2006/relationships/image" Target="../media/image81.png"/><Relationship Id="rId96" Type="http://schemas.openxmlformats.org/officeDocument/2006/relationships/image" Target="../media/image1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.png"/><Relationship Id="rId15" Type="http://schemas.openxmlformats.org/officeDocument/2006/relationships/image" Target="../media/image5.png"/><Relationship Id="rId23" Type="http://schemas.openxmlformats.org/officeDocument/2006/relationships/image" Target="../media/image117.png"/><Relationship Id="rId28" Type="http://schemas.openxmlformats.org/officeDocument/2006/relationships/image" Target="../media/image38.png"/><Relationship Id="rId36" Type="http://schemas.openxmlformats.org/officeDocument/2006/relationships/image" Target="../media/image37.png"/><Relationship Id="rId49" Type="http://schemas.openxmlformats.org/officeDocument/2006/relationships/image" Target="../media/image123.png"/><Relationship Id="rId57" Type="http://schemas.openxmlformats.org/officeDocument/2006/relationships/image" Target="../media/image27.png"/><Relationship Id="rId106" Type="http://schemas.openxmlformats.org/officeDocument/2006/relationships/image" Target="../media/image135.png"/><Relationship Id="rId10" Type="http://schemas.openxmlformats.org/officeDocument/2006/relationships/image" Target="../media/image112.png"/><Relationship Id="rId31" Type="http://schemas.openxmlformats.org/officeDocument/2006/relationships/image" Target="../media/image39.png"/><Relationship Id="rId44" Type="http://schemas.openxmlformats.org/officeDocument/2006/relationships/image" Target="../media/image46.png"/><Relationship Id="rId52" Type="http://schemas.openxmlformats.org/officeDocument/2006/relationships/image" Target="../media/image126.png"/><Relationship Id="rId60" Type="http://schemas.openxmlformats.org/officeDocument/2006/relationships/image" Target="../media/image30.png"/><Relationship Id="rId65" Type="http://schemas.openxmlformats.org/officeDocument/2006/relationships/image" Target="../media/image51.png"/><Relationship Id="rId73" Type="http://schemas.openxmlformats.org/officeDocument/2006/relationships/image" Target="../media/image62.png"/><Relationship Id="rId78" Type="http://schemas.openxmlformats.org/officeDocument/2006/relationships/image" Target="../media/image67.png"/><Relationship Id="rId81" Type="http://schemas.openxmlformats.org/officeDocument/2006/relationships/image" Target="../media/image71.png"/><Relationship Id="rId86" Type="http://schemas.openxmlformats.org/officeDocument/2006/relationships/image" Target="../media/image76.png"/><Relationship Id="rId94" Type="http://schemas.openxmlformats.org/officeDocument/2006/relationships/image" Target="../media/image133.png"/><Relationship Id="rId99" Type="http://schemas.openxmlformats.org/officeDocument/2006/relationships/image" Target="../media/image88.png"/><Relationship Id="rId101" Type="http://schemas.openxmlformats.org/officeDocument/2006/relationships/image" Target="../media/image90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Relationship Id="rId13" Type="http://schemas.openxmlformats.org/officeDocument/2006/relationships/image" Target="../media/image115.png"/><Relationship Id="rId18" Type="http://schemas.openxmlformats.org/officeDocument/2006/relationships/image" Target="../media/image116.png"/><Relationship Id="rId39" Type="http://schemas.openxmlformats.org/officeDocument/2006/relationships/image" Target="../media/image35.png"/><Relationship Id="rId109" Type="http://schemas.openxmlformats.org/officeDocument/2006/relationships/image" Target="../media/image137.png"/><Relationship Id="rId34" Type="http://schemas.openxmlformats.org/officeDocument/2006/relationships/image" Target="../media/image121.png"/><Relationship Id="rId50" Type="http://schemas.openxmlformats.org/officeDocument/2006/relationships/image" Target="../media/image124.png"/><Relationship Id="rId55" Type="http://schemas.openxmlformats.org/officeDocument/2006/relationships/image" Target="../media/image25.png"/><Relationship Id="rId76" Type="http://schemas.openxmlformats.org/officeDocument/2006/relationships/image" Target="../media/image130.png"/><Relationship Id="rId97" Type="http://schemas.openxmlformats.org/officeDocument/2006/relationships/image" Target="../media/image86.png"/><Relationship Id="rId104" Type="http://schemas.openxmlformats.org/officeDocument/2006/relationships/image" Target="../media/image93.png"/><Relationship Id="rId7" Type="http://schemas.openxmlformats.org/officeDocument/2006/relationships/image" Target="../media/image109.png"/><Relationship Id="rId71" Type="http://schemas.openxmlformats.org/officeDocument/2006/relationships/image" Target="../media/image129.png"/><Relationship Id="rId92" Type="http://schemas.openxmlformats.org/officeDocument/2006/relationships/image" Target="../media/image82.png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12.png"/><Relationship Id="rId24" Type="http://schemas.openxmlformats.org/officeDocument/2006/relationships/image" Target="../media/image118.png"/><Relationship Id="rId40" Type="http://schemas.openxmlformats.org/officeDocument/2006/relationships/image" Target="../media/image42.png"/><Relationship Id="rId45" Type="http://schemas.openxmlformats.org/officeDocument/2006/relationships/image" Target="../media/image36.png"/><Relationship Id="rId66" Type="http://schemas.openxmlformats.org/officeDocument/2006/relationships/image" Target="../media/image128.png"/><Relationship Id="rId87" Type="http://schemas.openxmlformats.org/officeDocument/2006/relationships/image" Target="../media/image77.png"/><Relationship Id="rId110" Type="http://schemas.openxmlformats.org/officeDocument/2006/relationships/image" Target="../media/image102.png"/><Relationship Id="rId61" Type="http://schemas.openxmlformats.org/officeDocument/2006/relationships/image" Target="../media/image31.png"/><Relationship Id="rId82" Type="http://schemas.openxmlformats.org/officeDocument/2006/relationships/image" Target="../media/image72.png"/><Relationship Id="rId19" Type="http://schemas.openxmlformats.org/officeDocument/2006/relationships/image" Target="../media/image8.png"/><Relationship Id="rId14" Type="http://schemas.openxmlformats.org/officeDocument/2006/relationships/image" Target="../media/image4.png"/><Relationship Id="rId30" Type="http://schemas.openxmlformats.org/officeDocument/2006/relationships/image" Target="../media/image13.png"/><Relationship Id="rId35" Type="http://schemas.openxmlformats.org/officeDocument/2006/relationships/image" Target="../media/image33.png"/><Relationship Id="rId56" Type="http://schemas.openxmlformats.org/officeDocument/2006/relationships/image" Target="../media/image26.png"/><Relationship Id="rId77" Type="http://schemas.openxmlformats.org/officeDocument/2006/relationships/image" Target="../media/image66.png"/><Relationship Id="rId100" Type="http://schemas.openxmlformats.org/officeDocument/2006/relationships/image" Target="../media/image89.png"/><Relationship Id="rId105" Type="http://schemas.openxmlformats.org/officeDocument/2006/relationships/image" Target="../media/image2.png"/><Relationship Id="rId8" Type="http://schemas.openxmlformats.org/officeDocument/2006/relationships/image" Target="../media/image110.png"/><Relationship Id="rId51" Type="http://schemas.openxmlformats.org/officeDocument/2006/relationships/image" Target="../media/image125.png"/><Relationship Id="rId72" Type="http://schemas.openxmlformats.org/officeDocument/2006/relationships/image" Target="../media/image61.png"/><Relationship Id="rId93" Type="http://schemas.openxmlformats.org/officeDocument/2006/relationships/image" Target="../media/image132.png"/><Relationship Id="rId98" Type="http://schemas.openxmlformats.org/officeDocument/2006/relationships/image" Target="../media/image87.png"/><Relationship Id="rId3" Type="http://schemas.openxmlformats.org/officeDocument/2006/relationships/image" Target="../media/image105.png"/><Relationship Id="rId25" Type="http://schemas.openxmlformats.org/officeDocument/2006/relationships/image" Target="../media/image56.png"/><Relationship Id="rId46" Type="http://schemas.openxmlformats.org/officeDocument/2006/relationships/image" Target="../media/image47.png"/><Relationship Id="rId67" Type="http://schemas.openxmlformats.org/officeDocument/2006/relationships/image" Target="../media/image52.png"/><Relationship Id="rId20" Type="http://schemas.openxmlformats.org/officeDocument/2006/relationships/image" Target="../media/image9.png"/><Relationship Id="rId41" Type="http://schemas.openxmlformats.org/officeDocument/2006/relationships/image" Target="../media/image43.png"/><Relationship Id="rId62" Type="http://schemas.openxmlformats.org/officeDocument/2006/relationships/image" Target="../media/image32.png"/><Relationship Id="rId83" Type="http://schemas.openxmlformats.org/officeDocument/2006/relationships/image" Target="../media/image74.png"/><Relationship Id="rId88" Type="http://schemas.openxmlformats.org/officeDocument/2006/relationships/image" Target="../media/image78.png"/><Relationship Id="rId111" Type="http://schemas.openxmlformats.org/officeDocument/2006/relationships/image" Target="../media/image10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336" y="0"/>
            <a:ext cx="10689140" cy="7559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93E6621-6B02-4A5E-7FEA-8AA153D61480}"/>
              </a:ext>
            </a:extLst>
          </p:cNvPr>
          <p:cNvSpPr/>
          <p:nvPr/>
        </p:nvSpPr>
        <p:spPr>
          <a:xfrm>
            <a:off x="43394" y="7306178"/>
            <a:ext cx="2716208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00" spc="-20">
                <a:solidFill>
                  <a:schemeClr val="tx1">
                    <a:lumMod val="65000"/>
                    <a:lumOff val="35000"/>
                  </a:schemeClr>
                </a:solidFill>
                <a:latin typeface="Yu Gothic Pr6N M" panose="020B0400000000000000" pitchFamily="34" charset="-128"/>
                <a:ea typeface="Yu Gothic Pr6N M" panose="020B0400000000000000" pitchFamily="34" charset="-128"/>
              </a:rPr>
              <a:t>＊花の写真と香りは全てイメージです。＊価格は全て希望小売価格（税込）です。</a:t>
            </a:r>
            <a:endParaRPr lang="ja-JP" altLang="en-US" sz="500" spc="-20" dirty="0">
              <a:solidFill>
                <a:schemeClr val="tx1">
                  <a:lumMod val="65000"/>
                  <a:lumOff val="35000"/>
                </a:schemeClr>
              </a:solidFill>
              <a:latin typeface="Yu Gothic Pr6N M" panose="020B0400000000000000" pitchFamily="34" charset="-128"/>
              <a:ea typeface="Yu Gothic Pr6N M" panose="020B0400000000000000" pitchFamily="34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052699D-C95C-FF14-32CA-A4C518A3D2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728" y="7306668"/>
            <a:ext cx="2159000" cy="114300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308C698-9AA5-1E0D-BDA3-0D8EF6084886}"/>
              </a:ext>
            </a:extLst>
          </p:cNvPr>
          <p:cNvSpPr/>
          <p:nvPr/>
        </p:nvSpPr>
        <p:spPr>
          <a:xfrm>
            <a:off x="2403521" y="7305181"/>
            <a:ext cx="6550610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Pr6N M" panose="020B0400000000000000" pitchFamily="34" charset="-128"/>
                <a:ea typeface="Yu Gothic Pr6N M" panose="020B0400000000000000" pitchFamily="34" charset="-128"/>
              </a:rPr>
              <a:t>※1</a:t>
            </a:r>
            <a:r>
              <a:rPr lang="ja-JP" altLang="en-US" sz="500" spc="-20">
                <a:solidFill>
                  <a:schemeClr val="tx1">
                    <a:lumMod val="75000"/>
                    <a:lumOff val="25000"/>
                  </a:schemeClr>
                </a:solidFill>
                <a:latin typeface="Yu Gothic Pr6N M" panose="020B0400000000000000" pitchFamily="34" charset="-128"/>
                <a:ea typeface="Yu Gothic Pr6N M" panose="020B0400000000000000" pitchFamily="34" charset="-128"/>
              </a:rPr>
              <a:t> 年齢に応じたお手入れのこと。</a:t>
            </a:r>
            <a:r>
              <a:rPr lang="en-US" altLang="ja-JP" sz="5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Pr6N M" panose="020B0400000000000000" pitchFamily="34" charset="-128"/>
                <a:ea typeface="Yu Gothic Pr6N M" panose="020B0400000000000000" pitchFamily="34" charset="-128"/>
              </a:rPr>
              <a:t>※</a:t>
            </a:r>
            <a:r>
              <a:rPr lang="ja-JP" altLang="en-US" sz="500" spc="-20">
                <a:solidFill>
                  <a:schemeClr val="tx1">
                    <a:lumMod val="75000"/>
                    <a:lumOff val="25000"/>
                  </a:schemeClr>
                </a:solidFill>
                <a:latin typeface="Yu Gothic Pr6N M" panose="020B0400000000000000" pitchFamily="34" charset="-128"/>
                <a:ea typeface="Yu Gothic Pr6N M" panose="020B0400000000000000" pitchFamily="34" charset="-128"/>
              </a:rPr>
              <a:t> </a:t>
            </a:r>
            <a:r>
              <a:rPr lang="en-US" altLang="ja-JP" sz="5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Pr6N M" panose="020B0400000000000000" pitchFamily="34" charset="-128"/>
                <a:ea typeface="Yu Gothic Pr6N M" panose="020B0400000000000000" pitchFamily="34" charset="-128"/>
              </a:rPr>
              <a:t>2 </a:t>
            </a:r>
            <a:r>
              <a:rPr lang="ja-JP" altLang="en-US" sz="500" spc="-20">
                <a:solidFill>
                  <a:schemeClr val="tx1">
                    <a:lumMod val="75000"/>
                    <a:lumOff val="25000"/>
                  </a:schemeClr>
                </a:solidFill>
                <a:latin typeface="Yu Gothic Pr6N M" panose="020B0400000000000000" pitchFamily="34" charset="-128"/>
                <a:ea typeface="Yu Gothic Pr6N M" panose="020B0400000000000000" pitchFamily="34" charset="-128"/>
              </a:rPr>
              <a:t>大気中に浮遊するちり・ほこり・花粉などが髪に付着すること。</a:t>
            </a:r>
            <a:r>
              <a:rPr lang="en-US" altLang="ja-JP" sz="500" spc="-20" dirty="0">
                <a:solidFill>
                  <a:srgbClr val="404040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</a:rPr>
              <a:t>※3</a:t>
            </a:r>
            <a:r>
              <a:rPr lang="ja-JP" altLang="en-US" sz="500" spc="-20">
                <a:solidFill>
                  <a:srgbClr val="404040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</a:rPr>
              <a:t> 販売名：オージュア </a:t>
            </a:r>
            <a:r>
              <a:rPr lang="en" altLang="ja-JP" sz="500" spc="-20" dirty="0">
                <a:solidFill>
                  <a:srgbClr val="404040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</a:rPr>
              <a:t>GR</a:t>
            </a:r>
            <a:r>
              <a:rPr lang="ja-JP" altLang="en-US" sz="500" spc="-20">
                <a:solidFill>
                  <a:srgbClr val="404040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</a:rPr>
              <a:t> グロウエッセンス</a:t>
            </a:r>
            <a:r>
              <a:rPr lang="en-US" altLang="ja-JP" sz="500" spc="-20" dirty="0">
                <a:solidFill>
                  <a:srgbClr val="404040"/>
                </a:solidFill>
                <a:latin typeface="Yu Gothic Pr6N M" panose="020B0400000000000000" pitchFamily="34" charset="-128"/>
                <a:ea typeface="Yu Gothic Pr6N M" panose="020B0400000000000000" pitchFamily="34" charset="-128"/>
              </a:rPr>
              <a:t>  </a:t>
            </a:r>
            <a:r>
              <a:rPr lang="en-US" altLang="ja-JP" sz="5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Pr6N M" panose="020B0400000000000000" pitchFamily="34" charset="-128"/>
                <a:ea typeface="Yu Gothic Pr6N M" panose="020B0400000000000000" pitchFamily="34" charset="-128"/>
              </a:rPr>
              <a:t>※4 </a:t>
            </a:r>
            <a:r>
              <a:rPr lang="ja-JP" altLang="en-US" sz="500" spc="-20">
                <a:solidFill>
                  <a:schemeClr val="tx1">
                    <a:lumMod val="75000"/>
                    <a:lumOff val="25000"/>
                  </a:schemeClr>
                </a:solidFill>
                <a:latin typeface="Yu Gothic Pr6N M" panose="020B0400000000000000" pitchFamily="34" charset="-128"/>
                <a:ea typeface="Yu Gothic Pr6N M" panose="020B0400000000000000" pitchFamily="34" charset="-128"/>
              </a:rPr>
              <a:t>エイジングスパとは</a:t>
            </a:r>
            <a:r>
              <a:rPr lang="ja-JP" altLang="en-US" sz="500" spc="-300">
                <a:solidFill>
                  <a:schemeClr val="tx1">
                    <a:lumMod val="75000"/>
                    <a:lumOff val="25000"/>
                  </a:schemeClr>
                </a:solidFill>
                <a:latin typeface="Yu Gothic Pr6N M" panose="020B0400000000000000" pitchFamily="34" charset="-128"/>
                <a:ea typeface="Yu Gothic Pr6N M" panose="020B0400000000000000" pitchFamily="34" charset="-128"/>
              </a:rPr>
              <a:t>、</a:t>
            </a:r>
            <a:r>
              <a:rPr lang="ja-JP" altLang="en-US" sz="500" spc="-20">
                <a:solidFill>
                  <a:schemeClr val="tx1">
                    <a:lumMod val="75000"/>
                    <a:lumOff val="25000"/>
                  </a:schemeClr>
                </a:solidFill>
                <a:latin typeface="Yu Gothic Pr6N M" panose="020B0400000000000000" pitchFamily="34" charset="-128"/>
                <a:ea typeface="Yu Gothic Pr6N M" panose="020B0400000000000000" pitchFamily="34" charset="-128"/>
              </a:rPr>
              <a:t>年齢に応じたお手入れのこと。</a:t>
            </a:r>
            <a:r>
              <a:rPr lang="en-US" altLang="ja-JP" sz="5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Pr6N M" panose="020B0400000000000000" pitchFamily="34" charset="-128"/>
                <a:ea typeface="Yu Gothic Pr6N M" panose="020B0400000000000000" pitchFamily="34" charset="-128"/>
              </a:rPr>
              <a:t> </a:t>
            </a:r>
            <a:endParaRPr lang="ja-JP" altLang="en-US" sz="500" spc="-20">
              <a:solidFill>
                <a:schemeClr val="tx1">
                  <a:lumMod val="75000"/>
                  <a:lumOff val="25000"/>
                </a:schemeClr>
              </a:solidFill>
              <a:latin typeface="Yu Gothic Pr6N M" panose="020B0400000000000000" pitchFamily="34" charset="-128"/>
              <a:ea typeface="Yu Gothic Pr6N M" panose="020B0400000000000000" pitchFamily="34" charset="-128"/>
            </a:endParaRPr>
          </a:p>
        </p:txBody>
      </p:sp>
      <p:pic>
        <p:nvPicPr>
          <p:cNvPr id="13" name="図 12" descr="ロゴ&#10;&#10;低い精度で自動的に生成された説明">
            <a:extLst>
              <a:ext uri="{FF2B5EF4-FFF2-40B4-BE49-F238E27FC236}">
                <a16:creationId xmlns:a16="http://schemas.microsoft.com/office/drawing/2014/main" id="{0BFFAD96-43C4-48BC-FB91-9FDF2B0EAF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694" y="2018434"/>
            <a:ext cx="571500" cy="495300"/>
          </a:xfrm>
          <a:prstGeom prst="rect">
            <a:avLst/>
          </a:prstGeom>
        </p:spPr>
      </p:pic>
      <p:pic>
        <p:nvPicPr>
          <p:cNvPr id="24" name="図 23" descr="アイコン&#10;&#10;自動的に生成された説明">
            <a:extLst>
              <a:ext uri="{FF2B5EF4-FFF2-40B4-BE49-F238E27FC236}">
                <a16:creationId xmlns:a16="http://schemas.microsoft.com/office/drawing/2014/main" id="{BF6157FB-0143-8C3D-34F4-55B9E5C662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6117" y="667942"/>
            <a:ext cx="711200" cy="152400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F4101FD3-DB64-ACE6-EEC7-B076CDEC4A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1656" y="835294"/>
            <a:ext cx="457200" cy="114300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44AEFFC0-7431-FC09-73AA-F632B1B345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2288" y="835294"/>
            <a:ext cx="647700" cy="114300"/>
          </a:xfrm>
          <a:prstGeom prst="rect">
            <a:avLst/>
          </a:prstGeom>
        </p:spPr>
      </p:pic>
      <p:pic>
        <p:nvPicPr>
          <p:cNvPr id="27" name="図 26" descr="アイコン&#10;&#10;自動的に生成された説明">
            <a:extLst>
              <a:ext uri="{FF2B5EF4-FFF2-40B4-BE49-F238E27FC236}">
                <a16:creationId xmlns:a16="http://schemas.microsoft.com/office/drawing/2014/main" id="{382497C6-8055-93C7-F1AE-A31A631DC2F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2288" y="667942"/>
            <a:ext cx="1016000" cy="127000"/>
          </a:xfrm>
          <a:prstGeom prst="rect">
            <a:avLst/>
          </a:prstGeom>
        </p:spPr>
      </p:pic>
      <p:pic>
        <p:nvPicPr>
          <p:cNvPr id="28" name="図 27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406E08E8-05CF-4F37-CB63-BB5347F1AA8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939" y="667942"/>
            <a:ext cx="1041400" cy="127000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CC89BD74-88FA-4424-AB34-02F5A801F22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939" y="835294"/>
            <a:ext cx="508000" cy="114300"/>
          </a:xfrm>
          <a:prstGeom prst="rect">
            <a:avLst/>
          </a:prstGeom>
        </p:spPr>
      </p:pic>
      <p:pic>
        <p:nvPicPr>
          <p:cNvPr id="30" name="図 29" descr="ロゴ&#10;&#10;自動的に生成された説明">
            <a:extLst>
              <a:ext uri="{FF2B5EF4-FFF2-40B4-BE49-F238E27FC236}">
                <a16:creationId xmlns:a16="http://schemas.microsoft.com/office/drawing/2014/main" id="{7432B91A-2C4C-4854-8846-E6C6191B712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8159" y="667942"/>
            <a:ext cx="1092200" cy="127000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A8192675-2D3C-CB23-EB17-0ABFDC0FC02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8159" y="835294"/>
            <a:ext cx="546100" cy="114300"/>
          </a:xfrm>
          <a:prstGeom prst="rect">
            <a:avLst/>
          </a:prstGeom>
        </p:spPr>
      </p:pic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12541C2F-6E0C-2E34-9D7D-C1D6819FC3D8}"/>
              </a:ext>
            </a:extLst>
          </p:cNvPr>
          <p:cNvSpPr/>
          <p:nvPr/>
        </p:nvSpPr>
        <p:spPr>
          <a:xfrm>
            <a:off x="6261144" y="964783"/>
            <a:ext cx="11977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微粒子汚れ　 を除去し、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ツヤのある髪へ</a:t>
            </a:r>
          </a:p>
        </p:txBody>
      </p:sp>
      <p:pic>
        <p:nvPicPr>
          <p:cNvPr id="33" name="図 32" descr="アイコン&#10;&#10;自動的に生成された説明">
            <a:extLst>
              <a:ext uri="{FF2B5EF4-FFF2-40B4-BE49-F238E27FC236}">
                <a16:creationId xmlns:a16="http://schemas.microsoft.com/office/drawing/2014/main" id="{C1D4C10E-8D91-EE3A-E866-0C2C19C8952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6444" y="657901"/>
            <a:ext cx="1079500" cy="127000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A49F9E61-0A02-22C1-A50B-F2BE9F1A6C8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8834" y="840452"/>
            <a:ext cx="419100" cy="114300"/>
          </a:xfrm>
          <a:prstGeom prst="rect">
            <a:avLst/>
          </a:prstGeom>
        </p:spPr>
      </p:pic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E1CC7CCF-0D24-22C6-A856-31BD5B4CAF66}"/>
              </a:ext>
            </a:extLst>
          </p:cNvPr>
          <p:cNvSpPr/>
          <p:nvPr/>
        </p:nvSpPr>
        <p:spPr>
          <a:xfrm>
            <a:off x="1856334" y="971753"/>
            <a:ext cx="9157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根元から美しい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シルエットへ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5391F262-BCF6-9B79-3112-BE527315ADBD}"/>
              </a:ext>
            </a:extLst>
          </p:cNvPr>
          <p:cNvSpPr/>
          <p:nvPr/>
        </p:nvSpPr>
        <p:spPr>
          <a:xfrm>
            <a:off x="3088973" y="971753"/>
            <a:ext cx="11050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ダメージをケアして</a:t>
            </a:r>
            <a:endParaRPr lang="en-US" altLang="ja-JP" sz="7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健やかな髪へ</a:t>
            </a: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B2AC2C06-0C4A-B173-43B2-BBF1F01F3A07}"/>
              </a:ext>
            </a:extLst>
          </p:cNvPr>
          <p:cNvSpPr/>
          <p:nvPr/>
        </p:nvSpPr>
        <p:spPr>
          <a:xfrm>
            <a:off x="4972449" y="971753"/>
            <a:ext cx="8483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みずみずしく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しなやかな髪へ</a:t>
            </a: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EB371F4E-D154-726C-C1C1-E2A407363052}"/>
              </a:ext>
            </a:extLst>
          </p:cNvPr>
          <p:cNvSpPr/>
          <p:nvPr/>
        </p:nvSpPr>
        <p:spPr>
          <a:xfrm>
            <a:off x="7557877" y="971753"/>
            <a:ext cx="114217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紫外線から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髪を守り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ツヤのある髪へ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86B35F77-A83F-24F1-CEF6-EBE73CC3E53B}"/>
              </a:ext>
            </a:extLst>
          </p:cNvPr>
          <p:cNvSpPr/>
          <p:nvPr/>
        </p:nvSpPr>
        <p:spPr>
          <a:xfrm>
            <a:off x="8467029" y="971753"/>
            <a:ext cx="114217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紫外線から髪を守り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なめらかで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つややかな髪へ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B3817CCF-8125-D9D1-80F1-CDF06AD5A50F}"/>
              </a:ext>
            </a:extLst>
          </p:cNvPr>
          <p:cNvSpPr/>
          <p:nvPr/>
        </p:nvSpPr>
        <p:spPr>
          <a:xfrm>
            <a:off x="9420189" y="971753"/>
            <a:ext cx="114217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紫外線から髪を守り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やわらかで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つややかな髪へ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DB6B0900-6E40-0C4B-0253-F7AC4FB05821}"/>
              </a:ext>
            </a:extLst>
          </p:cNvPr>
          <p:cNvSpPr txBox="1"/>
          <p:nvPr/>
        </p:nvSpPr>
        <p:spPr>
          <a:xfrm>
            <a:off x="6712492" y="959057"/>
            <a:ext cx="30744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※2</a:t>
            </a:r>
            <a:endParaRPr lang="ja-JP" altLang="en-US" sz="500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46" name="図 45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8C9F805F-FA2D-A73D-A47E-7FB5409C7D6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984" y="4389275"/>
            <a:ext cx="571500" cy="495300"/>
          </a:xfrm>
          <a:prstGeom prst="rect">
            <a:avLst/>
          </a:prstGeom>
        </p:spPr>
      </p:pic>
      <p:pic>
        <p:nvPicPr>
          <p:cNvPr id="52" name="図 51" descr="花, 光 が含まれている画像&#10;&#10;自動的に生成された説明">
            <a:extLst>
              <a:ext uri="{FF2B5EF4-FFF2-40B4-BE49-F238E27FC236}">
                <a16:creationId xmlns:a16="http://schemas.microsoft.com/office/drawing/2014/main" id="{8EA4C9F5-030F-A0FE-F472-3FD1690223A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2895" y="2018434"/>
            <a:ext cx="571500" cy="495300"/>
          </a:xfrm>
          <a:prstGeom prst="rect">
            <a:avLst/>
          </a:prstGeom>
        </p:spPr>
      </p:pic>
      <p:pic>
        <p:nvPicPr>
          <p:cNvPr id="54" name="図 53" descr="アプリケーション が含まれている画像&#10;&#10;自動的に生成された説明">
            <a:extLst>
              <a:ext uri="{FF2B5EF4-FFF2-40B4-BE49-F238E27FC236}">
                <a16:creationId xmlns:a16="http://schemas.microsoft.com/office/drawing/2014/main" id="{D1644508-72AC-FECB-18A1-DF0CC1840B8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1350" y="2018434"/>
            <a:ext cx="558800" cy="495300"/>
          </a:xfrm>
          <a:prstGeom prst="rect">
            <a:avLst/>
          </a:prstGeom>
        </p:spPr>
      </p:pic>
      <p:pic>
        <p:nvPicPr>
          <p:cNvPr id="56" name="図 55" descr="アプリケーション&#10;&#10;中程度の精度で自動的に生成された説明">
            <a:extLst>
              <a:ext uri="{FF2B5EF4-FFF2-40B4-BE49-F238E27FC236}">
                <a16:creationId xmlns:a16="http://schemas.microsoft.com/office/drawing/2014/main" id="{3EC706ED-64C4-342D-78AA-9D0B1F61FFE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2848" y="4389275"/>
            <a:ext cx="571500" cy="495300"/>
          </a:xfrm>
          <a:prstGeom prst="rect">
            <a:avLst/>
          </a:prstGeom>
        </p:spPr>
      </p:pic>
      <p:pic>
        <p:nvPicPr>
          <p:cNvPr id="62" name="図 61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19580457-6665-6462-8946-B9CC741698A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632" y="2018434"/>
            <a:ext cx="571500" cy="495300"/>
          </a:xfrm>
          <a:prstGeom prst="rect">
            <a:avLst/>
          </a:prstGeom>
        </p:spPr>
      </p:pic>
      <p:pic>
        <p:nvPicPr>
          <p:cNvPr id="70" name="図 69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B1DC797F-EF20-7517-F268-BEAEE05D1C18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0946" y="4389275"/>
            <a:ext cx="571500" cy="495300"/>
          </a:xfrm>
          <a:prstGeom prst="rect">
            <a:avLst/>
          </a:prstGeom>
        </p:spPr>
      </p:pic>
      <p:pic>
        <p:nvPicPr>
          <p:cNvPr id="72" name="図 71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4F51AA4E-5222-08A0-2501-D8C6C14FDB7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332" y="4389275"/>
            <a:ext cx="558800" cy="495300"/>
          </a:xfrm>
          <a:prstGeom prst="rect">
            <a:avLst/>
          </a:prstGeom>
        </p:spPr>
      </p:pic>
      <p:pic>
        <p:nvPicPr>
          <p:cNvPr id="74" name="図 73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45A518FB-49CE-0B8A-3199-D967520DB9B1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8611" y="4389275"/>
            <a:ext cx="571500" cy="495300"/>
          </a:xfrm>
          <a:prstGeom prst="rect">
            <a:avLst/>
          </a:prstGeom>
        </p:spPr>
      </p:pic>
      <p:pic>
        <p:nvPicPr>
          <p:cNvPr id="76" name="図 75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6978F376-610F-4430-01EF-D820A028DB2C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8627" y="2018434"/>
            <a:ext cx="558800" cy="495300"/>
          </a:xfrm>
          <a:prstGeom prst="rect">
            <a:avLst/>
          </a:prstGeom>
        </p:spPr>
      </p:pic>
      <p:grpSp>
        <p:nvGrpSpPr>
          <p:cNvPr id="230" name="グループ化 229">
            <a:extLst>
              <a:ext uri="{FF2B5EF4-FFF2-40B4-BE49-F238E27FC236}">
                <a16:creationId xmlns:a16="http://schemas.microsoft.com/office/drawing/2014/main" id="{3CAD28E6-2F4D-22E9-1D22-69BCDB36B75C}"/>
              </a:ext>
            </a:extLst>
          </p:cNvPr>
          <p:cNvGrpSpPr/>
          <p:nvPr/>
        </p:nvGrpSpPr>
        <p:grpSpPr>
          <a:xfrm>
            <a:off x="3631929" y="3007490"/>
            <a:ext cx="762000" cy="276922"/>
            <a:chOff x="3755433" y="3007490"/>
            <a:chExt cx="762000" cy="276922"/>
          </a:xfrm>
        </p:grpSpPr>
        <p:pic>
          <p:nvPicPr>
            <p:cNvPr id="77" name="図 76" descr="モニター画面に映る文字&#10;&#10;低い精度で自動的に生成された説明">
              <a:extLst>
                <a:ext uri="{FF2B5EF4-FFF2-40B4-BE49-F238E27FC236}">
                  <a16:creationId xmlns:a16="http://schemas.microsoft.com/office/drawing/2014/main" id="{0B9CF880-CC3A-90D4-D349-F4958A2731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55433" y="3007490"/>
              <a:ext cx="762000" cy="139700"/>
            </a:xfrm>
            <a:prstGeom prst="rect">
              <a:avLst/>
            </a:prstGeom>
          </p:spPr>
        </p:pic>
        <p:pic>
          <p:nvPicPr>
            <p:cNvPr id="78" name="図 77">
              <a:extLst>
                <a:ext uri="{FF2B5EF4-FFF2-40B4-BE49-F238E27FC236}">
                  <a16:creationId xmlns:a16="http://schemas.microsoft.com/office/drawing/2014/main" id="{8668464A-B4BF-9EBD-30FF-69B2897F4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55433" y="3170112"/>
              <a:ext cx="368300" cy="114300"/>
            </a:xfrm>
            <a:prstGeom prst="rect">
              <a:avLst/>
            </a:prstGeom>
          </p:spPr>
        </p:pic>
      </p:grpSp>
      <p:pic>
        <p:nvPicPr>
          <p:cNvPr id="79" name="図 78">
            <a:extLst>
              <a:ext uri="{FF2B5EF4-FFF2-40B4-BE49-F238E27FC236}">
                <a16:creationId xmlns:a16="http://schemas.microsoft.com/office/drawing/2014/main" id="{A5CD8D51-37C8-31A9-D524-733C9C18E0BE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7942" y="3007490"/>
            <a:ext cx="1092200" cy="114300"/>
          </a:xfrm>
          <a:prstGeom prst="rect">
            <a:avLst/>
          </a:prstGeom>
        </p:spPr>
      </p:pic>
      <p:pic>
        <p:nvPicPr>
          <p:cNvPr id="80" name="図 79">
            <a:extLst>
              <a:ext uri="{FF2B5EF4-FFF2-40B4-BE49-F238E27FC236}">
                <a16:creationId xmlns:a16="http://schemas.microsoft.com/office/drawing/2014/main" id="{426D28C0-45E4-9BD2-7ACC-19A606040EA7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7942" y="3170112"/>
            <a:ext cx="495300" cy="114300"/>
          </a:xfrm>
          <a:prstGeom prst="rect">
            <a:avLst/>
          </a:prstGeom>
        </p:spPr>
      </p:pic>
      <p:pic>
        <p:nvPicPr>
          <p:cNvPr id="81" name="図 80">
            <a:extLst>
              <a:ext uri="{FF2B5EF4-FFF2-40B4-BE49-F238E27FC236}">
                <a16:creationId xmlns:a16="http://schemas.microsoft.com/office/drawing/2014/main" id="{0998FEB0-2793-22BC-D646-18357274B80D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4595" y="3007490"/>
            <a:ext cx="825500" cy="114300"/>
          </a:xfrm>
          <a:prstGeom prst="rect">
            <a:avLst/>
          </a:prstGeom>
        </p:spPr>
      </p:pic>
      <p:pic>
        <p:nvPicPr>
          <p:cNvPr id="82" name="図 81">
            <a:extLst>
              <a:ext uri="{FF2B5EF4-FFF2-40B4-BE49-F238E27FC236}">
                <a16:creationId xmlns:a16="http://schemas.microsoft.com/office/drawing/2014/main" id="{B17B37A4-51E1-50A1-9C97-BE2E8E646F26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4595" y="3170112"/>
            <a:ext cx="368300" cy="114300"/>
          </a:xfrm>
          <a:prstGeom prst="rect">
            <a:avLst/>
          </a:prstGeom>
        </p:spPr>
      </p:pic>
      <p:pic>
        <p:nvPicPr>
          <p:cNvPr id="83" name="図 82">
            <a:extLst>
              <a:ext uri="{FF2B5EF4-FFF2-40B4-BE49-F238E27FC236}">
                <a16:creationId xmlns:a16="http://schemas.microsoft.com/office/drawing/2014/main" id="{BB509671-89B6-F9A2-2D8C-9888820EF1F3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2316" y="3007490"/>
            <a:ext cx="1016000" cy="114300"/>
          </a:xfrm>
          <a:prstGeom prst="rect">
            <a:avLst/>
          </a:prstGeom>
        </p:spPr>
      </p:pic>
      <p:pic>
        <p:nvPicPr>
          <p:cNvPr id="84" name="図 83">
            <a:extLst>
              <a:ext uri="{FF2B5EF4-FFF2-40B4-BE49-F238E27FC236}">
                <a16:creationId xmlns:a16="http://schemas.microsoft.com/office/drawing/2014/main" id="{756DBE6E-B364-92C2-DCBD-6417FD8AC567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2316" y="3170112"/>
            <a:ext cx="508000" cy="114300"/>
          </a:xfrm>
          <a:prstGeom prst="rect">
            <a:avLst/>
          </a:prstGeom>
        </p:spPr>
      </p:pic>
      <p:pic>
        <p:nvPicPr>
          <p:cNvPr id="85" name="図 84" descr="メーター, 時計 が含まれている画像&#10;&#10;自動的に生成された説明">
            <a:extLst>
              <a:ext uri="{FF2B5EF4-FFF2-40B4-BE49-F238E27FC236}">
                <a16:creationId xmlns:a16="http://schemas.microsoft.com/office/drawing/2014/main" id="{9887D444-2685-C8E6-CA44-1045767B1CF8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0639" y="3007490"/>
            <a:ext cx="927100" cy="139700"/>
          </a:xfrm>
          <a:prstGeom prst="rect">
            <a:avLst/>
          </a:prstGeom>
        </p:spPr>
      </p:pic>
      <p:pic>
        <p:nvPicPr>
          <p:cNvPr id="86" name="図 85">
            <a:extLst>
              <a:ext uri="{FF2B5EF4-FFF2-40B4-BE49-F238E27FC236}">
                <a16:creationId xmlns:a16="http://schemas.microsoft.com/office/drawing/2014/main" id="{1B6DEC87-DC20-3A69-02B8-694D9C95751C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0639" y="3170112"/>
            <a:ext cx="520700" cy="114300"/>
          </a:xfrm>
          <a:prstGeom prst="rect">
            <a:avLst/>
          </a:prstGeom>
        </p:spPr>
      </p:pic>
      <p:pic>
        <p:nvPicPr>
          <p:cNvPr id="99" name="図 98" descr="洗面道具, カップ, 座る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11F15F98-5A4A-8A76-93F6-E0ED7C911A59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9163" y="1401575"/>
            <a:ext cx="317500" cy="850900"/>
          </a:xfrm>
          <a:prstGeom prst="rect">
            <a:avLst/>
          </a:prstGeom>
        </p:spPr>
      </p:pic>
      <p:pic>
        <p:nvPicPr>
          <p:cNvPr id="100" name="図 99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B172981D-4CB6-62A7-5EC7-431428477A40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1502" y="1401575"/>
            <a:ext cx="317500" cy="850900"/>
          </a:xfrm>
          <a:prstGeom prst="rect">
            <a:avLst/>
          </a:prstGeom>
        </p:spPr>
      </p:pic>
      <p:pic>
        <p:nvPicPr>
          <p:cNvPr id="101" name="図 100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DB1EBA8A-CCAA-6ABC-33E1-BCEE3395965F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7097" y="1401575"/>
            <a:ext cx="317500" cy="850900"/>
          </a:xfrm>
          <a:prstGeom prst="rect">
            <a:avLst/>
          </a:prstGeom>
        </p:spPr>
      </p:pic>
      <p:pic>
        <p:nvPicPr>
          <p:cNvPr id="102" name="図 101" descr="テキスト&#10;&#10;自動的に生成された説明">
            <a:extLst>
              <a:ext uri="{FF2B5EF4-FFF2-40B4-BE49-F238E27FC236}">
                <a16:creationId xmlns:a16="http://schemas.microsoft.com/office/drawing/2014/main" id="{0A2B343E-AF76-FAB6-281D-906E70CE2483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1416" y="1401575"/>
            <a:ext cx="317500" cy="850900"/>
          </a:xfrm>
          <a:prstGeom prst="rect">
            <a:avLst/>
          </a:prstGeom>
        </p:spPr>
      </p:pic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8AE1DE20-11C4-0057-685A-0C584E58C870}"/>
              </a:ext>
            </a:extLst>
          </p:cNvPr>
          <p:cNvSpPr txBox="1"/>
          <p:nvPr/>
        </p:nvSpPr>
        <p:spPr>
          <a:xfrm>
            <a:off x="1909741" y="1442510"/>
            <a:ext cx="767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A94986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エクイアル</a:t>
            </a:r>
          </a:p>
          <a:p>
            <a:r>
              <a:rPr kumimoji="1" lang="ja-JP" altLang="en-US" sz="600" b="1">
                <a:solidFill>
                  <a:srgbClr val="A94986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フォースミスト</a:t>
            </a: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DB0DD49F-3831-D9B7-F450-195EC3E002B5}"/>
              </a:ext>
            </a:extLst>
          </p:cNvPr>
          <p:cNvSpPr txBox="1"/>
          <p:nvPr/>
        </p:nvSpPr>
        <p:spPr>
          <a:xfrm>
            <a:off x="3124871" y="1442510"/>
            <a:ext cx="744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BA295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イミュライズ</a:t>
            </a:r>
          </a:p>
          <a:p>
            <a:r>
              <a:rPr kumimoji="1" lang="ja-JP" altLang="en-US" sz="600" b="1">
                <a:solidFill>
                  <a:srgbClr val="BA295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エクシード</a:t>
            </a:r>
            <a:endParaRPr kumimoji="1" lang="en-US" altLang="ja-JP" sz="600" b="1" dirty="0">
              <a:solidFill>
                <a:srgbClr val="BA295F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600" b="1">
                <a:solidFill>
                  <a:srgbClr val="BA295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セラム</a:t>
            </a: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814C493E-0CA4-6C8D-0D24-EDC708E5FF4A}"/>
              </a:ext>
            </a:extLst>
          </p:cNvPr>
          <p:cNvSpPr txBox="1"/>
          <p:nvPr/>
        </p:nvSpPr>
        <p:spPr>
          <a:xfrm>
            <a:off x="4014783" y="1442510"/>
            <a:ext cx="744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BA295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イミュライズ </a:t>
            </a:r>
          </a:p>
          <a:p>
            <a:r>
              <a:rPr kumimoji="1" lang="ja-JP" altLang="en-US" sz="600" b="1">
                <a:solidFill>
                  <a:srgbClr val="BA295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ジェルステム</a:t>
            </a:r>
            <a:endParaRPr kumimoji="1" lang="en-US" altLang="ja-JP" sz="600" b="1" dirty="0">
              <a:solidFill>
                <a:srgbClr val="BA295F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600" b="1">
                <a:solidFill>
                  <a:srgbClr val="BA295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ライザー</a:t>
            </a:r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6173FC1C-0B48-3D9A-35F4-9F20F7F7E4C2}"/>
              </a:ext>
            </a:extLst>
          </p:cNvPr>
          <p:cNvSpPr txBox="1"/>
          <p:nvPr/>
        </p:nvSpPr>
        <p:spPr>
          <a:xfrm>
            <a:off x="5101824" y="1442510"/>
            <a:ext cx="1045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A4443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タイムサージ </a:t>
            </a:r>
          </a:p>
          <a:p>
            <a:r>
              <a:rPr kumimoji="1" lang="ja-JP" altLang="en-US" sz="600" b="1">
                <a:solidFill>
                  <a:srgbClr val="A4443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エッセンス</a:t>
            </a:r>
          </a:p>
        </p:txBody>
      </p:sp>
      <p:sp>
        <p:nvSpPr>
          <p:cNvPr id="107" name="正方形/長方形 106">
            <a:extLst>
              <a:ext uri="{FF2B5EF4-FFF2-40B4-BE49-F238E27FC236}">
                <a16:creationId xmlns:a16="http://schemas.microsoft.com/office/drawing/2014/main" id="{934E97A1-33E4-BFA1-AF6D-9B57E4B5B03D}"/>
              </a:ext>
            </a:extLst>
          </p:cNvPr>
          <p:cNvSpPr/>
          <p:nvPr/>
        </p:nvSpPr>
        <p:spPr>
          <a:xfrm>
            <a:off x="1909741" y="1669157"/>
            <a:ext cx="91571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3,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3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08" name="正方形/長方形 107">
            <a:extLst>
              <a:ext uri="{FF2B5EF4-FFF2-40B4-BE49-F238E27FC236}">
                <a16:creationId xmlns:a16="http://schemas.microsoft.com/office/drawing/2014/main" id="{0436FB7B-EB6E-455C-D56F-84EB67709C10}"/>
              </a:ext>
            </a:extLst>
          </p:cNvPr>
          <p:cNvSpPr/>
          <p:nvPr/>
        </p:nvSpPr>
        <p:spPr>
          <a:xfrm>
            <a:off x="3127815" y="1764492"/>
            <a:ext cx="91571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4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18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09" name="正方形/長方形 108">
            <a:extLst>
              <a:ext uri="{FF2B5EF4-FFF2-40B4-BE49-F238E27FC236}">
                <a16:creationId xmlns:a16="http://schemas.microsoft.com/office/drawing/2014/main" id="{F95A34EF-7765-8C60-39AC-6EEE9F54B97A}"/>
              </a:ext>
            </a:extLst>
          </p:cNvPr>
          <p:cNvSpPr/>
          <p:nvPr/>
        </p:nvSpPr>
        <p:spPr>
          <a:xfrm>
            <a:off x="4018924" y="1764492"/>
            <a:ext cx="683779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100g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28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10" name="正方形/長方形 109">
            <a:extLst>
              <a:ext uri="{FF2B5EF4-FFF2-40B4-BE49-F238E27FC236}">
                <a16:creationId xmlns:a16="http://schemas.microsoft.com/office/drawing/2014/main" id="{DEA1FE84-FE52-9168-B4CA-B025470AA596}"/>
              </a:ext>
            </a:extLst>
          </p:cNvPr>
          <p:cNvSpPr/>
          <p:nvPr/>
        </p:nvSpPr>
        <p:spPr>
          <a:xfrm>
            <a:off x="5101824" y="1669157"/>
            <a:ext cx="91571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86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pic>
        <p:nvPicPr>
          <p:cNvPr id="111" name="図 110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16763068-786C-098E-BC68-0A7115738372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7897" y="1325375"/>
            <a:ext cx="393700" cy="927100"/>
          </a:xfrm>
          <a:prstGeom prst="rect">
            <a:avLst/>
          </a:prstGeom>
        </p:spPr>
      </p:pic>
      <p:sp>
        <p:nvSpPr>
          <p:cNvPr id="112" name="正方形/長方形 111">
            <a:extLst>
              <a:ext uri="{FF2B5EF4-FFF2-40B4-BE49-F238E27FC236}">
                <a16:creationId xmlns:a16="http://schemas.microsoft.com/office/drawing/2014/main" id="{21CC9075-5B3F-E64D-9B6B-251F8A694099}"/>
              </a:ext>
            </a:extLst>
          </p:cNvPr>
          <p:cNvSpPr/>
          <p:nvPr/>
        </p:nvSpPr>
        <p:spPr>
          <a:xfrm>
            <a:off x="6349401" y="1442510"/>
            <a:ext cx="8463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>
                <a:solidFill>
                  <a:srgbClr val="629835"/>
                </a:solidFill>
              </a:rPr>
              <a:t>エクスシールド</a:t>
            </a:r>
            <a:endParaRPr lang="en-US" altLang="ja-JP" sz="600" b="1" dirty="0">
              <a:solidFill>
                <a:srgbClr val="629835"/>
              </a:solidFill>
            </a:endParaRPr>
          </a:p>
          <a:p>
            <a:r>
              <a:rPr lang="ja-JP" altLang="en-US" sz="600" b="1">
                <a:solidFill>
                  <a:srgbClr val="629835"/>
                </a:solidFill>
              </a:rPr>
              <a:t>リフレクトセラム</a:t>
            </a:r>
          </a:p>
        </p:txBody>
      </p:sp>
      <p:sp>
        <p:nvSpPr>
          <p:cNvPr id="113" name="正方形/長方形 112">
            <a:extLst>
              <a:ext uri="{FF2B5EF4-FFF2-40B4-BE49-F238E27FC236}">
                <a16:creationId xmlns:a16="http://schemas.microsoft.com/office/drawing/2014/main" id="{98DD14BC-0A40-3B04-D39E-C885464F9FA9}"/>
              </a:ext>
            </a:extLst>
          </p:cNvPr>
          <p:cNvSpPr/>
          <p:nvPr/>
        </p:nvSpPr>
        <p:spPr>
          <a:xfrm>
            <a:off x="6354431" y="1669157"/>
            <a:ext cx="605451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0g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86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pic>
        <p:nvPicPr>
          <p:cNvPr id="114" name="図 113" descr="カップに入った飲み物&#10;&#10;自動的に生成された説明">
            <a:extLst>
              <a:ext uri="{FF2B5EF4-FFF2-40B4-BE49-F238E27FC236}">
                <a16:creationId xmlns:a16="http://schemas.microsoft.com/office/drawing/2014/main" id="{DE3E82C0-2953-B2AA-E82B-F73A5F9896C6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5827" y="1384470"/>
            <a:ext cx="317500" cy="850900"/>
          </a:xfrm>
          <a:prstGeom prst="rect">
            <a:avLst/>
          </a:prstGeom>
        </p:spPr>
      </p:pic>
      <p:pic>
        <p:nvPicPr>
          <p:cNvPr id="115" name="図 114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10256BD1-D469-F1A9-75EF-FD5DB8AC7CBF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8777" y="1364688"/>
            <a:ext cx="211512" cy="858490"/>
          </a:xfrm>
          <a:prstGeom prst="rect">
            <a:avLst/>
          </a:prstGeom>
        </p:spPr>
      </p:pic>
      <p:pic>
        <p:nvPicPr>
          <p:cNvPr id="116" name="図 115" descr="ガラスの瓶&#10;&#10;自動的に生成された説明">
            <a:extLst>
              <a:ext uri="{FF2B5EF4-FFF2-40B4-BE49-F238E27FC236}">
                <a16:creationId xmlns:a16="http://schemas.microsoft.com/office/drawing/2014/main" id="{D7F3EAFD-80EC-6F2C-EE90-FE75FEE6CA23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5083" y="1384470"/>
            <a:ext cx="317500" cy="850900"/>
          </a:xfrm>
          <a:prstGeom prst="rect">
            <a:avLst/>
          </a:prstGeom>
        </p:spPr>
      </p:pic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02CD9BB2-C5AA-5829-7D89-62A4175482A8}"/>
              </a:ext>
            </a:extLst>
          </p:cNvPr>
          <p:cNvSpPr txBox="1"/>
          <p:nvPr/>
        </p:nvSpPr>
        <p:spPr>
          <a:xfrm>
            <a:off x="7661337" y="1476054"/>
            <a:ext cx="565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DE8647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デイライト</a:t>
            </a:r>
            <a:endParaRPr kumimoji="1" lang="en-US" altLang="ja-JP" sz="600" b="1" dirty="0">
              <a:solidFill>
                <a:srgbClr val="DE8647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600" b="1">
                <a:solidFill>
                  <a:srgbClr val="DE8647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シャワー</a:t>
            </a: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78DDCB28-8D63-3FA9-8970-B70758760F0F}"/>
              </a:ext>
            </a:extLst>
          </p:cNvPr>
          <p:cNvSpPr txBox="1"/>
          <p:nvPr/>
        </p:nvSpPr>
        <p:spPr>
          <a:xfrm>
            <a:off x="9405226" y="1476054"/>
            <a:ext cx="899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DE8647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デイライト</a:t>
            </a:r>
          </a:p>
          <a:p>
            <a:r>
              <a:rPr kumimoji="1" lang="ja-JP" altLang="en-US" sz="600" b="1">
                <a:solidFill>
                  <a:srgbClr val="DE8647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エッセンス</a:t>
            </a:r>
          </a:p>
        </p:txBody>
      </p:sp>
      <p:sp>
        <p:nvSpPr>
          <p:cNvPr id="120" name="正方形/長方形 119">
            <a:extLst>
              <a:ext uri="{FF2B5EF4-FFF2-40B4-BE49-F238E27FC236}">
                <a16:creationId xmlns:a16="http://schemas.microsoft.com/office/drawing/2014/main" id="{14302F21-1162-A7A8-F964-2456CF56BB20}"/>
              </a:ext>
            </a:extLst>
          </p:cNvPr>
          <p:cNvSpPr/>
          <p:nvPr/>
        </p:nvSpPr>
        <p:spPr>
          <a:xfrm>
            <a:off x="7662219" y="1702701"/>
            <a:ext cx="91571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80g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32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21" name="正方形/長方形 120">
            <a:extLst>
              <a:ext uri="{FF2B5EF4-FFF2-40B4-BE49-F238E27FC236}">
                <a16:creationId xmlns:a16="http://schemas.microsoft.com/office/drawing/2014/main" id="{3C9EE857-5C3B-5D4D-4D83-C6CE8B75B624}"/>
              </a:ext>
            </a:extLst>
          </p:cNvPr>
          <p:cNvSpPr/>
          <p:nvPr/>
        </p:nvSpPr>
        <p:spPr>
          <a:xfrm>
            <a:off x="8467200" y="1702701"/>
            <a:ext cx="91571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86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22" name="正方形/長方形 121">
            <a:extLst>
              <a:ext uri="{FF2B5EF4-FFF2-40B4-BE49-F238E27FC236}">
                <a16:creationId xmlns:a16="http://schemas.microsoft.com/office/drawing/2014/main" id="{56304A24-B25D-417D-2A02-5D163615B841}"/>
              </a:ext>
            </a:extLst>
          </p:cNvPr>
          <p:cNvSpPr/>
          <p:nvPr/>
        </p:nvSpPr>
        <p:spPr>
          <a:xfrm>
            <a:off x="9406595" y="1702701"/>
            <a:ext cx="91571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86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pic>
        <p:nvPicPr>
          <p:cNvPr id="123" name="図 122" descr="カップに入った飲み物&#10;&#10;中程度の精度で自動的に生成された説明">
            <a:extLst>
              <a:ext uri="{FF2B5EF4-FFF2-40B4-BE49-F238E27FC236}">
                <a16:creationId xmlns:a16="http://schemas.microsoft.com/office/drawing/2014/main" id="{56F233EB-EC36-E371-3AD4-BE07561891EB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4108" y="3785837"/>
            <a:ext cx="317500" cy="850900"/>
          </a:xfrm>
          <a:prstGeom prst="rect">
            <a:avLst/>
          </a:prstGeom>
        </p:spPr>
      </p:pic>
      <p:pic>
        <p:nvPicPr>
          <p:cNvPr id="124" name="図 123" descr="ピンク色のカップ&#10;&#10;中程度の精度で自動的に生成された説明">
            <a:extLst>
              <a:ext uri="{FF2B5EF4-FFF2-40B4-BE49-F238E27FC236}">
                <a16:creationId xmlns:a16="http://schemas.microsoft.com/office/drawing/2014/main" id="{1DB39CB2-2B19-8C17-CBBC-E78EAD6DD17A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2197" y="3785837"/>
            <a:ext cx="317500" cy="850900"/>
          </a:xfrm>
          <a:prstGeom prst="rect">
            <a:avLst/>
          </a:prstGeom>
        </p:spPr>
      </p:pic>
      <p:pic>
        <p:nvPicPr>
          <p:cNvPr id="125" name="図 124" descr="ピンク色のカップ&#10;&#10;中程度の精度で自動的に生成された説明">
            <a:extLst>
              <a:ext uri="{FF2B5EF4-FFF2-40B4-BE49-F238E27FC236}">
                <a16:creationId xmlns:a16="http://schemas.microsoft.com/office/drawing/2014/main" id="{B4461E2D-E2AE-D5F4-EC7C-948D0236FCDA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9397" y="3785837"/>
            <a:ext cx="317500" cy="850900"/>
          </a:xfrm>
          <a:prstGeom prst="rect">
            <a:avLst/>
          </a:prstGeom>
        </p:spPr>
      </p:pic>
      <p:pic>
        <p:nvPicPr>
          <p:cNvPr id="126" name="図 125" descr="カップに入った飲み物&#10;&#10;自動的に生成された説明">
            <a:extLst>
              <a:ext uri="{FF2B5EF4-FFF2-40B4-BE49-F238E27FC236}">
                <a16:creationId xmlns:a16="http://schemas.microsoft.com/office/drawing/2014/main" id="{2B908AB3-3B8B-3EB3-71E3-6C92ECC1DE04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0666" y="3785837"/>
            <a:ext cx="317500" cy="850900"/>
          </a:xfrm>
          <a:prstGeom prst="rect">
            <a:avLst/>
          </a:prstGeom>
        </p:spPr>
      </p:pic>
      <p:pic>
        <p:nvPicPr>
          <p:cNvPr id="127" name="図 126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1C610EDC-3FED-8DCA-3AC4-847D4E938A28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500" y="3785837"/>
            <a:ext cx="317500" cy="850900"/>
          </a:xfrm>
          <a:prstGeom prst="rect">
            <a:avLst/>
          </a:prstGeom>
        </p:spPr>
      </p:pic>
      <p:pic>
        <p:nvPicPr>
          <p:cNvPr id="128" name="図 127" descr="カップに入った飲み物&#10;&#10;中程度の精度で自動的に生成された説明">
            <a:extLst>
              <a:ext uri="{FF2B5EF4-FFF2-40B4-BE49-F238E27FC236}">
                <a16:creationId xmlns:a16="http://schemas.microsoft.com/office/drawing/2014/main" id="{F8B23D4A-E746-0612-6A19-B517CFC1FFDD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6230" y="3785837"/>
            <a:ext cx="317500" cy="850900"/>
          </a:xfrm>
          <a:prstGeom prst="rect">
            <a:avLst/>
          </a:prstGeom>
        </p:spPr>
      </p:pic>
      <p:pic>
        <p:nvPicPr>
          <p:cNvPr id="129" name="図 128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7CBB7145-F861-7AC4-4AD8-4F397CF83379}"/>
              </a:ext>
            </a:extLst>
          </p:cNvPr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1758" y="3785837"/>
            <a:ext cx="317500" cy="850900"/>
          </a:xfrm>
          <a:prstGeom prst="rect">
            <a:avLst/>
          </a:prstGeom>
        </p:spPr>
      </p:pic>
      <p:pic>
        <p:nvPicPr>
          <p:cNvPr id="130" name="図 129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2D272484-B526-2535-076E-8E4D65378676}"/>
              </a:ext>
            </a:extLst>
          </p:cNvPr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621" y="3785837"/>
            <a:ext cx="317500" cy="850900"/>
          </a:xfrm>
          <a:prstGeom prst="rect">
            <a:avLst/>
          </a:prstGeom>
        </p:spPr>
      </p:pic>
      <p:sp>
        <p:nvSpPr>
          <p:cNvPr id="131" name="正方形/長方形 130">
            <a:extLst>
              <a:ext uri="{FF2B5EF4-FFF2-40B4-BE49-F238E27FC236}">
                <a16:creationId xmlns:a16="http://schemas.microsoft.com/office/drawing/2014/main" id="{59DABD1F-DC37-E545-62A6-8B948CF36D76}"/>
              </a:ext>
            </a:extLst>
          </p:cNvPr>
          <p:cNvSpPr/>
          <p:nvPr/>
        </p:nvSpPr>
        <p:spPr>
          <a:xfrm>
            <a:off x="2346590" y="3328874"/>
            <a:ext cx="91571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指通りのよい</a:t>
            </a:r>
            <a:endParaRPr lang="en-US" altLang="ja-JP" sz="7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やわらかく</a:t>
            </a:r>
            <a:endParaRPr lang="en-US" altLang="ja-JP" sz="7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まとまる髪へ</a:t>
            </a:r>
          </a:p>
        </p:txBody>
      </p:sp>
      <p:sp>
        <p:nvSpPr>
          <p:cNvPr id="132" name="正方形/長方形 131">
            <a:extLst>
              <a:ext uri="{FF2B5EF4-FFF2-40B4-BE49-F238E27FC236}">
                <a16:creationId xmlns:a16="http://schemas.microsoft.com/office/drawing/2014/main" id="{F177FDBB-EAE7-E4C5-21E9-A0E0EA7A5648}"/>
              </a:ext>
            </a:extLst>
          </p:cNvPr>
          <p:cNvSpPr/>
          <p:nvPr/>
        </p:nvSpPr>
        <p:spPr>
          <a:xfrm>
            <a:off x="3530142" y="3328874"/>
            <a:ext cx="9157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さらりとした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軽やかな髪へ</a:t>
            </a:r>
          </a:p>
        </p:txBody>
      </p:sp>
      <p:sp>
        <p:nvSpPr>
          <p:cNvPr id="133" name="正方形/長方形 132">
            <a:extLst>
              <a:ext uri="{FF2B5EF4-FFF2-40B4-BE49-F238E27FC236}">
                <a16:creationId xmlns:a16="http://schemas.microsoft.com/office/drawing/2014/main" id="{3B52BF62-F219-50B7-EC3F-B873EC70C81D}"/>
              </a:ext>
            </a:extLst>
          </p:cNvPr>
          <p:cNvSpPr/>
          <p:nvPr/>
        </p:nvSpPr>
        <p:spPr>
          <a:xfrm>
            <a:off x="4392193" y="3328874"/>
            <a:ext cx="8607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うるおいのある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やわらかい髪へ</a:t>
            </a:r>
          </a:p>
        </p:txBody>
      </p:sp>
      <p:sp>
        <p:nvSpPr>
          <p:cNvPr id="134" name="正方形/長方形 133">
            <a:extLst>
              <a:ext uri="{FF2B5EF4-FFF2-40B4-BE49-F238E27FC236}">
                <a16:creationId xmlns:a16="http://schemas.microsoft.com/office/drawing/2014/main" id="{14D43423-152F-7095-9FA1-AE21D89DBC28}"/>
              </a:ext>
            </a:extLst>
          </p:cNvPr>
          <p:cNvSpPr/>
          <p:nvPr/>
        </p:nvSpPr>
        <p:spPr>
          <a:xfrm>
            <a:off x="5284618" y="3328874"/>
            <a:ext cx="10355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うるおいのある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しっとりした髪へ</a:t>
            </a:r>
          </a:p>
        </p:txBody>
      </p:sp>
      <p:sp>
        <p:nvSpPr>
          <p:cNvPr id="135" name="正方形/長方形 134">
            <a:extLst>
              <a:ext uri="{FF2B5EF4-FFF2-40B4-BE49-F238E27FC236}">
                <a16:creationId xmlns:a16="http://schemas.microsoft.com/office/drawing/2014/main" id="{4A65614A-6FE2-73C1-C12C-5E9DEB092F31}"/>
              </a:ext>
            </a:extLst>
          </p:cNvPr>
          <p:cNvSpPr/>
          <p:nvPr/>
        </p:nvSpPr>
        <p:spPr>
          <a:xfrm>
            <a:off x="6173123" y="3328874"/>
            <a:ext cx="10355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やわらかく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指通りのよい髪へ</a:t>
            </a:r>
          </a:p>
        </p:txBody>
      </p:sp>
      <p:sp>
        <p:nvSpPr>
          <p:cNvPr id="136" name="正方形/長方形 135">
            <a:extLst>
              <a:ext uri="{FF2B5EF4-FFF2-40B4-BE49-F238E27FC236}">
                <a16:creationId xmlns:a16="http://schemas.microsoft.com/office/drawing/2014/main" id="{79DE74C0-89DB-BE5D-21CD-A64591FAED7F}"/>
              </a:ext>
            </a:extLst>
          </p:cNvPr>
          <p:cNvSpPr/>
          <p:nvPr/>
        </p:nvSpPr>
        <p:spPr>
          <a:xfrm>
            <a:off x="7293827" y="3328874"/>
            <a:ext cx="7917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さらさらで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まとまる髪へ</a:t>
            </a:r>
          </a:p>
        </p:txBody>
      </p:sp>
      <p:sp>
        <p:nvSpPr>
          <p:cNvPr id="137" name="正方形/長方形 136">
            <a:extLst>
              <a:ext uri="{FF2B5EF4-FFF2-40B4-BE49-F238E27FC236}">
                <a16:creationId xmlns:a16="http://schemas.microsoft.com/office/drawing/2014/main" id="{675229A4-AB19-C438-99DF-3D9F4EBC93CA}"/>
              </a:ext>
            </a:extLst>
          </p:cNvPr>
          <p:cNvSpPr/>
          <p:nvPr/>
        </p:nvSpPr>
        <p:spPr>
          <a:xfrm>
            <a:off x="8307917" y="3328874"/>
            <a:ext cx="7917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しっとりと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まとまる髪へ</a:t>
            </a:r>
          </a:p>
        </p:txBody>
      </p:sp>
      <p:sp>
        <p:nvSpPr>
          <p:cNvPr id="138" name="正方形/長方形 137">
            <a:extLst>
              <a:ext uri="{FF2B5EF4-FFF2-40B4-BE49-F238E27FC236}">
                <a16:creationId xmlns:a16="http://schemas.microsoft.com/office/drawing/2014/main" id="{42EA972F-9D1C-A048-E246-CE53887CF31A}"/>
              </a:ext>
            </a:extLst>
          </p:cNvPr>
          <p:cNvSpPr/>
          <p:nvPr/>
        </p:nvSpPr>
        <p:spPr>
          <a:xfrm>
            <a:off x="9268160" y="3328874"/>
            <a:ext cx="8255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指通りのよい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さらさらな髪へ</a:t>
            </a:r>
          </a:p>
        </p:txBody>
      </p:sp>
      <p:sp>
        <p:nvSpPr>
          <p:cNvPr id="139" name="正方形/長方形 138">
            <a:extLst>
              <a:ext uri="{FF2B5EF4-FFF2-40B4-BE49-F238E27FC236}">
                <a16:creationId xmlns:a16="http://schemas.microsoft.com/office/drawing/2014/main" id="{4BE79419-40EC-A9B9-5153-120684B4B14F}"/>
              </a:ext>
            </a:extLst>
          </p:cNvPr>
          <p:cNvSpPr/>
          <p:nvPr/>
        </p:nvSpPr>
        <p:spPr>
          <a:xfrm>
            <a:off x="2367673" y="4173202"/>
            <a:ext cx="91571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4,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18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40" name="正方形/長方形 139">
            <a:extLst>
              <a:ext uri="{FF2B5EF4-FFF2-40B4-BE49-F238E27FC236}">
                <a16:creationId xmlns:a16="http://schemas.microsoft.com/office/drawing/2014/main" id="{151CC7A0-2CEE-D134-9D99-D3EBAD9EFAD3}"/>
              </a:ext>
            </a:extLst>
          </p:cNvPr>
          <p:cNvSpPr/>
          <p:nvPr/>
        </p:nvSpPr>
        <p:spPr>
          <a:xfrm>
            <a:off x="3534564" y="4173202"/>
            <a:ext cx="680313" cy="174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200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41" name="正方形/長方形 140">
            <a:extLst>
              <a:ext uri="{FF2B5EF4-FFF2-40B4-BE49-F238E27FC236}">
                <a16:creationId xmlns:a16="http://schemas.microsoft.com/office/drawing/2014/main" id="{3A2B780D-0332-1D89-6D55-3A1B49E69C56}"/>
              </a:ext>
            </a:extLst>
          </p:cNvPr>
          <p:cNvSpPr/>
          <p:nvPr/>
        </p:nvSpPr>
        <p:spPr>
          <a:xfrm>
            <a:off x="4418770" y="4173202"/>
            <a:ext cx="91571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860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42" name="正方形/長方形 141">
            <a:extLst>
              <a:ext uri="{FF2B5EF4-FFF2-40B4-BE49-F238E27FC236}">
                <a16:creationId xmlns:a16="http://schemas.microsoft.com/office/drawing/2014/main" id="{5AE79765-1054-47B5-464B-C5C0483B6CFD}"/>
              </a:ext>
            </a:extLst>
          </p:cNvPr>
          <p:cNvSpPr/>
          <p:nvPr/>
        </p:nvSpPr>
        <p:spPr>
          <a:xfrm>
            <a:off x="5284618" y="4173202"/>
            <a:ext cx="91571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100g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860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43" name="正方形/長方形 142">
            <a:extLst>
              <a:ext uri="{FF2B5EF4-FFF2-40B4-BE49-F238E27FC236}">
                <a16:creationId xmlns:a16="http://schemas.microsoft.com/office/drawing/2014/main" id="{1E78E500-B2E1-6696-50D0-AC2E0B84EB64}"/>
              </a:ext>
            </a:extLst>
          </p:cNvPr>
          <p:cNvSpPr/>
          <p:nvPr/>
        </p:nvSpPr>
        <p:spPr>
          <a:xfrm>
            <a:off x="6252338" y="4173202"/>
            <a:ext cx="91571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100g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860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44" name="正方形/長方形 143">
            <a:extLst>
              <a:ext uri="{FF2B5EF4-FFF2-40B4-BE49-F238E27FC236}">
                <a16:creationId xmlns:a16="http://schemas.microsoft.com/office/drawing/2014/main" id="{EF51DFA5-8A40-FF37-806A-766F4E2B3612}"/>
              </a:ext>
            </a:extLst>
          </p:cNvPr>
          <p:cNvSpPr/>
          <p:nvPr/>
        </p:nvSpPr>
        <p:spPr>
          <a:xfrm>
            <a:off x="7330585" y="4173202"/>
            <a:ext cx="91571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860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45" name="正方形/長方形 144">
            <a:extLst>
              <a:ext uri="{FF2B5EF4-FFF2-40B4-BE49-F238E27FC236}">
                <a16:creationId xmlns:a16="http://schemas.microsoft.com/office/drawing/2014/main" id="{3C1F253E-1BF8-AAAC-F059-69CAEA62C64B}"/>
              </a:ext>
            </a:extLst>
          </p:cNvPr>
          <p:cNvSpPr/>
          <p:nvPr/>
        </p:nvSpPr>
        <p:spPr>
          <a:xfrm>
            <a:off x="8307917" y="4173202"/>
            <a:ext cx="91571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860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46" name="正方形/長方形 145">
            <a:extLst>
              <a:ext uri="{FF2B5EF4-FFF2-40B4-BE49-F238E27FC236}">
                <a16:creationId xmlns:a16="http://schemas.microsoft.com/office/drawing/2014/main" id="{3AE0F547-43F2-9B75-481C-A0E167E6EBA4}"/>
              </a:ext>
            </a:extLst>
          </p:cNvPr>
          <p:cNvSpPr/>
          <p:nvPr/>
        </p:nvSpPr>
        <p:spPr>
          <a:xfrm>
            <a:off x="9294436" y="4173202"/>
            <a:ext cx="91571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860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47" name="テキスト ボックス 146">
            <a:extLst>
              <a:ext uri="{FF2B5EF4-FFF2-40B4-BE49-F238E27FC236}">
                <a16:creationId xmlns:a16="http://schemas.microsoft.com/office/drawing/2014/main" id="{DD0E70FD-22CF-E68E-4CFB-1D6EF6B158FB}"/>
              </a:ext>
            </a:extLst>
          </p:cNvPr>
          <p:cNvSpPr txBox="1"/>
          <p:nvPr/>
        </p:nvSpPr>
        <p:spPr>
          <a:xfrm>
            <a:off x="3534564" y="3864600"/>
            <a:ext cx="491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C95A93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クエンチ</a:t>
            </a:r>
          </a:p>
          <a:p>
            <a:r>
              <a:rPr kumimoji="1" lang="ja-JP" altLang="en-US" sz="600" b="1">
                <a:solidFill>
                  <a:srgbClr val="C95A93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ミスト</a:t>
            </a:r>
          </a:p>
        </p:txBody>
      </p:sp>
      <p:sp>
        <p:nvSpPr>
          <p:cNvPr id="148" name="テキスト ボックス 147">
            <a:extLst>
              <a:ext uri="{FF2B5EF4-FFF2-40B4-BE49-F238E27FC236}">
                <a16:creationId xmlns:a16="http://schemas.microsoft.com/office/drawing/2014/main" id="{E19DAB1D-F67C-ACE4-F086-C388B7CED717}"/>
              </a:ext>
            </a:extLst>
          </p:cNvPr>
          <p:cNvSpPr txBox="1"/>
          <p:nvPr/>
        </p:nvSpPr>
        <p:spPr>
          <a:xfrm>
            <a:off x="4418770" y="3864600"/>
            <a:ext cx="5212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C95A93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クエンチ</a:t>
            </a:r>
          </a:p>
          <a:p>
            <a:r>
              <a:rPr kumimoji="1" lang="ja-JP" altLang="en-US" sz="600" b="1">
                <a:solidFill>
                  <a:srgbClr val="C95A93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セラム</a:t>
            </a:r>
          </a:p>
        </p:txBody>
      </p:sp>
      <p:sp>
        <p:nvSpPr>
          <p:cNvPr id="149" name="テキスト ボックス 148">
            <a:extLst>
              <a:ext uri="{FF2B5EF4-FFF2-40B4-BE49-F238E27FC236}">
                <a16:creationId xmlns:a16="http://schemas.microsoft.com/office/drawing/2014/main" id="{8A7D4A45-F8B5-EE42-0348-8AD06541A357}"/>
              </a:ext>
            </a:extLst>
          </p:cNvPr>
          <p:cNvSpPr txBox="1"/>
          <p:nvPr/>
        </p:nvSpPr>
        <p:spPr>
          <a:xfrm>
            <a:off x="5284618" y="3864600"/>
            <a:ext cx="4878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C95A93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クエンチ</a:t>
            </a:r>
          </a:p>
          <a:p>
            <a:r>
              <a:rPr kumimoji="1" lang="ja-JP" altLang="en-US" sz="600" b="1">
                <a:solidFill>
                  <a:srgbClr val="C95A93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フルイド</a:t>
            </a:r>
          </a:p>
        </p:txBody>
      </p:sp>
      <p:sp>
        <p:nvSpPr>
          <p:cNvPr id="150" name="テキスト ボックス 149">
            <a:extLst>
              <a:ext uri="{FF2B5EF4-FFF2-40B4-BE49-F238E27FC236}">
                <a16:creationId xmlns:a16="http://schemas.microsoft.com/office/drawing/2014/main" id="{33A04550-59B9-DE9E-450D-8A8FC3C9641C}"/>
              </a:ext>
            </a:extLst>
          </p:cNvPr>
          <p:cNvSpPr txBox="1"/>
          <p:nvPr/>
        </p:nvSpPr>
        <p:spPr>
          <a:xfrm>
            <a:off x="6252338" y="3864600"/>
            <a:ext cx="1058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D44377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フィルメロウ </a:t>
            </a:r>
          </a:p>
          <a:p>
            <a:r>
              <a:rPr kumimoji="1" lang="ja-JP" altLang="en-US" sz="600" b="1">
                <a:solidFill>
                  <a:srgbClr val="D44377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ミルク</a:t>
            </a:r>
          </a:p>
        </p:txBody>
      </p:sp>
      <p:sp>
        <p:nvSpPr>
          <p:cNvPr id="151" name="テキスト ボックス 150">
            <a:extLst>
              <a:ext uri="{FF2B5EF4-FFF2-40B4-BE49-F238E27FC236}">
                <a16:creationId xmlns:a16="http://schemas.microsoft.com/office/drawing/2014/main" id="{FBC2B27D-4287-193B-080C-EAAC261666CA}"/>
              </a:ext>
            </a:extLst>
          </p:cNvPr>
          <p:cNvSpPr txBox="1"/>
          <p:nvPr/>
        </p:nvSpPr>
        <p:spPr>
          <a:xfrm>
            <a:off x="7330585" y="3864600"/>
            <a:ext cx="999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D1524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アクアヴィア</a:t>
            </a:r>
          </a:p>
          <a:p>
            <a:r>
              <a:rPr kumimoji="1" lang="ja-JP" altLang="en-US" sz="600" b="1">
                <a:solidFill>
                  <a:srgbClr val="D1524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セラム</a:t>
            </a:r>
          </a:p>
        </p:txBody>
      </p:sp>
      <p:sp>
        <p:nvSpPr>
          <p:cNvPr id="152" name="テキスト ボックス 151">
            <a:extLst>
              <a:ext uri="{FF2B5EF4-FFF2-40B4-BE49-F238E27FC236}">
                <a16:creationId xmlns:a16="http://schemas.microsoft.com/office/drawing/2014/main" id="{349501BC-DA31-ED7B-CEA6-7186BF332C54}"/>
              </a:ext>
            </a:extLst>
          </p:cNvPr>
          <p:cNvSpPr txBox="1"/>
          <p:nvPr/>
        </p:nvSpPr>
        <p:spPr>
          <a:xfrm>
            <a:off x="8307917" y="3864600"/>
            <a:ext cx="10530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D1525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アクアヴィア</a:t>
            </a:r>
          </a:p>
          <a:p>
            <a:r>
              <a:rPr kumimoji="1" lang="ja-JP" altLang="en-US" sz="600" b="1">
                <a:solidFill>
                  <a:srgbClr val="D1525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モイストセラム</a:t>
            </a:r>
          </a:p>
        </p:txBody>
      </p:sp>
      <p:sp>
        <p:nvSpPr>
          <p:cNvPr id="153" name="テキスト ボックス 152">
            <a:extLst>
              <a:ext uri="{FF2B5EF4-FFF2-40B4-BE49-F238E27FC236}">
                <a16:creationId xmlns:a16="http://schemas.microsoft.com/office/drawing/2014/main" id="{4AE7EC8B-87BC-3CC9-AE5F-C1D05B69A7EA}"/>
              </a:ext>
            </a:extLst>
          </p:cNvPr>
          <p:cNvSpPr txBox="1"/>
          <p:nvPr/>
        </p:nvSpPr>
        <p:spPr>
          <a:xfrm>
            <a:off x="9294436" y="3864600"/>
            <a:ext cx="6407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C6993B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スムース </a:t>
            </a:r>
          </a:p>
          <a:p>
            <a:r>
              <a:rPr kumimoji="1" lang="ja-JP" altLang="en-US" sz="600" b="1">
                <a:solidFill>
                  <a:srgbClr val="C6993B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セラム</a:t>
            </a:r>
          </a:p>
        </p:txBody>
      </p:sp>
      <p:sp>
        <p:nvSpPr>
          <p:cNvPr id="154" name="テキスト ボックス 153">
            <a:extLst>
              <a:ext uri="{FF2B5EF4-FFF2-40B4-BE49-F238E27FC236}">
                <a16:creationId xmlns:a16="http://schemas.microsoft.com/office/drawing/2014/main" id="{EB6791B2-7F25-F7D7-E305-BB7B35413C8D}"/>
              </a:ext>
            </a:extLst>
          </p:cNvPr>
          <p:cNvSpPr txBox="1"/>
          <p:nvPr/>
        </p:nvSpPr>
        <p:spPr>
          <a:xfrm>
            <a:off x="2367673" y="3864600"/>
            <a:ext cx="673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F2928B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リペアリティ</a:t>
            </a:r>
          </a:p>
          <a:p>
            <a:r>
              <a:rPr kumimoji="1" lang="ja-JP" altLang="en-US" sz="600" b="1">
                <a:solidFill>
                  <a:srgbClr val="F2928B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スーペリア</a:t>
            </a:r>
            <a:endParaRPr kumimoji="1" lang="en-US" altLang="ja-JP" sz="600" b="1" dirty="0">
              <a:solidFill>
                <a:srgbClr val="F2928B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600" b="1">
                <a:solidFill>
                  <a:srgbClr val="F2928B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エッセンス</a:t>
            </a: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5C126D19-2115-491D-4828-FB1EE69A0971}"/>
              </a:ext>
            </a:extLst>
          </p:cNvPr>
          <p:cNvGrpSpPr/>
          <p:nvPr/>
        </p:nvGrpSpPr>
        <p:grpSpPr>
          <a:xfrm>
            <a:off x="1826076" y="5379193"/>
            <a:ext cx="1270600" cy="1816810"/>
            <a:chOff x="1671587" y="5379193"/>
            <a:chExt cx="1270600" cy="1816810"/>
          </a:xfrm>
        </p:grpSpPr>
        <p:sp>
          <p:nvSpPr>
            <p:cNvPr id="157" name="正方形/長方形 156">
              <a:extLst>
                <a:ext uri="{FF2B5EF4-FFF2-40B4-BE49-F238E27FC236}">
                  <a16:creationId xmlns:a16="http://schemas.microsoft.com/office/drawing/2014/main" id="{88D39351-84F3-EAE7-5947-D6FBB99EE2EF}"/>
                </a:ext>
              </a:extLst>
            </p:cNvPr>
            <p:cNvSpPr/>
            <p:nvPr/>
          </p:nvSpPr>
          <p:spPr>
            <a:xfrm>
              <a:off x="1678751" y="5639747"/>
              <a:ext cx="126343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7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地肌を健やかに整え</a:t>
              </a:r>
              <a:endParaRPr lang="en-US" altLang="ja-JP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  <a:p>
              <a:r>
                <a:rPr lang="ja-JP" altLang="en-US" sz="7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髪をふんわりと立ち上げる</a:t>
              </a:r>
            </a:p>
          </p:txBody>
        </p:sp>
        <p:grpSp>
          <p:nvGrpSpPr>
            <p:cNvPr id="45" name="グループ化 44">
              <a:extLst>
                <a:ext uri="{FF2B5EF4-FFF2-40B4-BE49-F238E27FC236}">
                  <a16:creationId xmlns:a16="http://schemas.microsoft.com/office/drawing/2014/main" id="{5684DCA0-49C3-5A41-AE81-F81BD59C2C14}"/>
                </a:ext>
              </a:extLst>
            </p:cNvPr>
            <p:cNvGrpSpPr/>
            <p:nvPr/>
          </p:nvGrpSpPr>
          <p:grpSpPr>
            <a:xfrm>
              <a:off x="1671587" y="5379193"/>
              <a:ext cx="1159797" cy="1816810"/>
              <a:chOff x="352169" y="5379193"/>
              <a:chExt cx="1159797" cy="1816810"/>
            </a:xfrm>
          </p:grpSpPr>
          <p:pic>
            <p:nvPicPr>
              <p:cNvPr id="58" name="図 57" descr="グラフィカル ユーザー インターフェイス, アプリケーション&#10;&#10;自動的に生成された説明">
                <a:extLst>
                  <a:ext uri="{FF2B5EF4-FFF2-40B4-BE49-F238E27FC236}">
                    <a16:creationId xmlns:a16="http://schemas.microsoft.com/office/drawing/2014/main" id="{FF9BA974-8FB0-38B4-5EC3-7F422C3337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5022" y="6700703"/>
                <a:ext cx="571500" cy="495300"/>
              </a:xfrm>
              <a:prstGeom prst="rect">
                <a:avLst/>
              </a:prstGeom>
            </p:spPr>
          </p:pic>
          <p:pic>
            <p:nvPicPr>
              <p:cNvPr id="155" name="図 154" descr="カップに入った飲み物&#10;&#10;低い精度で自動的に生成された説明">
                <a:extLst>
                  <a:ext uri="{FF2B5EF4-FFF2-40B4-BE49-F238E27FC236}">
                    <a16:creationId xmlns:a16="http://schemas.microsoft.com/office/drawing/2014/main" id="{9C9D77D3-E237-ACE9-4244-F86E0B5CDA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4466" y="6260457"/>
                <a:ext cx="317500" cy="800100"/>
              </a:xfrm>
              <a:prstGeom prst="rect">
                <a:avLst/>
              </a:prstGeom>
            </p:spPr>
          </p:pic>
          <p:sp>
            <p:nvSpPr>
              <p:cNvPr id="156" name="テキスト ボックス 155">
                <a:extLst>
                  <a:ext uri="{FF2B5EF4-FFF2-40B4-BE49-F238E27FC236}">
                    <a16:creationId xmlns:a16="http://schemas.microsoft.com/office/drawing/2014/main" id="{595FDE4C-841D-0F2D-5788-AA6DDE1ECC3A}"/>
                  </a:ext>
                </a:extLst>
              </p:cNvPr>
              <p:cNvSpPr txBox="1"/>
              <p:nvPr/>
            </p:nvSpPr>
            <p:spPr>
              <a:xfrm>
                <a:off x="352169" y="6042367"/>
                <a:ext cx="8732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600" b="1">
                    <a:solidFill>
                      <a:srgbClr val="3C868E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フォルティス</a:t>
                </a:r>
                <a:endParaRPr kumimoji="1" lang="en-US" altLang="ja-JP" sz="600" b="1" dirty="0">
                  <a:solidFill>
                    <a:srgbClr val="3C868E"/>
                  </a:solidFill>
                  <a:latin typeface="Yu Gothic" panose="020B0400000000000000" pitchFamily="34" charset="-128"/>
                  <a:ea typeface="Yu Gothic" panose="020B0400000000000000" pitchFamily="34" charset="-128"/>
                </a:endParaRPr>
              </a:p>
              <a:p>
                <a:r>
                  <a:rPr kumimoji="1" lang="ja-JP" altLang="en-US" sz="600" b="1">
                    <a:solidFill>
                      <a:srgbClr val="3C868E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ルミナスショット</a:t>
                </a:r>
              </a:p>
            </p:txBody>
          </p:sp>
          <p:pic>
            <p:nvPicPr>
              <p:cNvPr id="158" name="図 157">
                <a:extLst>
                  <a:ext uri="{FF2B5EF4-FFF2-40B4-BE49-F238E27FC236}">
                    <a16:creationId xmlns:a16="http://schemas.microsoft.com/office/drawing/2014/main" id="{8C750C81-65FC-8529-58AB-8BC335A304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0683" y="5379193"/>
                <a:ext cx="850900" cy="114300"/>
              </a:xfrm>
              <a:prstGeom prst="rect">
                <a:avLst/>
              </a:prstGeom>
            </p:spPr>
          </p:pic>
          <p:pic>
            <p:nvPicPr>
              <p:cNvPr id="159" name="図 158">
                <a:extLst>
                  <a:ext uri="{FF2B5EF4-FFF2-40B4-BE49-F238E27FC236}">
                    <a16:creationId xmlns:a16="http://schemas.microsoft.com/office/drawing/2014/main" id="{0AD68309-94C0-C475-A273-66EAA5246C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5022" y="5546545"/>
                <a:ext cx="520700" cy="114300"/>
              </a:xfrm>
              <a:prstGeom prst="rect">
                <a:avLst/>
              </a:prstGeom>
            </p:spPr>
          </p:pic>
          <p:sp>
            <p:nvSpPr>
              <p:cNvPr id="160" name="正方形/長方形 159">
                <a:extLst>
                  <a:ext uri="{FF2B5EF4-FFF2-40B4-BE49-F238E27FC236}">
                    <a16:creationId xmlns:a16="http://schemas.microsoft.com/office/drawing/2014/main" id="{52C9C5FF-E7C3-8F91-5991-7BD77C74F08B}"/>
                  </a:ext>
                </a:extLst>
              </p:cNvPr>
              <p:cNvSpPr/>
              <p:nvPr/>
            </p:nvSpPr>
            <p:spPr>
              <a:xfrm>
                <a:off x="352169" y="6408293"/>
                <a:ext cx="915716" cy="169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" altLang="ja-JP" sz="50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100mL</a:t>
                </a:r>
                <a:r>
                  <a:rPr lang="ja-JP" altLang="en" sz="50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　</a:t>
                </a:r>
                <a:r>
                  <a:rPr lang="en-US" altLang="ja-JP" sz="50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7,370</a:t>
                </a:r>
                <a:r>
                  <a:rPr lang="ja-JP" altLang="en-US" sz="50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円</a:t>
                </a:r>
              </a:p>
            </p:txBody>
          </p:sp>
          <p:pic>
            <p:nvPicPr>
              <p:cNvPr id="161" name="図 160">
                <a:extLst>
                  <a:ext uri="{FF2B5EF4-FFF2-40B4-BE49-F238E27FC236}">
                    <a16:creationId xmlns:a16="http://schemas.microsoft.com/office/drawing/2014/main" id="{4589FA89-E15D-D031-F4DE-EAEADCA53E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3037" y="6288748"/>
                <a:ext cx="533400" cy="114300"/>
              </a:xfrm>
              <a:prstGeom prst="rect">
                <a:avLst/>
              </a:prstGeom>
            </p:spPr>
          </p:pic>
        </p:grpSp>
      </p:grpSp>
      <p:pic>
        <p:nvPicPr>
          <p:cNvPr id="165" name="図 164" descr="白黒の写真にテキストが書いてある｜｜｜ｐ&#10;&#10;低い精度で自動的に生成された説明">
            <a:extLst>
              <a:ext uri="{FF2B5EF4-FFF2-40B4-BE49-F238E27FC236}">
                <a16:creationId xmlns:a16="http://schemas.microsoft.com/office/drawing/2014/main" id="{DDBC4048-7FFA-F69E-D84F-B839BBA651A0}"/>
              </a:ext>
            </a:extLst>
          </p:cNvPr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9930" y="6222412"/>
            <a:ext cx="318832" cy="850219"/>
          </a:xfrm>
          <a:prstGeom prst="rect">
            <a:avLst/>
          </a:prstGeom>
        </p:spPr>
      </p:pic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4F3C0A43-A2FD-1903-F81F-8EDD9B2A7DE2}"/>
              </a:ext>
            </a:extLst>
          </p:cNvPr>
          <p:cNvGrpSpPr/>
          <p:nvPr/>
        </p:nvGrpSpPr>
        <p:grpSpPr>
          <a:xfrm>
            <a:off x="8866014" y="5518190"/>
            <a:ext cx="1172116" cy="1677813"/>
            <a:chOff x="8668434" y="5518190"/>
            <a:chExt cx="1172116" cy="1677813"/>
          </a:xfrm>
        </p:grpSpPr>
        <p:pic>
          <p:nvPicPr>
            <p:cNvPr id="50" name="図 49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9FDD57D3-195F-B244-15D2-22A5E805F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60372" y="6700703"/>
              <a:ext cx="571500" cy="495300"/>
            </a:xfrm>
            <a:prstGeom prst="rect">
              <a:avLst/>
            </a:prstGeom>
          </p:spPr>
        </p:pic>
        <p:sp>
          <p:nvSpPr>
            <p:cNvPr id="162" name="正方形/長方形 161">
              <a:extLst>
                <a:ext uri="{FF2B5EF4-FFF2-40B4-BE49-F238E27FC236}">
                  <a16:creationId xmlns:a16="http://schemas.microsoft.com/office/drawing/2014/main" id="{EB7E38E9-75FB-AFD1-D233-6227AF0CDF02}"/>
                </a:ext>
              </a:extLst>
            </p:cNvPr>
            <p:cNvSpPr/>
            <p:nvPr/>
          </p:nvSpPr>
          <p:spPr>
            <a:xfrm>
              <a:off x="8668434" y="5792941"/>
              <a:ext cx="117211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7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みずみずしさ、弾力感、</a:t>
              </a:r>
            </a:p>
            <a:p>
              <a:r>
                <a:rPr lang="ja-JP" altLang="en-US" sz="7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ツヤがある髪へ</a:t>
              </a:r>
            </a:p>
          </p:txBody>
        </p:sp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3F3A35F2-F124-3721-0C51-3BC7A958E8D1}"/>
                </a:ext>
              </a:extLst>
            </p:cNvPr>
            <p:cNvGrpSpPr/>
            <p:nvPr/>
          </p:nvGrpSpPr>
          <p:grpSpPr>
            <a:xfrm>
              <a:off x="8753292" y="5518190"/>
              <a:ext cx="857980" cy="281652"/>
              <a:chOff x="8753292" y="5379193"/>
              <a:chExt cx="857980" cy="281652"/>
            </a:xfrm>
          </p:grpSpPr>
          <p:pic>
            <p:nvPicPr>
              <p:cNvPr id="163" name="図 162">
                <a:extLst>
                  <a:ext uri="{FF2B5EF4-FFF2-40B4-BE49-F238E27FC236}">
                    <a16:creationId xmlns:a16="http://schemas.microsoft.com/office/drawing/2014/main" id="{3E189B84-3673-5D4B-75B7-350F657E19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53292" y="5546545"/>
                <a:ext cx="533400" cy="114300"/>
              </a:xfrm>
              <a:prstGeom prst="rect">
                <a:avLst/>
              </a:prstGeom>
            </p:spPr>
          </p:pic>
          <p:pic>
            <p:nvPicPr>
              <p:cNvPr id="164" name="図 163" descr="挿絵 が含まれている画像&#10;&#10;自動的に生成された説明">
                <a:extLst>
                  <a:ext uri="{FF2B5EF4-FFF2-40B4-BE49-F238E27FC236}">
                    <a16:creationId xmlns:a16="http://schemas.microsoft.com/office/drawing/2014/main" id="{89B8528E-B84C-4B92-C5F7-1EF79EFDEE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60372" y="5379193"/>
                <a:ext cx="850900" cy="127000"/>
              </a:xfrm>
              <a:prstGeom prst="rect">
                <a:avLst/>
              </a:prstGeom>
            </p:spPr>
          </p:pic>
        </p:grpSp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F60B1BD4-1538-7B01-A76D-3E99BE77A78C}"/>
                </a:ext>
              </a:extLst>
            </p:cNvPr>
            <p:cNvGrpSpPr/>
            <p:nvPr/>
          </p:nvGrpSpPr>
          <p:grpSpPr>
            <a:xfrm>
              <a:off x="8668434" y="6218548"/>
              <a:ext cx="915716" cy="399712"/>
              <a:chOff x="8938405" y="6177858"/>
              <a:chExt cx="915716" cy="399712"/>
            </a:xfrm>
          </p:grpSpPr>
          <p:sp>
            <p:nvSpPr>
              <p:cNvPr id="166" name="正方形/長方形 165">
                <a:extLst>
                  <a:ext uri="{FF2B5EF4-FFF2-40B4-BE49-F238E27FC236}">
                    <a16:creationId xmlns:a16="http://schemas.microsoft.com/office/drawing/2014/main" id="{34160F4D-3CF2-25C1-66D0-1B2F023529FD}"/>
                  </a:ext>
                </a:extLst>
              </p:cNvPr>
              <p:cNvSpPr/>
              <p:nvPr/>
            </p:nvSpPr>
            <p:spPr>
              <a:xfrm>
                <a:off x="8938405" y="6408293"/>
                <a:ext cx="915716" cy="169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" altLang="ja-JP" sz="50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100mL </a:t>
                </a:r>
                <a:r>
                  <a:rPr lang="ja-JP" altLang="en" sz="50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　</a:t>
                </a:r>
                <a:r>
                  <a:rPr lang="en-US" altLang="ja-JP" sz="50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4,950</a:t>
                </a:r>
                <a:r>
                  <a:rPr lang="ja-JP" altLang="en-US" sz="50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円</a:t>
                </a:r>
              </a:p>
            </p:txBody>
          </p:sp>
          <p:sp>
            <p:nvSpPr>
              <p:cNvPr id="167" name="正方形/長方形 166">
                <a:extLst>
                  <a:ext uri="{FF2B5EF4-FFF2-40B4-BE49-F238E27FC236}">
                    <a16:creationId xmlns:a16="http://schemas.microsoft.com/office/drawing/2014/main" id="{A7D47D0D-C5C2-56D0-A45A-46FA5CA03BC7}"/>
                  </a:ext>
                </a:extLst>
              </p:cNvPr>
              <p:cNvSpPr/>
              <p:nvPr/>
            </p:nvSpPr>
            <p:spPr>
              <a:xfrm>
                <a:off x="8940608" y="6177858"/>
                <a:ext cx="859548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600" b="1">
                    <a:solidFill>
                      <a:srgbClr val="5A4595"/>
                    </a:solidFill>
                  </a:rPr>
                  <a:t>ディオーラム</a:t>
                </a:r>
              </a:p>
              <a:p>
                <a:r>
                  <a:rPr lang="ja-JP" altLang="en-US" sz="600" b="1">
                    <a:solidFill>
                      <a:srgbClr val="5A4595"/>
                    </a:solidFill>
                  </a:rPr>
                  <a:t>エンゲージセラム</a:t>
                </a:r>
              </a:p>
            </p:txBody>
          </p:sp>
        </p:grp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ED5F68BB-3AA9-C6C1-E8D9-6B862D233440}"/>
              </a:ext>
            </a:extLst>
          </p:cNvPr>
          <p:cNvGrpSpPr/>
          <p:nvPr/>
        </p:nvGrpSpPr>
        <p:grpSpPr>
          <a:xfrm>
            <a:off x="4602225" y="5379193"/>
            <a:ext cx="1209972" cy="1816810"/>
            <a:chOff x="4511945" y="5379193"/>
            <a:chExt cx="1209972" cy="1816810"/>
          </a:xfrm>
        </p:grpSpPr>
        <p:pic>
          <p:nvPicPr>
            <p:cNvPr id="68" name="図 67" descr="ロゴ が含まれている画像&#10;&#10;自動的に生成された説明">
              <a:extLst>
                <a:ext uri="{FF2B5EF4-FFF2-40B4-BE49-F238E27FC236}">
                  <a16:creationId xmlns:a16="http://schemas.microsoft.com/office/drawing/2014/main" id="{DD8B063C-3AE7-C311-A328-FEAA24C61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07862" y="6700703"/>
              <a:ext cx="571500" cy="495300"/>
            </a:xfrm>
            <a:prstGeom prst="rect">
              <a:avLst/>
            </a:prstGeom>
          </p:spPr>
        </p:pic>
        <p:pic>
          <p:nvPicPr>
            <p:cNvPr id="176" name="図 175" descr="カップに入った飲み物&#10;&#10;低い精度で自動的に生成された説明">
              <a:extLst>
                <a:ext uri="{FF2B5EF4-FFF2-40B4-BE49-F238E27FC236}">
                  <a16:creationId xmlns:a16="http://schemas.microsoft.com/office/drawing/2014/main" id="{D630F9AA-5D9D-3811-3416-379A0DE40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04417" y="6260457"/>
              <a:ext cx="317500" cy="800100"/>
            </a:xfrm>
            <a:prstGeom prst="rect">
              <a:avLst/>
            </a:prstGeom>
          </p:spPr>
        </p:pic>
        <p:sp>
          <p:nvSpPr>
            <p:cNvPr id="177" name="テキスト ボックス 176">
              <a:extLst>
                <a:ext uri="{FF2B5EF4-FFF2-40B4-BE49-F238E27FC236}">
                  <a16:creationId xmlns:a16="http://schemas.microsoft.com/office/drawing/2014/main" id="{17BFB8A6-EF30-11A0-F4E7-DA9AC25ABE42}"/>
                </a:ext>
              </a:extLst>
            </p:cNvPr>
            <p:cNvSpPr txBox="1"/>
            <p:nvPr/>
          </p:nvSpPr>
          <p:spPr>
            <a:xfrm>
              <a:off x="4511945" y="6042367"/>
              <a:ext cx="8350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>
                  <a:solidFill>
                    <a:srgbClr val="347ABD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オーセナム</a:t>
              </a:r>
              <a:endParaRPr kumimoji="1" lang="en-US" altLang="ja-JP" sz="600" b="1" dirty="0">
                <a:solidFill>
                  <a:srgbClr val="347ABD"/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  <a:p>
              <a:r>
                <a:rPr kumimoji="1" lang="ja-JP" altLang="en-US" sz="600" b="1">
                  <a:solidFill>
                    <a:srgbClr val="347ABD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ルーセントオーラ</a:t>
              </a:r>
            </a:p>
          </p:txBody>
        </p:sp>
        <p:sp>
          <p:nvSpPr>
            <p:cNvPr id="178" name="正方形/長方形 177">
              <a:extLst>
                <a:ext uri="{FF2B5EF4-FFF2-40B4-BE49-F238E27FC236}">
                  <a16:creationId xmlns:a16="http://schemas.microsoft.com/office/drawing/2014/main" id="{E2841A42-217A-7F04-8796-054C7747F44F}"/>
                </a:ext>
              </a:extLst>
            </p:cNvPr>
            <p:cNvSpPr/>
            <p:nvPr/>
          </p:nvSpPr>
          <p:spPr>
            <a:xfrm>
              <a:off x="4516587" y="5639747"/>
              <a:ext cx="115987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7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健やかな地肌を保ち</a:t>
              </a:r>
            </a:p>
            <a:p>
              <a:r>
                <a:rPr lang="ja-JP" altLang="en-US" sz="7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美しさのある髪へ</a:t>
              </a:r>
            </a:p>
          </p:txBody>
        </p:sp>
        <p:pic>
          <p:nvPicPr>
            <p:cNvPr id="179" name="図 178">
              <a:extLst>
                <a:ext uri="{FF2B5EF4-FFF2-40B4-BE49-F238E27FC236}">
                  <a16:creationId xmlns:a16="http://schemas.microsoft.com/office/drawing/2014/main" id="{9EF1720C-A8A1-12F8-67D3-923CAF8FE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09115" y="5379193"/>
              <a:ext cx="1104900" cy="114300"/>
            </a:xfrm>
            <a:prstGeom prst="rect">
              <a:avLst/>
            </a:prstGeom>
          </p:spPr>
        </p:pic>
        <p:pic>
          <p:nvPicPr>
            <p:cNvPr id="180" name="図 179">
              <a:extLst>
                <a:ext uri="{FF2B5EF4-FFF2-40B4-BE49-F238E27FC236}">
                  <a16:creationId xmlns:a16="http://schemas.microsoft.com/office/drawing/2014/main" id="{46690BDE-722E-3FDF-7B5C-07AF4A4EE0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09115" y="5546545"/>
              <a:ext cx="482600" cy="114300"/>
            </a:xfrm>
            <a:prstGeom prst="rect">
              <a:avLst/>
            </a:prstGeom>
          </p:spPr>
        </p:pic>
        <p:sp>
          <p:nvSpPr>
            <p:cNvPr id="181" name="正方形/長方形 180">
              <a:extLst>
                <a:ext uri="{FF2B5EF4-FFF2-40B4-BE49-F238E27FC236}">
                  <a16:creationId xmlns:a16="http://schemas.microsoft.com/office/drawing/2014/main" id="{1E2E9B30-42C9-42F6-BD98-E8694F66D8DF}"/>
                </a:ext>
              </a:extLst>
            </p:cNvPr>
            <p:cNvSpPr/>
            <p:nvPr/>
          </p:nvSpPr>
          <p:spPr>
            <a:xfrm>
              <a:off x="4511945" y="6408293"/>
              <a:ext cx="915716" cy="169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" altLang="ja-JP" sz="50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100mL</a:t>
              </a:r>
              <a:r>
                <a:rPr lang="ja-JP" altLang="en" sz="50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　</a:t>
              </a:r>
              <a:r>
                <a:rPr lang="en-US" altLang="ja-JP" sz="50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6,600</a:t>
              </a:r>
              <a:r>
                <a:rPr lang="ja-JP" altLang="en-US" sz="50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円</a:t>
              </a:r>
            </a:p>
          </p:txBody>
        </p:sp>
        <p:pic>
          <p:nvPicPr>
            <p:cNvPr id="182" name="図 181">
              <a:extLst>
                <a:ext uri="{FF2B5EF4-FFF2-40B4-BE49-F238E27FC236}">
                  <a16:creationId xmlns:a16="http://schemas.microsoft.com/office/drawing/2014/main" id="{A2E107A5-E164-585D-6F8C-97514D098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07862" y="6288748"/>
              <a:ext cx="533400" cy="114300"/>
            </a:xfrm>
            <a:prstGeom prst="rect">
              <a:avLst/>
            </a:prstGeom>
          </p:spPr>
        </p:pic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ED8F0835-F814-CE9C-C6DD-EEF14DBE837C}"/>
              </a:ext>
            </a:extLst>
          </p:cNvPr>
          <p:cNvGrpSpPr/>
          <p:nvPr/>
        </p:nvGrpSpPr>
        <p:grpSpPr>
          <a:xfrm>
            <a:off x="6044912" y="5379193"/>
            <a:ext cx="1184399" cy="1816810"/>
            <a:chOff x="5946143" y="5379193"/>
            <a:chExt cx="1184399" cy="1816810"/>
          </a:xfrm>
        </p:grpSpPr>
        <p:sp>
          <p:nvSpPr>
            <p:cNvPr id="188" name="正方形/長方形 187">
              <a:extLst>
                <a:ext uri="{FF2B5EF4-FFF2-40B4-BE49-F238E27FC236}">
                  <a16:creationId xmlns:a16="http://schemas.microsoft.com/office/drawing/2014/main" id="{7B34ED24-DE57-C08C-DC0A-ECEF8C2879FD}"/>
                </a:ext>
              </a:extLst>
            </p:cNvPr>
            <p:cNvSpPr/>
            <p:nvPr/>
          </p:nvSpPr>
          <p:spPr>
            <a:xfrm>
              <a:off x="5949397" y="6408293"/>
              <a:ext cx="915716" cy="169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" altLang="ja-JP" sz="50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100mL</a:t>
              </a:r>
              <a:r>
                <a:rPr lang="ja-JP" altLang="en" sz="50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　</a:t>
              </a:r>
              <a:r>
                <a:rPr lang="en-US" altLang="ja-JP" sz="50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2,200</a:t>
              </a:r>
              <a:r>
                <a:rPr lang="ja-JP" altLang="en-US" sz="50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円</a:t>
              </a:r>
            </a:p>
          </p:txBody>
        </p:sp>
        <p:sp>
          <p:nvSpPr>
            <p:cNvPr id="184" name="テキスト ボックス 183">
              <a:extLst>
                <a:ext uri="{FF2B5EF4-FFF2-40B4-BE49-F238E27FC236}">
                  <a16:creationId xmlns:a16="http://schemas.microsoft.com/office/drawing/2014/main" id="{0F5FD63A-AFB8-425B-EFCF-1C0AA7030A00}"/>
                </a:ext>
              </a:extLst>
            </p:cNvPr>
            <p:cNvSpPr txBox="1"/>
            <p:nvPr/>
          </p:nvSpPr>
          <p:spPr>
            <a:xfrm>
              <a:off x="5946143" y="6042367"/>
              <a:ext cx="10694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41938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モイストカーム</a:t>
              </a:r>
            </a:p>
            <a:p>
              <a:r>
                <a:rPr kumimoji="1" lang="ja-JP" altLang="en-US" sz="600" b="1" spc="-80">
                  <a:solidFill>
                    <a:srgbClr val="41938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モイスチュアローション</a:t>
              </a:r>
              <a:endParaRPr kumimoji="1" lang="ja-JP" altLang="en-US" sz="600" b="1" spc="-80" dirty="0">
                <a:solidFill>
                  <a:srgbClr val="419381"/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185" name="正方形/長方形 184">
              <a:extLst>
                <a:ext uri="{FF2B5EF4-FFF2-40B4-BE49-F238E27FC236}">
                  <a16:creationId xmlns:a16="http://schemas.microsoft.com/office/drawing/2014/main" id="{6FE51154-26E6-5802-C3F1-6E9F46FF2563}"/>
                </a:ext>
              </a:extLst>
            </p:cNvPr>
            <p:cNvSpPr/>
            <p:nvPr/>
          </p:nvSpPr>
          <p:spPr>
            <a:xfrm>
              <a:off x="5950914" y="5639747"/>
              <a:ext cx="1078034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7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乾燥し、かゆみが</a:t>
              </a:r>
            </a:p>
            <a:p>
              <a:r>
                <a:rPr lang="ja-JP" altLang="en-US" sz="7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出やすくなった地肌に</a:t>
              </a:r>
            </a:p>
            <a:p>
              <a:r>
                <a:rPr lang="ja-JP" altLang="en-US" sz="7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うるおいを与える</a:t>
              </a:r>
            </a:p>
          </p:txBody>
        </p:sp>
        <p:pic>
          <p:nvPicPr>
            <p:cNvPr id="64" name="図 63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6350FBE3-4975-75DA-EF47-603B81DC7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3590" y="6700703"/>
              <a:ext cx="571500" cy="495300"/>
            </a:xfrm>
            <a:prstGeom prst="rect">
              <a:avLst/>
            </a:prstGeom>
          </p:spPr>
        </p:pic>
        <p:pic>
          <p:nvPicPr>
            <p:cNvPr id="183" name="図 182" descr="カップに入った飲み物&#10;&#10;低い精度で自動的に生成された説明">
              <a:extLst>
                <a:ext uri="{FF2B5EF4-FFF2-40B4-BE49-F238E27FC236}">
                  <a16:creationId xmlns:a16="http://schemas.microsoft.com/office/drawing/2014/main" id="{CC94284E-0FBE-2201-7689-B4141A694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3042" y="6260457"/>
              <a:ext cx="317500" cy="800100"/>
            </a:xfrm>
            <a:prstGeom prst="rect">
              <a:avLst/>
            </a:prstGeom>
          </p:spPr>
        </p:pic>
        <p:pic>
          <p:nvPicPr>
            <p:cNvPr id="186" name="図 185">
              <a:extLst>
                <a:ext uri="{FF2B5EF4-FFF2-40B4-BE49-F238E27FC236}">
                  <a16:creationId xmlns:a16="http://schemas.microsoft.com/office/drawing/2014/main" id="{EE124282-6B27-BB81-A537-2284386BB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50617" y="5379193"/>
              <a:ext cx="1016000" cy="114300"/>
            </a:xfrm>
            <a:prstGeom prst="rect">
              <a:avLst/>
            </a:prstGeom>
          </p:spPr>
        </p:pic>
        <p:pic>
          <p:nvPicPr>
            <p:cNvPr id="187" name="図 186">
              <a:extLst>
                <a:ext uri="{FF2B5EF4-FFF2-40B4-BE49-F238E27FC236}">
                  <a16:creationId xmlns:a16="http://schemas.microsoft.com/office/drawing/2014/main" id="{ACF2C95A-89B9-45F7-9028-A3F4118F4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36182" y="5546545"/>
              <a:ext cx="622300" cy="114300"/>
            </a:xfrm>
            <a:prstGeom prst="rect">
              <a:avLst/>
            </a:prstGeom>
          </p:spPr>
        </p:pic>
        <p:pic>
          <p:nvPicPr>
            <p:cNvPr id="189" name="図 188">
              <a:extLst>
                <a:ext uri="{FF2B5EF4-FFF2-40B4-BE49-F238E27FC236}">
                  <a16:creationId xmlns:a16="http://schemas.microsoft.com/office/drawing/2014/main" id="{1083E4DE-63EF-5C18-7FDD-791FB4ABD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3590" y="6288748"/>
              <a:ext cx="533400" cy="114300"/>
            </a:xfrm>
            <a:prstGeom prst="rect">
              <a:avLst/>
            </a:prstGeom>
          </p:spPr>
        </p:pic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94F9AFDD-C668-D783-38F5-301CAB16B73F}"/>
              </a:ext>
            </a:extLst>
          </p:cNvPr>
          <p:cNvGrpSpPr/>
          <p:nvPr/>
        </p:nvGrpSpPr>
        <p:grpSpPr>
          <a:xfrm>
            <a:off x="7405005" y="5379193"/>
            <a:ext cx="1212789" cy="1816810"/>
            <a:chOff x="7378059" y="5379193"/>
            <a:chExt cx="1212789" cy="1816810"/>
          </a:xfrm>
        </p:grpSpPr>
        <p:sp>
          <p:nvSpPr>
            <p:cNvPr id="191" name="テキスト ボックス 190">
              <a:extLst>
                <a:ext uri="{FF2B5EF4-FFF2-40B4-BE49-F238E27FC236}">
                  <a16:creationId xmlns:a16="http://schemas.microsoft.com/office/drawing/2014/main" id="{0057FF40-2789-670A-2A08-6D212234CE23}"/>
                </a:ext>
              </a:extLst>
            </p:cNvPr>
            <p:cNvSpPr txBox="1"/>
            <p:nvPr/>
          </p:nvSpPr>
          <p:spPr>
            <a:xfrm>
              <a:off x="7378059" y="6042367"/>
              <a:ext cx="1109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4397B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エイジングスパ</a:t>
              </a:r>
            </a:p>
            <a:p>
              <a:r>
                <a:rPr kumimoji="1" lang="ja-JP" altLang="en-US" sz="600" b="1" spc="-80">
                  <a:solidFill>
                    <a:srgbClr val="4397B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リフティング</a:t>
              </a:r>
              <a:r>
                <a:rPr kumimoji="1" lang="ja-JP" altLang="en-US" sz="400" b="1" spc="-80">
                  <a:solidFill>
                    <a:srgbClr val="4397B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　</a:t>
              </a:r>
              <a:r>
                <a:rPr kumimoji="1" lang="ja-JP" altLang="en-US" sz="600" b="1" spc="-80">
                  <a:solidFill>
                    <a:srgbClr val="4397B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ローション</a:t>
              </a:r>
              <a:endParaRPr kumimoji="1" lang="ja-JP" altLang="en-US" sz="600" b="1" spc="-80" dirty="0">
                <a:solidFill>
                  <a:srgbClr val="4397B1"/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192" name="正方形/長方形 191">
              <a:extLst>
                <a:ext uri="{FF2B5EF4-FFF2-40B4-BE49-F238E27FC236}">
                  <a16:creationId xmlns:a16="http://schemas.microsoft.com/office/drawing/2014/main" id="{39635AB3-6BBF-1E02-D768-A50A26A90C5F}"/>
                </a:ext>
              </a:extLst>
            </p:cNvPr>
            <p:cNvSpPr/>
            <p:nvPr/>
          </p:nvSpPr>
          <p:spPr>
            <a:xfrm>
              <a:off x="7388130" y="5639747"/>
              <a:ext cx="105410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7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うるおいを閉じ込め、</a:t>
              </a:r>
            </a:p>
            <a:p>
              <a:r>
                <a:rPr lang="ja-JP" altLang="en-US" sz="7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健やかな地肌へ</a:t>
              </a:r>
            </a:p>
          </p:txBody>
        </p:sp>
        <p:sp>
          <p:nvSpPr>
            <p:cNvPr id="196" name="正方形/長方形 195">
              <a:extLst>
                <a:ext uri="{FF2B5EF4-FFF2-40B4-BE49-F238E27FC236}">
                  <a16:creationId xmlns:a16="http://schemas.microsoft.com/office/drawing/2014/main" id="{26513FDE-A8F2-20B8-ED83-6020D46ACFEF}"/>
                </a:ext>
              </a:extLst>
            </p:cNvPr>
            <p:cNvSpPr/>
            <p:nvPr/>
          </p:nvSpPr>
          <p:spPr>
            <a:xfrm>
              <a:off x="7392910" y="6408293"/>
              <a:ext cx="915716" cy="169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" altLang="ja-JP" sz="50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100mL</a:t>
              </a:r>
              <a:r>
                <a:rPr lang="ja-JP" altLang="en" sz="50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　</a:t>
              </a:r>
              <a:r>
                <a:rPr lang="en-US" altLang="ja-JP" sz="50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2,200</a:t>
              </a:r>
              <a:r>
                <a:rPr lang="ja-JP" altLang="en-US" sz="50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円</a:t>
              </a:r>
            </a:p>
          </p:txBody>
        </p:sp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40C3B4E1-F5D0-F1AA-EF7A-C6CF4AD2E28C}"/>
                </a:ext>
              </a:extLst>
            </p:cNvPr>
            <p:cNvGrpSpPr/>
            <p:nvPr/>
          </p:nvGrpSpPr>
          <p:grpSpPr>
            <a:xfrm>
              <a:off x="7470145" y="5379193"/>
              <a:ext cx="1120703" cy="1816810"/>
              <a:chOff x="7470145" y="5379193"/>
              <a:chExt cx="1120703" cy="1816810"/>
            </a:xfrm>
          </p:grpSpPr>
          <p:pic>
            <p:nvPicPr>
              <p:cNvPr id="48" name="図 47" descr="グラフィカル ユーザー インターフェイス&#10;&#10;自動的に生成された説明">
                <a:extLst>
                  <a:ext uri="{FF2B5EF4-FFF2-40B4-BE49-F238E27FC236}">
                    <a16:creationId xmlns:a16="http://schemas.microsoft.com/office/drawing/2014/main" id="{C116AC4D-650E-B870-8A7A-2E939F1E03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76496" y="6700703"/>
                <a:ext cx="571500" cy="495300"/>
              </a:xfrm>
              <a:prstGeom prst="rect">
                <a:avLst/>
              </a:prstGeom>
            </p:spPr>
          </p:pic>
          <p:pic>
            <p:nvPicPr>
              <p:cNvPr id="190" name="図 189" descr="カップに入った飲み物&#10;&#10;低い精度で自動的に生成された説明">
                <a:extLst>
                  <a:ext uri="{FF2B5EF4-FFF2-40B4-BE49-F238E27FC236}">
                    <a16:creationId xmlns:a16="http://schemas.microsoft.com/office/drawing/2014/main" id="{30D888A3-46B8-A525-A539-72E8B5C8A3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273348" y="6260457"/>
                <a:ext cx="317500" cy="800100"/>
              </a:xfrm>
              <a:prstGeom prst="rect">
                <a:avLst/>
              </a:prstGeom>
            </p:spPr>
          </p:pic>
          <p:pic>
            <p:nvPicPr>
              <p:cNvPr id="193" name="図 192">
                <a:extLst>
                  <a:ext uri="{FF2B5EF4-FFF2-40B4-BE49-F238E27FC236}">
                    <a16:creationId xmlns:a16="http://schemas.microsoft.com/office/drawing/2014/main" id="{6FBE2ACD-2784-72C7-9B0E-C51373765A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70145" y="5379193"/>
                <a:ext cx="1054100" cy="114300"/>
              </a:xfrm>
              <a:prstGeom prst="rect">
                <a:avLst/>
              </a:prstGeom>
            </p:spPr>
          </p:pic>
          <p:pic>
            <p:nvPicPr>
              <p:cNvPr id="194" name="図 193">
                <a:extLst>
                  <a:ext uri="{FF2B5EF4-FFF2-40B4-BE49-F238E27FC236}">
                    <a16:creationId xmlns:a16="http://schemas.microsoft.com/office/drawing/2014/main" id="{FA92F77C-AB02-155F-454E-BC0461DC3E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70145" y="5546545"/>
                <a:ext cx="647700" cy="114300"/>
              </a:xfrm>
              <a:prstGeom prst="rect">
                <a:avLst/>
              </a:prstGeom>
            </p:spPr>
          </p:pic>
          <p:sp>
            <p:nvSpPr>
              <p:cNvPr id="195" name="テキスト ボックス 194">
                <a:extLst>
                  <a:ext uri="{FF2B5EF4-FFF2-40B4-BE49-F238E27FC236}">
                    <a16:creationId xmlns:a16="http://schemas.microsoft.com/office/drawing/2014/main" id="{14C70634-82C9-98EA-F33A-77CD2C88606D}"/>
                  </a:ext>
                </a:extLst>
              </p:cNvPr>
              <p:cNvSpPr txBox="1"/>
              <p:nvPr/>
            </p:nvSpPr>
            <p:spPr>
              <a:xfrm>
                <a:off x="8030286" y="5512716"/>
                <a:ext cx="307442" cy="1615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45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※4</a:t>
                </a:r>
                <a:endParaRPr lang="ja-JP" altLang="en-US" sz="45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endParaRPr>
              </a:p>
            </p:txBody>
          </p:sp>
          <p:pic>
            <p:nvPicPr>
              <p:cNvPr id="197" name="図 196">
                <a:extLst>
                  <a:ext uri="{FF2B5EF4-FFF2-40B4-BE49-F238E27FC236}">
                    <a16:creationId xmlns:a16="http://schemas.microsoft.com/office/drawing/2014/main" id="{CED51985-E57D-5BBF-07C4-2A7EB47DD2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76496" y="6288748"/>
                <a:ext cx="533400" cy="114300"/>
              </a:xfrm>
              <a:prstGeom prst="rect">
                <a:avLst/>
              </a:prstGeom>
            </p:spPr>
          </p:pic>
        </p:grp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A2CC6566-5146-F6F9-9963-65EF178A3F46}"/>
              </a:ext>
            </a:extLst>
          </p:cNvPr>
          <p:cNvGrpSpPr/>
          <p:nvPr/>
        </p:nvGrpSpPr>
        <p:grpSpPr>
          <a:xfrm>
            <a:off x="3239103" y="5379193"/>
            <a:ext cx="1137961" cy="1816810"/>
            <a:chOff x="3141023" y="5379193"/>
            <a:chExt cx="1137961" cy="1816810"/>
          </a:xfrm>
        </p:grpSpPr>
        <p:pic>
          <p:nvPicPr>
            <p:cNvPr id="60" name="図 59" descr="時計と文字の加工写真&#10;&#10;中程度の精度で自動的に生成された説明">
              <a:extLst>
                <a:ext uri="{FF2B5EF4-FFF2-40B4-BE49-F238E27FC236}">
                  <a16:creationId xmlns:a16="http://schemas.microsoft.com/office/drawing/2014/main" id="{DC0B90CE-C99E-168A-D0C7-5DC991CFB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5610" y="6700703"/>
              <a:ext cx="571500" cy="495300"/>
            </a:xfrm>
            <a:prstGeom prst="rect">
              <a:avLst/>
            </a:prstGeom>
          </p:spPr>
        </p:pic>
        <p:pic>
          <p:nvPicPr>
            <p:cNvPr id="168" name="図 167" descr="カップに入った飲み物&#10;&#10;低い精度で自動的に生成された説明">
              <a:extLst>
                <a:ext uri="{FF2B5EF4-FFF2-40B4-BE49-F238E27FC236}">
                  <a16:creationId xmlns:a16="http://schemas.microsoft.com/office/drawing/2014/main" id="{13FE0243-FB62-F9C5-097D-4AA243A50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49317" y="6260457"/>
              <a:ext cx="317500" cy="800100"/>
            </a:xfrm>
            <a:prstGeom prst="rect">
              <a:avLst/>
            </a:prstGeom>
          </p:spPr>
        </p:pic>
        <p:sp>
          <p:nvSpPr>
            <p:cNvPr id="169" name="テキスト ボックス 168">
              <a:extLst>
                <a:ext uri="{FF2B5EF4-FFF2-40B4-BE49-F238E27FC236}">
                  <a16:creationId xmlns:a16="http://schemas.microsoft.com/office/drawing/2014/main" id="{7F1048CB-DBC1-1077-24FA-74485AFDD874}"/>
                </a:ext>
              </a:extLst>
            </p:cNvPr>
            <p:cNvSpPr txBox="1"/>
            <p:nvPr/>
          </p:nvSpPr>
          <p:spPr>
            <a:xfrm>
              <a:off x="3141023" y="6042367"/>
              <a:ext cx="849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>
                  <a:solidFill>
                    <a:srgbClr val="5265A9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グロウシブ</a:t>
              </a:r>
              <a:endParaRPr kumimoji="1" lang="en-US" altLang="ja-JP" sz="600" b="1" dirty="0">
                <a:solidFill>
                  <a:srgbClr val="5265A9"/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  <a:p>
              <a:r>
                <a:rPr kumimoji="1" lang="ja-JP" altLang="en-US" sz="600" b="1">
                  <a:solidFill>
                    <a:srgbClr val="5265A9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グロウエッセンス</a:t>
              </a:r>
            </a:p>
          </p:txBody>
        </p:sp>
        <p:sp>
          <p:nvSpPr>
            <p:cNvPr id="170" name="正方形/長方形 169">
              <a:extLst>
                <a:ext uri="{FF2B5EF4-FFF2-40B4-BE49-F238E27FC236}">
                  <a16:creationId xmlns:a16="http://schemas.microsoft.com/office/drawing/2014/main" id="{EA4E8210-C633-3DFF-1851-75091176F024}"/>
                </a:ext>
              </a:extLst>
            </p:cNvPr>
            <p:cNvSpPr/>
            <p:nvPr/>
          </p:nvSpPr>
          <p:spPr>
            <a:xfrm>
              <a:off x="3141056" y="5639747"/>
              <a:ext cx="1137928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7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豊かで健やかな黒髪へ</a:t>
              </a:r>
            </a:p>
          </p:txBody>
        </p:sp>
        <p:pic>
          <p:nvPicPr>
            <p:cNvPr id="171" name="図 170">
              <a:extLst>
                <a:ext uri="{FF2B5EF4-FFF2-40B4-BE49-F238E27FC236}">
                  <a16:creationId xmlns:a16="http://schemas.microsoft.com/office/drawing/2014/main" id="{D1410B8B-1EDF-A4A5-325F-462D0539D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7584" y="5379193"/>
              <a:ext cx="1041400" cy="114300"/>
            </a:xfrm>
            <a:prstGeom prst="rect">
              <a:avLst/>
            </a:prstGeom>
          </p:spPr>
        </p:pic>
        <p:pic>
          <p:nvPicPr>
            <p:cNvPr id="172" name="図 171">
              <a:extLst>
                <a:ext uri="{FF2B5EF4-FFF2-40B4-BE49-F238E27FC236}">
                  <a16:creationId xmlns:a16="http://schemas.microsoft.com/office/drawing/2014/main" id="{9658032D-67B5-50A0-529A-6B5D99EA9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5610" y="5546545"/>
              <a:ext cx="457200" cy="114300"/>
            </a:xfrm>
            <a:prstGeom prst="rect">
              <a:avLst/>
            </a:prstGeom>
          </p:spPr>
        </p:pic>
        <p:sp>
          <p:nvSpPr>
            <p:cNvPr id="173" name="正方形/長方形 172">
              <a:extLst>
                <a:ext uri="{FF2B5EF4-FFF2-40B4-BE49-F238E27FC236}">
                  <a16:creationId xmlns:a16="http://schemas.microsoft.com/office/drawing/2014/main" id="{AE28D0CF-4309-B9DB-B02C-D2202FF49F5C}"/>
                </a:ext>
              </a:extLst>
            </p:cNvPr>
            <p:cNvSpPr/>
            <p:nvPr/>
          </p:nvSpPr>
          <p:spPr>
            <a:xfrm>
              <a:off x="3141023" y="6491938"/>
              <a:ext cx="915716" cy="169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" altLang="ja-JP" sz="50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100mL</a:t>
              </a:r>
              <a:r>
                <a:rPr lang="ja-JP" altLang="en" sz="50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　</a:t>
              </a:r>
              <a:r>
                <a:rPr lang="en-US" altLang="ja-JP" sz="50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6,600</a:t>
              </a:r>
              <a:r>
                <a:rPr lang="ja-JP" altLang="en-US" sz="50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円</a:t>
              </a:r>
            </a:p>
          </p:txBody>
        </p:sp>
        <p:pic>
          <p:nvPicPr>
            <p:cNvPr id="174" name="図 173">
              <a:extLst>
                <a:ext uri="{FF2B5EF4-FFF2-40B4-BE49-F238E27FC236}">
                  <a16:creationId xmlns:a16="http://schemas.microsoft.com/office/drawing/2014/main" id="{571E1F67-03C8-CEF1-2743-2100BC0AE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5610" y="6288748"/>
              <a:ext cx="558800" cy="114300"/>
            </a:xfrm>
            <a:prstGeom prst="rect">
              <a:avLst/>
            </a:prstGeom>
          </p:spPr>
        </p:pic>
        <p:pic>
          <p:nvPicPr>
            <p:cNvPr id="175" name="図 174">
              <a:extLst>
                <a:ext uri="{FF2B5EF4-FFF2-40B4-BE49-F238E27FC236}">
                  <a16:creationId xmlns:a16="http://schemas.microsoft.com/office/drawing/2014/main" id="{9297566A-0C30-CB14-24BC-F1ACD39A5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6117" y="6411281"/>
              <a:ext cx="393700" cy="88900"/>
            </a:xfrm>
            <a:prstGeom prst="rect">
              <a:avLst/>
            </a:prstGeom>
          </p:spPr>
        </p:pic>
        <p:sp>
          <p:nvSpPr>
            <p:cNvPr id="198" name="テキスト ボックス 197">
              <a:extLst>
                <a:ext uri="{FF2B5EF4-FFF2-40B4-BE49-F238E27FC236}">
                  <a16:creationId xmlns:a16="http://schemas.microsoft.com/office/drawing/2014/main" id="{F66ADB78-0CAC-44C1-26EF-7060438FFDC3}"/>
                </a:ext>
              </a:extLst>
            </p:cNvPr>
            <p:cNvSpPr txBox="1"/>
            <p:nvPr/>
          </p:nvSpPr>
          <p:spPr>
            <a:xfrm>
              <a:off x="3759406" y="6138195"/>
              <a:ext cx="307442" cy="1615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4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※3</a:t>
              </a:r>
              <a:endParaRPr lang="ja-JP" altLang="en-US" sz="45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</p:grpSp>
      <p:sp>
        <p:nvSpPr>
          <p:cNvPr id="199" name="正方形/長方形 198">
            <a:extLst>
              <a:ext uri="{FF2B5EF4-FFF2-40B4-BE49-F238E27FC236}">
                <a16:creationId xmlns:a16="http://schemas.microsoft.com/office/drawing/2014/main" id="{8CA42D31-F60F-2A4F-EF61-E0BDA0A50E4E}"/>
              </a:ext>
            </a:extLst>
          </p:cNvPr>
          <p:cNvSpPr/>
          <p:nvPr/>
        </p:nvSpPr>
        <p:spPr>
          <a:xfrm>
            <a:off x="6294603" y="1817326"/>
            <a:ext cx="11775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*乾いた髪に使用する</a:t>
            </a:r>
          </a:p>
          <a:p>
            <a:endParaRPr lang="ja-JP" altLang="en-US" sz="500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D85446D6-29B7-4210-BCF9-8295391DE454}"/>
              </a:ext>
            </a:extLst>
          </p:cNvPr>
          <p:cNvPicPr>
            <a:picLocks noChangeAspect="1"/>
          </p:cNvPicPr>
          <p:nvPr/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57" y="3014552"/>
            <a:ext cx="1054100" cy="11430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6A9BF6EE-7AC6-70B0-6F39-A5C1EDAB10C9}"/>
              </a:ext>
            </a:extLst>
          </p:cNvPr>
          <p:cNvPicPr>
            <a:picLocks noChangeAspect="1"/>
          </p:cNvPicPr>
          <p:nvPr/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57" y="3174528"/>
            <a:ext cx="469900" cy="114300"/>
          </a:xfrm>
          <a:prstGeom prst="rect">
            <a:avLst/>
          </a:prstGeom>
        </p:spPr>
      </p:pic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7C7E3EB0-A1D2-E810-F91F-25D337A6F3DB}"/>
              </a:ext>
            </a:extLst>
          </p:cNvPr>
          <p:cNvSpPr/>
          <p:nvPr/>
        </p:nvSpPr>
        <p:spPr>
          <a:xfrm>
            <a:off x="347726" y="337066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乾かすだけで</a:t>
            </a:r>
            <a:endParaRPr lang="en-US" altLang="ja-JP" sz="7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まとまり輝く髪へ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36500259-8318-7CBD-F19C-A3166833BF72}"/>
              </a:ext>
            </a:extLst>
          </p:cNvPr>
          <p:cNvSpPr txBox="1"/>
          <p:nvPr/>
        </p:nvSpPr>
        <p:spPr>
          <a:xfrm>
            <a:off x="8472756" y="1476054"/>
            <a:ext cx="873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DE8647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デイライト</a:t>
            </a:r>
          </a:p>
          <a:p>
            <a:r>
              <a:rPr kumimoji="1" lang="ja-JP" altLang="en-US" sz="600" b="1">
                <a:solidFill>
                  <a:srgbClr val="DE8647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セラム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22D39BF7-ED8F-916D-3C65-E4C3AF2BA48E}"/>
              </a:ext>
            </a:extLst>
          </p:cNvPr>
          <p:cNvSpPr txBox="1"/>
          <p:nvPr/>
        </p:nvSpPr>
        <p:spPr>
          <a:xfrm>
            <a:off x="373172" y="3797434"/>
            <a:ext cx="889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A77DB6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インメトリィ</a:t>
            </a:r>
            <a:endParaRPr kumimoji="1" lang="en-US" altLang="ja-JP" sz="600" b="1" dirty="0">
              <a:solidFill>
                <a:srgbClr val="A77DB6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600" b="1">
                <a:solidFill>
                  <a:srgbClr val="A77DB6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フィクス</a:t>
            </a:r>
            <a:endParaRPr kumimoji="1" lang="en-US" altLang="ja-JP" sz="600" b="1" dirty="0">
              <a:solidFill>
                <a:srgbClr val="A77DB6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600" b="1">
                <a:solidFill>
                  <a:srgbClr val="A77DB6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コンセントレート</a:t>
            </a:r>
            <a:endParaRPr kumimoji="1" lang="en-US" altLang="ja-JP" sz="600" b="1" dirty="0">
              <a:solidFill>
                <a:srgbClr val="A77DB6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600" b="1">
                <a:solidFill>
                  <a:srgbClr val="A77DB6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セラム</a:t>
            </a:r>
          </a:p>
        </p:txBody>
      </p:sp>
      <p:pic>
        <p:nvPicPr>
          <p:cNvPr id="67" name="図 66" descr="カップに入った飲み物&#10;&#10;自動的に生成された説明">
            <a:extLst>
              <a:ext uri="{FF2B5EF4-FFF2-40B4-BE49-F238E27FC236}">
                <a16:creationId xmlns:a16="http://schemas.microsoft.com/office/drawing/2014/main" id="{F77CE631-F3AD-F4F1-A191-260A10F85624}"/>
              </a:ext>
            </a:extLst>
          </p:cNvPr>
          <p:cNvPicPr>
            <a:picLocks noChangeAspect="1"/>
          </p:cNvPicPr>
          <p:nvPr/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4012" y="3809570"/>
            <a:ext cx="241300" cy="800100"/>
          </a:xfrm>
          <a:prstGeom prst="rect">
            <a:avLst/>
          </a:prstGeom>
        </p:spPr>
      </p:pic>
      <p:pic>
        <p:nvPicPr>
          <p:cNvPr id="71" name="図 70" descr="ガラスの瓶&#10;&#10;自動的に生成された説明">
            <a:extLst>
              <a:ext uri="{FF2B5EF4-FFF2-40B4-BE49-F238E27FC236}">
                <a16:creationId xmlns:a16="http://schemas.microsoft.com/office/drawing/2014/main" id="{C80E7553-E7E4-D245-B518-ED7D0F2B7D41}"/>
              </a:ext>
            </a:extLst>
          </p:cNvPr>
          <p:cNvPicPr>
            <a:picLocks noChangeAspect="1"/>
          </p:cNvPicPr>
          <p:nvPr/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889" y="3803220"/>
            <a:ext cx="254000" cy="812800"/>
          </a:xfrm>
          <a:prstGeom prst="rect">
            <a:avLst/>
          </a:prstGeom>
        </p:spPr>
      </p:pic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6935983A-28C9-F9D3-EE7B-A5151030FF8A}"/>
              </a:ext>
            </a:extLst>
          </p:cNvPr>
          <p:cNvSpPr/>
          <p:nvPr/>
        </p:nvSpPr>
        <p:spPr>
          <a:xfrm>
            <a:off x="381000" y="4174615"/>
            <a:ext cx="688809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83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A93372F0-A524-D94A-ED8C-9F9D9D2550AA}"/>
              </a:ext>
            </a:extLst>
          </p:cNvPr>
          <p:cNvSpPr txBox="1"/>
          <p:nvPr/>
        </p:nvSpPr>
        <p:spPr>
          <a:xfrm>
            <a:off x="1330053" y="3798847"/>
            <a:ext cx="889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A77DB6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インメトリィ</a:t>
            </a:r>
            <a:endParaRPr kumimoji="1" lang="en-US" altLang="ja-JP" sz="600" b="1" dirty="0">
              <a:solidFill>
                <a:srgbClr val="A77DB6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600" b="1">
                <a:solidFill>
                  <a:srgbClr val="A77DB6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フィクス</a:t>
            </a:r>
            <a:endParaRPr kumimoji="1" lang="en-US" altLang="ja-JP" sz="600" b="1" dirty="0">
              <a:solidFill>
                <a:srgbClr val="A77DB6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600" b="1">
                <a:solidFill>
                  <a:srgbClr val="A77DB6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コンセントレート</a:t>
            </a:r>
            <a:endParaRPr kumimoji="1" lang="en-US" altLang="ja-JP" sz="600" b="1" dirty="0">
              <a:solidFill>
                <a:srgbClr val="A77DB6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600" b="1">
                <a:solidFill>
                  <a:srgbClr val="A77DB6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ミルク</a:t>
            </a:r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D9B2991F-275B-74C9-25DE-6A2BDA688AB0}"/>
              </a:ext>
            </a:extLst>
          </p:cNvPr>
          <p:cNvSpPr/>
          <p:nvPr/>
        </p:nvSpPr>
        <p:spPr>
          <a:xfrm>
            <a:off x="1337881" y="4176028"/>
            <a:ext cx="688809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100g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83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grpSp>
        <p:nvGrpSpPr>
          <p:cNvPr id="201" name="グループ化 200">
            <a:extLst>
              <a:ext uri="{FF2B5EF4-FFF2-40B4-BE49-F238E27FC236}">
                <a16:creationId xmlns:a16="http://schemas.microsoft.com/office/drawing/2014/main" id="{B44FC53B-B582-86BB-C44E-0EA9B380CF6F}"/>
              </a:ext>
            </a:extLst>
          </p:cNvPr>
          <p:cNvGrpSpPr/>
          <p:nvPr/>
        </p:nvGrpSpPr>
        <p:grpSpPr>
          <a:xfrm>
            <a:off x="480306" y="4376251"/>
            <a:ext cx="571500" cy="495300"/>
            <a:chOff x="373821" y="4389275"/>
            <a:chExt cx="571500" cy="495300"/>
          </a:xfrm>
        </p:grpSpPr>
        <p:pic>
          <p:nvPicPr>
            <p:cNvPr id="63" name="図 62" descr="グラフィカル ユーザー インターフェイス, アプリケーション, アイコン&#10;&#10;自動的に生成された説明">
              <a:extLst>
                <a:ext uri="{FF2B5EF4-FFF2-40B4-BE49-F238E27FC236}">
                  <a16:creationId xmlns:a16="http://schemas.microsoft.com/office/drawing/2014/main" id="{47BF0C4B-A764-A17C-9B5B-62EA2C863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821" y="4389275"/>
              <a:ext cx="571500" cy="495300"/>
            </a:xfrm>
            <a:prstGeom prst="rect">
              <a:avLst/>
            </a:prstGeom>
          </p:spPr>
        </p:pic>
        <p:pic>
          <p:nvPicPr>
            <p:cNvPr id="2" name="図 1" descr="花の絵&#10;&#10;低い精度で自動的に生成された説明">
              <a:extLst>
                <a:ext uri="{FF2B5EF4-FFF2-40B4-BE49-F238E27FC236}">
                  <a16:creationId xmlns:a16="http://schemas.microsoft.com/office/drawing/2014/main" id="{054C97BA-A69A-7D71-95D6-33890C56E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9510" y="4443749"/>
              <a:ext cx="228600" cy="228600"/>
            </a:xfrm>
            <a:prstGeom prst="rect">
              <a:avLst/>
            </a:prstGeom>
          </p:spPr>
        </p:pic>
      </p:grpSp>
      <p:pic>
        <p:nvPicPr>
          <p:cNvPr id="42" name="図 41" descr="テキスト&#10;&#10;自動的に生成された説明">
            <a:extLst>
              <a:ext uri="{FF2B5EF4-FFF2-40B4-BE49-F238E27FC236}">
                <a16:creationId xmlns:a16="http://schemas.microsoft.com/office/drawing/2014/main" id="{8A236DC2-5812-6406-6D19-10923D6C7980}"/>
              </a:ext>
            </a:extLst>
          </p:cNvPr>
          <p:cNvPicPr>
            <a:picLocks noChangeAspect="1"/>
          </p:cNvPicPr>
          <p:nvPr/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4001" y="4960346"/>
            <a:ext cx="1612900" cy="431800"/>
          </a:xfrm>
          <a:prstGeom prst="rect">
            <a:avLst/>
          </a:prstGeom>
        </p:spPr>
      </p:pic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E802C5E4-53D9-1BAC-4E2F-C4FCE12C697D}"/>
              </a:ext>
            </a:extLst>
          </p:cNvPr>
          <p:cNvSpPr/>
          <p:nvPr/>
        </p:nvSpPr>
        <p:spPr>
          <a:xfrm>
            <a:off x="358988" y="5638750"/>
            <a:ext cx="145736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眠れる髪の美しさを</a:t>
            </a:r>
            <a:endParaRPr lang="en-US" altLang="ja-JP" sz="7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呼び覚まし</a:t>
            </a:r>
            <a:endParaRPr lang="en-US" altLang="ja-JP" sz="7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根元から立ち上がる髪へ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702C5604-78DF-0E5B-CF97-442A8E8C4995}"/>
              </a:ext>
            </a:extLst>
          </p:cNvPr>
          <p:cNvSpPr txBox="1"/>
          <p:nvPr/>
        </p:nvSpPr>
        <p:spPr>
          <a:xfrm>
            <a:off x="356586" y="6031745"/>
            <a:ext cx="1257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283065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プレセディア</a:t>
            </a:r>
            <a:endParaRPr kumimoji="1" lang="en-US" altLang="ja-JP" sz="600" b="1" dirty="0">
              <a:solidFill>
                <a:srgbClr val="283065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600" b="1">
                <a:solidFill>
                  <a:srgbClr val="283065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インテンシブ パーフェクター</a:t>
            </a:r>
          </a:p>
        </p:txBody>
      </p:sp>
      <p:sp>
        <p:nvSpPr>
          <p:cNvPr id="118" name="正方形/長方形 117">
            <a:extLst>
              <a:ext uri="{FF2B5EF4-FFF2-40B4-BE49-F238E27FC236}">
                <a16:creationId xmlns:a16="http://schemas.microsoft.com/office/drawing/2014/main" id="{F57AAB1A-1C4A-91FA-7A8C-60FC1872D96F}"/>
              </a:ext>
            </a:extLst>
          </p:cNvPr>
          <p:cNvSpPr/>
          <p:nvPr/>
        </p:nvSpPr>
        <p:spPr>
          <a:xfrm>
            <a:off x="356586" y="6397671"/>
            <a:ext cx="9478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 11,000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180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mL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詰め替え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 13,750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grpSp>
        <p:nvGrpSpPr>
          <p:cNvPr id="211" name="グループ化 210">
            <a:extLst>
              <a:ext uri="{FF2B5EF4-FFF2-40B4-BE49-F238E27FC236}">
                <a16:creationId xmlns:a16="http://schemas.microsoft.com/office/drawing/2014/main" id="{C681C4A7-F6C3-E2E8-AD73-5EF84051FA35}"/>
              </a:ext>
            </a:extLst>
          </p:cNvPr>
          <p:cNvGrpSpPr/>
          <p:nvPr/>
        </p:nvGrpSpPr>
        <p:grpSpPr>
          <a:xfrm>
            <a:off x="466013" y="5375400"/>
            <a:ext cx="852892" cy="111665"/>
            <a:chOff x="308828" y="5350253"/>
            <a:chExt cx="852892" cy="111665"/>
          </a:xfrm>
        </p:grpSpPr>
        <p:pic>
          <p:nvPicPr>
            <p:cNvPr id="212" name="object 558">
              <a:extLst>
                <a:ext uri="{FF2B5EF4-FFF2-40B4-BE49-F238E27FC236}">
                  <a16:creationId xmlns:a16="http://schemas.microsoft.com/office/drawing/2014/main" id="{89B8208C-0A76-AF01-A517-CFF6A1D1AE23}"/>
                </a:ext>
              </a:extLst>
            </p:cNvPr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308828" y="5352702"/>
              <a:ext cx="73825" cy="106692"/>
            </a:xfrm>
            <a:prstGeom prst="rect">
              <a:avLst/>
            </a:prstGeom>
          </p:spPr>
        </p:pic>
        <p:pic>
          <p:nvPicPr>
            <p:cNvPr id="213" name="object 559">
              <a:extLst>
                <a:ext uri="{FF2B5EF4-FFF2-40B4-BE49-F238E27FC236}">
                  <a16:creationId xmlns:a16="http://schemas.microsoft.com/office/drawing/2014/main" id="{15158FE0-F266-B1D9-424E-C3CC3428A435}"/>
                </a:ext>
              </a:extLst>
            </p:cNvPr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418767" y="5352700"/>
              <a:ext cx="88315" cy="106692"/>
            </a:xfrm>
            <a:prstGeom prst="rect">
              <a:avLst/>
            </a:prstGeom>
          </p:spPr>
        </p:pic>
        <p:pic>
          <p:nvPicPr>
            <p:cNvPr id="214" name="object 560">
              <a:extLst>
                <a:ext uri="{FF2B5EF4-FFF2-40B4-BE49-F238E27FC236}">
                  <a16:creationId xmlns:a16="http://schemas.microsoft.com/office/drawing/2014/main" id="{70C783E2-340F-53B5-0CD8-96E3021AA253}"/>
                </a:ext>
              </a:extLst>
            </p:cNvPr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542437" y="5352704"/>
              <a:ext cx="74142" cy="106692"/>
            </a:xfrm>
            <a:prstGeom prst="rect">
              <a:avLst/>
            </a:prstGeom>
          </p:spPr>
        </p:pic>
        <p:pic>
          <p:nvPicPr>
            <p:cNvPr id="215" name="object 561">
              <a:extLst>
                <a:ext uri="{FF2B5EF4-FFF2-40B4-BE49-F238E27FC236}">
                  <a16:creationId xmlns:a16="http://schemas.microsoft.com/office/drawing/2014/main" id="{9F0A64FD-EB8A-BB93-8CC7-9E8400022E98}"/>
                </a:ext>
              </a:extLst>
            </p:cNvPr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650152" y="5350260"/>
              <a:ext cx="76060" cy="111658"/>
            </a:xfrm>
            <a:prstGeom prst="rect">
              <a:avLst/>
            </a:prstGeom>
          </p:spPr>
        </p:pic>
        <p:pic>
          <p:nvPicPr>
            <p:cNvPr id="216" name="object 562">
              <a:extLst>
                <a:ext uri="{FF2B5EF4-FFF2-40B4-BE49-F238E27FC236}">
                  <a16:creationId xmlns:a16="http://schemas.microsoft.com/office/drawing/2014/main" id="{83C133B2-8C5B-4C90-CE16-0B93709AA206}"/>
                </a:ext>
              </a:extLst>
            </p:cNvPr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763691" y="5352704"/>
              <a:ext cx="74142" cy="106692"/>
            </a:xfrm>
            <a:prstGeom prst="rect">
              <a:avLst/>
            </a:prstGeom>
          </p:spPr>
        </p:pic>
        <p:pic>
          <p:nvPicPr>
            <p:cNvPr id="217" name="object 563">
              <a:extLst>
                <a:ext uri="{FF2B5EF4-FFF2-40B4-BE49-F238E27FC236}">
                  <a16:creationId xmlns:a16="http://schemas.microsoft.com/office/drawing/2014/main" id="{610B6915-67FE-050E-E4EB-58C235EBC957}"/>
                </a:ext>
              </a:extLst>
            </p:cNvPr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873428" y="5352706"/>
              <a:ext cx="101638" cy="106705"/>
            </a:xfrm>
            <a:prstGeom prst="rect">
              <a:avLst/>
            </a:prstGeom>
          </p:spPr>
        </p:pic>
        <p:sp>
          <p:nvSpPr>
            <p:cNvPr id="218" name="object 564">
              <a:extLst>
                <a:ext uri="{FF2B5EF4-FFF2-40B4-BE49-F238E27FC236}">
                  <a16:creationId xmlns:a16="http://schemas.microsoft.com/office/drawing/2014/main" id="{3A4C1F16-2DAC-B3D8-3376-F6A152951A74}"/>
                </a:ext>
              </a:extLst>
            </p:cNvPr>
            <p:cNvSpPr/>
            <p:nvPr/>
          </p:nvSpPr>
          <p:spPr>
            <a:xfrm>
              <a:off x="1009815" y="5352707"/>
              <a:ext cx="18415" cy="107314"/>
            </a:xfrm>
            <a:custGeom>
              <a:avLst/>
              <a:gdLst/>
              <a:ahLst/>
              <a:cxnLst/>
              <a:rect l="l" t="t" r="r" b="b"/>
              <a:pathLst>
                <a:path w="18415" h="107314">
                  <a:moveTo>
                    <a:pt x="17919" y="0"/>
                  </a:moveTo>
                  <a:lnTo>
                    <a:pt x="0" y="0"/>
                  </a:lnTo>
                  <a:lnTo>
                    <a:pt x="0" y="106692"/>
                  </a:lnTo>
                  <a:lnTo>
                    <a:pt x="17919" y="106692"/>
                  </a:lnTo>
                  <a:lnTo>
                    <a:pt x="17919" y="0"/>
                  </a:lnTo>
                  <a:close/>
                </a:path>
              </a:pathLst>
            </a:custGeom>
            <a:solidFill>
              <a:srgbClr val="283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9" name="object 565">
              <a:extLst>
                <a:ext uri="{FF2B5EF4-FFF2-40B4-BE49-F238E27FC236}">
                  <a16:creationId xmlns:a16="http://schemas.microsoft.com/office/drawing/2014/main" id="{E99D8EE5-C76D-850A-BBE8-DB659745AD45}"/>
                </a:ext>
              </a:extLst>
            </p:cNvPr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1055637" y="5350253"/>
              <a:ext cx="106083" cy="109143"/>
            </a:xfrm>
            <a:prstGeom prst="rect">
              <a:avLst/>
            </a:prstGeom>
          </p:spPr>
        </p:pic>
      </p:grpSp>
      <p:pic>
        <p:nvPicPr>
          <p:cNvPr id="224" name="図 223">
            <a:extLst>
              <a:ext uri="{FF2B5EF4-FFF2-40B4-BE49-F238E27FC236}">
                <a16:creationId xmlns:a16="http://schemas.microsoft.com/office/drawing/2014/main" id="{7D91F636-B851-0F82-D1DC-968D64A069BD}"/>
              </a:ext>
            </a:extLst>
          </p:cNvPr>
          <p:cNvPicPr>
            <a:picLocks noChangeAspect="1"/>
          </p:cNvPicPr>
          <p:nvPr/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674" y="5553407"/>
            <a:ext cx="533460" cy="106692"/>
          </a:xfrm>
          <a:prstGeom prst="rect">
            <a:avLst/>
          </a:prstGeom>
        </p:spPr>
      </p:pic>
      <p:pic>
        <p:nvPicPr>
          <p:cNvPr id="241" name="図 240" descr="テキスト&#10;&#10;自動的に生成された説明">
            <a:extLst>
              <a:ext uri="{FF2B5EF4-FFF2-40B4-BE49-F238E27FC236}">
                <a16:creationId xmlns:a16="http://schemas.microsoft.com/office/drawing/2014/main" id="{C4C3F60F-C4CF-DA0C-F845-773B98FAD95F}"/>
              </a:ext>
            </a:extLst>
          </p:cNvPr>
          <p:cNvPicPr>
            <a:picLocks noChangeAspect="1"/>
          </p:cNvPicPr>
          <p:nvPr/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4001" y="4960346"/>
            <a:ext cx="1612900" cy="431800"/>
          </a:xfrm>
          <a:prstGeom prst="rect">
            <a:avLst/>
          </a:prstGeom>
        </p:spPr>
      </p:pic>
      <p:pic>
        <p:nvPicPr>
          <p:cNvPr id="242" name="図 241">
            <a:extLst>
              <a:ext uri="{FF2B5EF4-FFF2-40B4-BE49-F238E27FC236}">
                <a16:creationId xmlns:a16="http://schemas.microsoft.com/office/drawing/2014/main" id="{E9640429-83CB-6F52-B367-4344FF4D0D05}"/>
              </a:ext>
            </a:extLst>
          </p:cNvPr>
          <p:cNvPicPr>
            <a:picLocks noChangeAspect="1"/>
          </p:cNvPicPr>
          <p:nvPr/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6216" y="265463"/>
            <a:ext cx="4311320" cy="317500"/>
          </a:xfrm>
          <a:prstGeom prst="rect">
            <a:avLst/>
          </a:prstGeom>
        </p:spPr>
      </p:pic>
      <p:pic>
        <p:nvPicPr>
          <p:cNvPr id="243" name="図 242">
            <a:extLst>
              <a:ext uri="{FF2B5EF4-FFF2-40B4-BE49-F238E27FC236}">
                <a16:creationId xmlns:a16="http://schemas.microsoft.com/office/drawing/2014/main" id="{205C3374-2482-2508-9A78-10FD51BA8044}"/>
              </a:ext>
            </a:extLst>
          </p:cNvPr>
          <p:cNvPicPr>
            <a:picLocks noChangeAspect="1"/>
          </p:cNvPicPr>
          <p:nvPr/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9401" y="261639"/>
            <a:ext cx="4129200" cy="317631"/>
          </a:xfrm>
          <a:prstGeom prst="rect">
            <a:avLst/>
          </a:prstGeom>
        </p:spPr>
      </p:pic>
      <p:pic>
        <p:nvPicPr>
          <p:cNvPr id="244" name="図 243">
            <a:extLst>
              <a:ext uri="{FF2B5EF4-FFF2-40B4-BE49-F238E27FC236}">
                <a16:creationId xmlns:a16="http://schemas.microsoft.com/office/drawing/2014/main" id="{D351CFBE-992C-0D0F-58D6-ADFFEC84BB9D}"/>
              </a:ext>
            </a:extLst>
          </p:cNvPr>
          <p:cNvPicPr>
            <a:picLocks noChangeAspect="1"/>
          </p:cNvPicPr>
          <p:nvPr/>
        </p:nvPicPr>
        <p:blipFill>
          <a:blip r:embed="rId9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27" y="2617578"/>
            <a:ext cx="10328400" cy="316822"/>
          </a:xfrm>
          <a:prstGeom prst="rect">
            <a:avLst/>
          </a:prstGeom>
        </p:spPr>
      </p:pic>
      <p:pic>
        <p:nvPicPr>
          <p:cNvPr id="245" name="図 244">
            <a:extLst>
              <a:ext uri="{FF2B5EF4-FFF2-40B4-BE49-F238E27FC236}">
                <a16:creationId xmlns:a16="http://schemas.microsoft.com/office/drawing/2014/main" id="{B8EE3AE6-F5B7-4AF2-62BF-68B5A6E4DE1F}"/>
              </a:ext>
            </a:extLst>
          </p:cNvPr>
          <p:cNvPicPr>
            <a:picLocks noChangeAspect="1"/>
          </p:cNvPicPr>
          <p:nvPr/>
        </p:nvPicPr>
        <p:blipFill>
          <a:blip r:embed="rId10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27" y="4968653"/>
            <a:ext cx="8564400" cy="450757"/>
          </a:xfrm>
          <a:prstGeom prst="rect">
            <a:avLst/>
          </a:prstGeom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C973886C-BA98-3CC0-E8EF-48E635AD2D92}"/>
              </a:ext>
            </a:extLst>
          </p:cNvPr>
          <p:cNvGrpSpPr/>
          <p:nvPr/>
        </p:nvGrpSpPr>
        <p:grpSpPr>
          <a:xfrm>
            <a:off x="454678" y="6700703"/>
            <a:ext cx="571500" cy="596900"/>
            <a:chOff x="454678" y="6700703"/>
            <a:chExt cx="571500" cy="596900"/>
          </a:xfrm>
        </p:grpSpPr>
        <p:pic>
          <p:nvPicPr>
            <p:cNvPr id="12" name="図 11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4DD164B2-B806-68B5-9D43-28AC3E87A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4678" y="6700703"/>
              <a:ext cx="571500" cy="596900"/>
            </a:xfrm>
            <a:prstGeom prst="rect">
              <a:avLst/>
            </a:prstGeom>
          </p:spPr>
        </p:pic>
        <p:pic>
          <p:nvPicPr>
            <p:cNvPr id="14" name="図 13" descr="クリーム色の花&#10;&#10;自動的に生成された説明">
              <a:extLst>
                <a:ext uri="{FF2B5EF4-FFF2-40B4-BE49-F238E27FC236}">
                  <a16:creationId xmlns:a16="http://schemas.microsoft.com/office/drawing/2014/main" id="{8E801608-3F2A-4FAF-8BF2-E7C2A0A5F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847" y="6761740"/>
              <a:ext cx="273335" cy="262822"/>
            </a:xfrm>
            <a:prstGeom prst="rect">
              <a:avLst/>
            </a:prstGeom>
          </p:spPr>
        </p:pic>
      </p:grpSp>
      <p:pic>
        <p:nvPicPr>
          <p:cNvPr id="55" name="図 54">
            <a:extLst>
              <a:ext uri="{FF2B5EF4-FFF2-40B4-BE49-F238E27FC236}">
                <a16:creationId xmlns:a16="http://schemas.microsoft.com/office/drawing/2014/main" id="{8F727F6F-B156-BB67-6436-30BCE41D0170}"/>
              </a:ext>
            </a:extLst>
          </p:cNvPr>
          <p:cNvPicPr>
            <a:picLocks noChangeAspect="1"/>
          </p:cNvPicPr>
          <p:nvPr/>
        </p:nvPicPr>
        <p:blipFill>
          <a:blip r:embed="rId10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095" y="211074"/>
            <a:ext cx="1612900" cy="2260600"/>
          </a:xfrm>
          <a:prstGeom prst="rect">
            <a:avLst/>
          </a:prstGeom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C74ED840-5D55-8CA6-2E53-422309C59BF4}"/>
              </a:ext>
            </a:extLst>
          </p:cNvPr>
          <p:cNvGrpSpPr/>
          <p:nvPr/>
        </p:nvGrpSpPr>
        <p:grpSpPr>
          <a:xfrm>
            <a:off x="1124442" y="6193114"/>
            <a:ext cx="597242" cy="923340"/>
            <a:chOff x="1105511" y="6037122"/>
            <a:chExt cx="700198" cy="1082509"/>
          </a:xfrm>
        </p:grpSpPr>
        <p:pic>
          <p:nvPicPr>
            <p:cNvPr id="229" name="図 228" descr="茶色の瓶&#10;&#10;自動的に生成された説明">
              <a:extLst>
                <a:ext uri="{FF2B5EF4-FFF2-40B4-BE49-F238E27FC236}">
                  <a16:creationId xmlns:a16="http://schemas.microsoft.com/office/drawing/2014/main" id="{7DB4BAEA-45FF-05AD-E4EB-F4862C668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5511" y="6276234"/>
              <a:ext cx="480148" cy="807056"/>
            </a:xfrm>
            <a:prstGeom prst="rect">
              <a:avLst/>
            </a:prstGeom>
          </p:spPr>
        </p:pic>
        <p:pic>
          <p:nvPicPr>
            <p:cNvPr id="4" name="図 3" descr="文字が書かれている&#10;&#10;中程度の精度で自動的に生成された説明">
              <a:extLst>
                <a:ext uri="{FF2B5EF4-FFF2-40B4-BE49-F238E27FC236}">
                  <a16:creationId xmlns:a16="http://schemas.microsoft.com/office/drawing/2014/main" id="{95C33331-3ECA-7765-A93E-10505D02D7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27689" y="6037122"/>
              <a:ext cx="378020" cy="1082509"/>
            </a:xfrm>
            <a:prstGeom prst="rect">
              <a:avLst/>
            </a:prstGeom>
          </p:spPr>
        </p:pic>
      </p:grpSp>
      <p:pic>
        <p:nvPicPr>
          <p:cNvPr id="43" name="図 42">
            <a:extLst>
              <a:ext uri="{FF2B5EF4-FFF2-40B4-BE49-F238E27FC236}">
                <a16:creationId xmlns:a16="http://schemas.microsoft.com/office/drawing/2014/main" id="{CEB07287-EC13-D103-585E-FF2094CC68A4}"/>
              </a:ext>
            </a:extLst>
      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448532" y="6280676"/>
            <a:ext cx="532800" cy="11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13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図形, 四角形&#10;&#10;自動的に生成された説明">
            <a:extLst>
              <a:ext uri="{FF2B5EF4-FFF2-40B4-BE49-F238E27FC236}">
                <a16:creationId xmlns:a16="http://schemas.microsoft.com/office/drawing/2014/main" id="{3C9406E1-FC89-D5D2-0792-81FE04A62D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89" y="949599"/>
            <a:ext cx="10265435" cy="62712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336" y="0"/>
            <a:ext cx="10689140" cy="7559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DC02148-1D14-66FF-5E33-F07475F44234}"/>
              </a:ext>
            </a:extLst>
          </p:cNvPr>
          <p:cNvSpPr/>
          <p:nvPr/>
        </p:nvSpPr>
        <p:spPr>
          <a:xfrm>
            <a:off x="7945666" y="7231803"/>
            <a:ext cx="2716208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500">
                <a:solidFill>
                  <a:schemeClr val="tx1">
                    <a:lumMod val="85000"/>
                    <a:lumOff val="15000"/>
                  </a:schemeClr>
                </a:solidFill>
                <a:latin typeface="Yu Gothic Pr6N M" panose="020B0400000000000000" pitchFamily="34" charset="-128"/>
                <a:ea typeface="Yu Gothic Pr6N M" panose="020B0400000000000000" pitchFamily="34" charset="-128"/>
              </a:rPr>
              <a:t>＊花の写真と香りは全てイメージです。　 ＊価格は全て希望小売価格（税込）です。</a:t>
            </a:r>
            <a:endParaRPr lang="ja-JP" altLang="en-US" sz="500" dirty="0">
              <a:solidFill>
                <a:schemeClr val="tx1">
                  <a:lumMod val="85000"/>
                  <a:lumOff val="15000"/>
                </a:schemeClr>
              </a:solidFill>
              <a:latin typeface="Yu Gothic Pr6N M" panose="020B0400000000000000" pitchFamily="34" charset="-128"/>
              <a:ea typeface="Yu Gothic Pr6N M" panose="020B0400000000000000" pitchFamily="34" charset="-128"/>
            </a:endParaRPr>
          </a:p>
        </p:txBody>
      </p:sp>
      <p:pic>
        <p:nvPicPr>
          <p:cNvPr id="16" name="図 15" descr="アイコン&#10;&#10;自動的に生成された説明">
            <a:extLst>
              <a:ext uri="{FF2B5EF4-FFF2-40B4-BE49-F238E27FC236}">
                <a16:creationId xmlns:a16="http://schemas.microsoft.com/office/drawing/2014/main" id="{6C06DB25-9BE8-9439-9D9E-3D0A102BB9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0146" y="5350783"/>
            <a:ext cx="139700" cy="1752600"/>
          </a:xfrm>
          <a:prstGeom prst="rect">
            <a:avLst/>
          </a:prstGeom>
        </p:spPr>
      </p:pic>
      <p:pic>
        <p:nvPicPr>
          <p:cNvPr id="17" name="図 16" descr="アイコン&#10;&#10;自動的に生成された説明">
            <a:extLst>
              <a:ext uri="{FF2B5EF4-FFF2-40B4-BE49-F238E27FC236}">
                <a16:creationId xmlns:a16="http://schemas.microsoft.com/office/drawing/2014/main" id="{7D2DCE97-0092-3D02-6567-756C97034E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0852" y="1067071"/>
            <a:ext cx="139700" cy="1752600"/>
          </a:xfrm>
          <a:prstGeom prst="rect">
            <a:avLst/>
          </a:prstGeom>
        </p:spPr>
      </p:pic>
      <p:pic>
        <p:nvPicPr>
          <p:cNvPr id="18" name="図 17" descr="アイコン&#10;&#10;自動的に生成された説明">
            <a:extLst>
              <a:ext uri="{FF2B5EF4-FFF2-40B4-BE49-F238E27FC236}">
                <a16:creationId xmlns:a16="http://schemas.microsoft.com/office/drawing/2014/main" id="{42392C55-46F1-15C1-9C6F-6A4F049E4E7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96" y="3212664"/>
            <a:ext cx="139700" cy="1752600"/>
          </a:xfrm>
          <a:prstGeom prst="rect">
            <a:avLst/>
          </a:prstGeom>
        </p:spPr>
      </p:pic>
      <p:pic>
        <p:nvPicPr>
          <p:cNvPr id="19" name="図 18" descr="アイコン&#10;&#10;自動的に生成された説明">
            <a:extLst>
              <a:ext uri="{FF2B5EF4-FFF2-40B4-BE49-F238E27FC236}">
                <a16:creationId xmlns:a16="http://schemas.microsoft.com/office/drawing/2014/main" id="{EF1AD22C-257F-0C73-02B6-933C57A216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96" y="5363504"/>
            <a:ext cx="139700" cy="1752600"/>
          </a:xfrm>
          <a:prstGeom prst="rect">
            <a:avLst/>
          </a:prstGeom>
        </p:spPr>
      </p:pic>
      <p:pic>
        <p:nvPicPr>
          <p:cNvPr id="21" name="図 20" descr="座る が含まれている画像&#10;&#10;自動的に生成された説明">
            <a:extLst>
              <a:ext uri="{FF2B5EF4-FFF2-40B4-BE49-F238E27FC236}">
                <a16:creationId xmlns:a16="http://schemas.microsoft.com/office/drawing/2014/main" id="{701E9596-41BD-CE64-011B-A6E00A6D134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962" y="1108407"/>
            <a:ext cx="1905000" cy="127000"/>
          </a:xfrm>
          <a:prstGeom prst="rect">
            <a:avLst/>
          </a:prstGeom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B2A3F775-A576-D8E8-A8BA-D8860B45232A}"/>
              </a:ext>
            </a:extLst>
          </p:cNvPr>
          <p:cNvSpPr/>
          <p:nvPr/>
        </p:nvSpPr>
        <p:spPr>
          <a:xfrm>
            <a:off x="116564" y="7242807"/>
            <a:ext cx="8457467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00">
                <a:solidFill>
                  <a:schemeClr val="tx1">
                    <a:lumMod val="85000"/>
                    <a:lumOff val="15000"/>
                  </a:schemeClr>
                </a:solidFill>
                <a:latin typeface="Yu Gothic Pr6N M" panose="020B0400000000000000" pitchFamily="34" charset="-128"/>
                <a:ea typeface="Yu Gothic Pr6N M" panose="020B0400000000000000" pitchFamily="34" charset="-128"/>
              </a:rPr>
              <a:t>　</a:t>
            </a:r>
            <a:r>
              <a:rPr lang="en-US" altLang="ja-JP" sz="500" dirty="0">
                <a:solidFill>
                  <a:schemeClr val="tx1">
                    <a:lumMod val="85000"/>
                    <a:lumOff val="15000"/>
                  </a:schemeClr>
                </a:solidFill>
                <a:latin typeface="Yu Gothic Pr6N M" panose="020B0400000000000000" pitchFamily="34" charset="-128"/>
                <a:ea typeface="Yu Gothic Pr6N M" panose="020B0400000000000000" pitchFamily="34" charset="-128"/>
              </a:rPr>
              <a:t>※1</a:t>
            </a:r>
            <a:r>
              <a:rPr lang="ja-JP" altLang="en-US" sz="500">
                <a:solidFill>
                  <a:schemeClr val="tx1">
                    <a:lumMod val="85000"/>
                    <a:lumOff val="15000"/>
                  </a:schemeClr>
                </a:solidFill>
                <a:latin typeface="Yu Gothic Pr6N M" panose="020B0400000000000000" pitchFamily="34" charset="-128"/>
                <a:ea typeface="Yu Gothic Pr6N M" panose="020B0400000000000000" pitchFamily="34" charset="-128"/>
              </a:rPr>
              <a:t> 年齢に応じたお手入れのこと。 　</a:t>
            </a:r>
            <a:r>
              <a:rPr lang="en-US" altLang="ja-JP" sz="500" dirty="0">
                <a:solidFill>
                  <a:schemeClr val="tx1">
                    <a:lumMod val="85000"/>
                    <a:lumOff val="15000"/>
                  </a:schemeClr>
                </a:solidFill>
                <a:latin typeface="Yu Gothic Pr6N M" panose="020B0400000000000000" pitchFamily="34" charset="-128"/>
                <a:ea typeface="Yu Gothic Pr6N M" panose="020B0400000000000000" pitchFamily="34" charset="-128"/>
              </a:rPr>
              <a:t>※2</a:t>
            </a:r>
            <a:r>
              <a:rPr lang="ja-JP" altLang="en-US" sz="500">
                <a:solidFill>
                  <a:schemeClr val="tx1">
                    <a:lumMod val="85000"/>
                    <a:lumOff val="15000"/>
                  </a:schemeClr>
                </a:solidFill>
                <a:latin typeface="Yu Gothic Pr6N M" panose="020B0400000000000000" pitchFamily="34" charset="-128"/>
                <a:ea typeface="Yu Gothic Pr6N M" panose="020B0400000000000000" pitchFamily="34" charset="-128"/>
              </a:rPr>
              <a:t> 大気中に浮遊するちり・ほこり・花粉などが髪に付着すること。　</a:t>
            </a:r>
            <a:r>
              <a:rPr lang="en-US" altLang="ja-JP" sz="500" dirty="0">
                <a:solidFill>
                  <a:schemeClr val="tx1">
                    <a:lumMod val="85000"/>
                    <a:lumOff val="15000"/>
                  </a:schemeClr>
                </a:solidFill>
                <a:latin typeface="Yu Gothic Pr6N M" panose="020B0400000000000000" pitchFamily="34" charset="-128"/>
                <a:ea typeface="Yu Gothic Pr6N M" panose="020B0400000000000000" pitchFamily="34" charset="-128"/>
              </a:rPr>
              <a:t> ※3</a:t>
            </a:r>
            <a:r>
              <a:rPr lang="ja-JP" altLang="en-US" sz="500">
                <a:solidFill>
                  <a:schemeClr val="tx1">
                    <a:lumMod val="85000"/>
                    <a:lumOff val="15000"/>
                  </a:schemeClr>
                </a:solidFill>
                <a:latin typeface="Yu Gothic Pr6N M" panose="020B0400000000000000" pitchFamily="34" charset="-128"/>
                <a:ea typeface="Yu Gothic Pr6N M" panose="020B0400000000000000" pitchFamily="34" charset="-128"/>
              </a:rPr>
              <a:t> 販売名：オージュア </a:t>
            </a:r>
            <a:r>
              <a:rPr lang="en" altLang="ja-JP" sz="500" dirty="0">
                <a:solidFill>
                  <a:schemeClr val="tx1">
                    <a:lumMod val="85000"/>
                    <a:lumOff val="15000"/>
                  </a:schemeClr>
                </a:solidFill>
                <a:latin typeface="Yu Gothic Pr6N M" panose="020B0400000000000000" pitchFamily="34" charset="-128"/>
                <a:ea typeface="Yu Gothic Pr6N M" panose="020B0400000000000000" pitchFamily="34" charset="-128"/>
              </a:rPr>
              <a:t>GR</a:t>
            </a:r>
            <a:r>
              <a:rPr lang="ja-JP" altLang="en-US" sz="500">
                <a:solidFill>
                  <a:schemeClr val="tx1">
                    <a:lumMod val="85000"/>
                    <a:lumOff val="15000"/>
                  </a:schemeClr>
                </a:solidFill>
                <a:latin typeface="Yu Gothic Pr6N M" panose="020B0400000000000000" pitchFamily="34" charset="-128"/>
                <a:ea typeface="Yu Gothic Pr6N M" panose="020B0400000000000000" pitchFamily="34" charset="-128"/>
              </a:rPr>
              <a:t> グロウエッセンス　</a:t>
            </a:r>
            <a:r>
              <a:rPr lang="en-US" altLang="ja-JP" sz="500" dirty="0">
                <a:solidFill>
                  <a:schemeClr val="tx1">
                    <a:lumMod val="85000"/>
                    <a:lumOff val="15000"/>
                  </a:schemeClr>
                </a:solidFill>
                <a:latin typeface="Yu Gothic Pr6N M" panose="020B0400000000000000" pitchFamily="34" charset="-128"/>
                <a:ea typeface="Yu Gothic Pr6N M" panose="020B0400000000000000" pitchFamily="34" charset="-128"/>
              </a:rPr>
              <a:t>※4 </a:t>
            </a:r>
            <a:r>
              <a:rPr lang="ja-JP" altLang="en-US" sz="500">
                <a:solidFill>
                  <a:schemeClr val="tx1">
                    <a:lumMod val="85000"/>
                    <a:lumOff val="15000"/>
                  </a:schemeClr>
                </a:solidFill>
                <a:latin typeface="Yu Gothic Pr6N M" panose="020B0400000000000000" pitchFamily="34" charset="-128"/>
                <a:ea typeface="Yu Gothic Pr6N M" panose="020B0400000000000000" pitchFamily="34" charset="-128"/>
              </a:rPr>
              <a:t>エイジングスパとは、年齢に応じたお手入れのこと。</a:t>
            </a:r>
            <a:r>
              <a:rPr lang="en-US" altLang="ja-JP" sz="500" dirty="0">
                <a:solidFill>
                  <a:schemeClr val="tx1">
                    <a:lumMod val="85000"/>
                    <a:lumOff val="15000"/>
                  </a:schemeClr>
                </a:solidFill>
                <a:latin typeface="Yu Gothic Pr6N M" panose="020B0400000000000000" pitchFamily="34" charset="-128"/>
                <a:ea typeface="Yu Gothic Pr6N M" panose="020B0400000000000000" pitchFamily="34" charset="-128"/>
              </a:rPr>
              <a:t> </a:t>
            </a:r>
            <a:endParaRPr lang="ja-JP" altLang="en-US" sz="500" dirty="0">
              <a:solidFill>
                <a:schemeClr val="tx1">
                  <a:lumMod val="85000"/>
                  <a:lumOff val="15000"/>
                </a:schemeClr>
              </a:solidFill>
              <a:latin typeface="Yu Gothic Pr6N M" panose="020B0400000000000000" pitchFamily="34" charset="-128"/>
              <a:ea typeface="Yu Gothic Pr6N M" panose="020B0400000000000000" pitchFamily="34" charset="-128"/>
            </a:endParaRPr>
          </a:p>
        </p:txBody>
      </p:sp>
      <p:pic>
        <p:nvPicPr>
          <p:cNvPr id="26" name="図 25" descr="アイコン&#10;&#10;自動的に生成された説明">
            <a:extLst>
              <a:ext uri="{FF2B5EF4-FFF2-40B4-BE49-F238E27FC236}">
                <a16:creationId xmlns:a16="http://schemas.microsoft.com/office/drawing/2014/main" id="{2A203AB7-A982-FCC0-8BE3-1A7FA864E58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96" y="1072479"/>
            <a:ext cx="139700" cy="1752600"/>
          </a:xfrm>
          <a:prstGeom prst="rect">
            <a:avLst/>
          </a:prstGeom>
        </p:spPr>
      </p:pic>
      <p:pic>
        <p:nvPicPr>
          <p:cNvPr id="28" name="図 2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37168895-AD5F-9FB1-2370-AA2E3C17CFD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7522" y="1108407"/>
            <a:ext cx="1333500" cy="127000"/>
          </a:xfrm>
          <a:prstGeom prst="rect">
            <a:avLst/>
          </a:prstGeom>
        </p:spPr>
      </p:pic>
      <p:pic>
        <p:nvPicPr>
          <p:cNvPr id="30" name="図 29" descr="テキスト&#10;&#10;自動的に生成された説明">
            <a:extLst>
              <a:ext uri="{FF2B5EF4-FFF2-40B4-BE49-F238E27FC236}">
                <a16:creationId xmlns:a16="http://schemas.microsoft.com/office/drawing/2014/main" id="{F03ECB0B-77B1-9369-013B-1ACC41A40B7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518" y="5385912"/>
            <a:ext cx="1346200" cy="254000"/>
          </a:xfrm>
          <a:prstGeom prst="rect">
            <a:avLst/>
          </a:prstGeom>
        </p:spPr>
      </p:pic>
      <p:pic>
        <p:nvPicPr>
          <p:cNvPr id="31" name="図 30" descr="ロゴ&#10;&#10;自動的に生成された説明">
            <a:extLst>
              <a:ext uri="{FF2B5EF4-FFF2-40B4-BE49-F238E27FC236}">
                <a16:creationId xmlns:a16="http://schemas.microsoft.com/office/drawing/2014/main" id="{D6DAE6B6-1A2B-C204-84CD-8F84A330192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9928" y="1316593"/>
            <a:ext cx="482600" cy="622300"/>
          </a:xfrm>
          <a:prstGeom prst="rect">
            <a:avLst/>
          </a:prstGeom>
        </p:spPr>
      </p:pic>
      <p:pic>
        <p:nvPicPr>
          <p:cNvPr id="32" name="図 31" descr="アイコン&#10;&#10;自動的に生成された説明">
            <a:extLst>
              <a:ext uri="{FF2B5EF4-FFF2-40B4-BE49-F238E27FC236}">
                <a16:creationId xmlns:a16="http://schemas.microsoft.com/office/drawing/2014/main" id="{8D1C85B7-4876-2124-5B4F-DC73B7FE1E8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023" y="1298330"/>
            <a:ext cx="711200" cy="152400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C8AE11BD-6266-A502-DFC7-BBBEBD19945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562" y="1465682"/>
            <a:ext cx="457200" cy="114300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B92AED82-2240-5111-9067-1B88EA92593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9068" y="1465682"/>
            <a:ext cx="647700" cy="114300"/>
          </a:xfrm>
          <a:prstGeom prst="rect">
            <a:avLst/>
          </a:prstGeom>
        </p:spPr>
      </p:pic>
      <p:pic>
        <p:nvPicPr>
          <p:cNvPr id="35" name="図 34" descr="アイコン&#10;&#10;自動的に生成された説明">
            <a:extLst>
              <a:ext uri="{FF2B5EF4-FFF2-40B4-BE49-F238E27FC236}">
                <a16:creationId xmlns:a16="http://schemas.microsoft.com/office/drawing/2014/main" id="{1E7E0C67-0746-35A6-F8AC-0CDE07DE408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9068" y="1298330"/>
            <a:ext cx="1016000" cy="127000"/>
          </a:xfrm>
          <a:prstGeom prst="rect">
            <a:avLst/>
          </a:prstGeom>
        </p:spPr>
      </p:pic>
      <p:pic>
        <p:nvPicPr>
          <p:cNvPr id="36" name="図 35" descr="花, 時計 が含まれている画像&#10;&#10;自動的に生成された説明">
            <a:extLst>
              <a:ext uri="{FF2B5EF4-FFF2-40B4-BE49-F238E27FC236}">
                <a16:creationId xmlns:a16="http://schemas.microsoft.com/office/drawing/2014/main" id="{08E93B0A-B538-4E26-F48A-393B18EF7AC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851" y="1316593"/>
            <a:ext cx="431800" cy="584200"/>
          </a:xfrm>
          <a:prstGeom prst="rect">
            <a:avLst/>
          </a:prstGeom>
        </p:spPr>
      </p:pic>
      <p:pic>
        <p:nvPicPr>
          <p:cNvPr id="37" name="図 36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007093C2-3DF0-8E5B-A2BA-C8042B5C0CD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1114" y="1298330"/>
            <a:ext cx="1041400" cy="127000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BB12FC93-4C67-6659-96A0-B48F00ED9FE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1114" y="1465682"/>
            <a:ext cx="508000" cy="114300"/>
          </a:xfrm>
          <a:prstGeom prst="rect">
            <a:avLst/>
          </a:prstGeom>
        </p:spPr>
      </p:pic>
      <p:pic>
        <p:nvPicPr>
          <p:cNvPr id="39" name="図 38" descr="ロゴ&#10;&#10;自動的に生成された説明">
            <a:extLst>
              <a:ext uri="{FF2B5EF4-FFF2-40B4-BE49-F238E27FC236}">
                <a16:creationId xmlns:a16="http://schemas.microsoft.com/office/drawing/2014/main" id="{191C4514-D7F5-BFE1-EB65-5DC98DDCCD49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5461" y="1298330"/>
            <a:ext cx="1092200" cy="127000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08DA876F-AAAE-4ACA-6BAD-C3C6E53AC16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5461" y="1465682"/>
            <a:ext cx="546100" cy="114300"/>
          </a:xfrm>
          <a:prstGeom prst="rect">
            <a:avLst/>
          </a:prstGeom>
        </p:spPr>
      </p:pic>
      <p:pic>
        <p:nvPicPr>
          <p:cNvPr id="41" name="図 40" descr="花, 食品 が含まれている画像&#10;&#10;自動的に生成された説明">
            <a:extLst>
              <a:ext uri="{FF2B5EF4-FFF2-40B4-BE49-F238E27FC236}">
                <a16:creationId xmlns:a16="http://schemas.microsoft.com/office/drawing/2014/main" id="{3E91E7E7-77BF-3376-1B20-714FD16AFB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543" y="1316593"/>
            <a:ext cx="431800" cy="635000"/>
          </a:xfrm>
          <a:prstGeom prst="rect">
            <a:avLst/>
          </a:prstGeom>
        </p:spPr>
      </p:pic>
      <p:pic>
        <p:nvPicPr>
          <p:cNvPr id="42" name="図 41" descr="食品, カップ, 花, プレート が含まれている画像&#10;&#10;自動的に生成された説明">
            <a:extLst>
              <a:ext uri="{FF2B5EF4-FFF2-40B4-BE49-F238E27FC236}">
                <a16:creationId xmlns:a16="http://schemas.microsoft.com/office/drawing/2014/main" id="{CC67ECE5-AA1D-5E43-2A9B-A8E7DDAD912A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2681" y="1316593"/>
            <a:ext cx="330200" cy="584200"/>
          </a:xfrm>
          <a:prstGeom prst="rect">
            <a:avLst/>
          </a:prstGeom>
        </p:spPr>
      </p:pic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956AD23E-F819-A4C8-F7A9-6DDC9738DD87}"/>
              </a:ext>
            </a:extLst>
          </p:cNvPr>
          <p:cNvSpPr/>
          <p:nvPr/>
        </p:nvSpPr>
        <p:spPr>
          <a:xfrm>
            <a:off x="5567924" y="1595171"/>
            <a:ext cx="11977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微粒子汚れ　 を除去し、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ツヤのある髪へ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93E2AD64-5EC5-11ED-DAF8-B4E61D804C71}"/>
              </a:ext>
            </a:extLst>
          </p:cNvPr>
          <p:cNvSpPr/>
          <p:nvPr/>
        </p:nvSpPr>
        <p:spPr>
          <a:xfrm>
            <a:off x="9037095" y="6026025"/>
            <a:ext cx="81304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みずみずしさ、</a:t>
            </a:r>
            <a:endParaRPr lang="en-US" altLang="ja-JP" sz="7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弾力感、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ツヤがある髪へ</a:t>
            </a:r>
          </a:p>
        </p:txBody>
      </p:sp>
      <p:pic>
        <p:nvPicPr>
          <p:cNvPr id="48" name="図 47">
            <a:extLst>
              <a:ext uri="{FF2B5EF4-FFF2-40B4-BE49-F238E27FC236}">
                <a16:creationId xmlns:a16="http://schemas.microsoft.com/office/drawing/2014/main" id="{1DF39906-05A7-04A0-8D59-8CA104CD7AF5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1953" y="5866329"/>
            <a:ext cx="533400" cy="114300"/>
          </a:xfrm>
          <a:prstGeom prst="rect">
            <a:avLst/>
          </a:prstGeom>
        </p:spPr>
      </p:pic>
      <p:pic>
        <p:nvPicPr>
          <p:cNvPr id="49" name="図 4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DD0CC6E-272C-1265-49D9-BF92E870CD5D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9033" y="5698977"/>
            <a:ext cx="850900" cy="127000"/>
          </a:xfrm>
          <a:prstGeom prst="rect">
            <a:avLst/>
          </a:prstGeom>
        </p:spPr>
      </p:pic>
      <p:pic>
        <p:nvPicPr>
          <p:cNvPr id="50" name="図 49" descr="花, 挿絵, 時計 が含まれている画像&#10;&#10;自動的に生成された説明">
            <a:extLst>
              <a:ext uri="{FF2B5EF4-FFF2-40B4-BE49-F238E27FC236}">
                <a16:creationId xmlns:a16="http://schemas.microsoft.com/office/drawing/2014/main" id="{6EF6772D-C52F-ED32-2384-309252E0BA40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4236" y="5565910"/>
            <a:ext cx="381000" cy="584200"/>
          </a:xfrm>
          <a:prstGeom prst="rect">
            <a:avLst/>
          </a:prstGeom>
        </p:spPr>
      </p:pic>
      <p:pic>
        <p:nvPicPr>
          <p:cNvPr id="53" name="図 52" descr="カップに入った飲み物&#10;&#10;自動的に生成された説明">
            <a:extLst>
              <a:ext uri="{FF2B5EF4-FFF2-40B4-BE49-F238E27FC236}">
                <a16:creationId xmlns:a16="http://schemas.microsoft.com/office/drawing/2014/main" id="{2DFD3256-A753-237A-B556-B2273795E732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5803" y="1987170"/>
            <a:ext cx="317500" cy="850900"/>
          </a:xfrm>
          <a:prstGeom prst="rect">
            <a:avLst/>
          </a:prstGeom>
        </p:spPr>
      </p:pic>
      <p:pic>
        <p:nvPicPr>
          <p:cNvPr id="57" name="図 56" descr="アイコン&#10;&#10;自動的に生成された説明">
            <a:extLst>
              <a:ext uri="{FF2B5EF4-FFF2-40B4-BE49-F238E27FC236}">
                <a16:creationId xmlns:a16="http://schemas.microsoft.com/office/drawing/2014/main" id="{06ED679B-25F4-66BC-3DD3-16981CA18D5C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6211" y="1288289"/>
            <a:ext cx="1079500" cy="127000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EFD93682-EE82-CA29-94A7-31E39D9F87F5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8601" y="1470840"/>
            <a:ext cx="419100" cy="114300"/>
          </a:xfrm>
          <a:prstGeom prst="rect">
            <a:avLst/>
          </a:prstGeom>
        </p:spPr>
      </p:pic>
      <p:pic>
        <p:nvPicPr>
          <p:cNvPr id="61" name="図 6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1912EEAD-D031-2D38-8EBD-0E78FA08E246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060" y="1967388"/>
            <a:ext cx="211512" cy="858490"/>
          </a:xfrm>
          <a:prstGeom prst="rect">
            <a:avLst/>
          </a:prstGeom>
        </p:spPr>
      </p:pic>
      <p:pic>
        <p:nvPicPr>
          <p:cNvPr id="63" name="図 62" descr="ガラスの瓶&#10;&#10;自動的に生成された説明">
            <a:extLst>
              <a:ext uri="{FF2B5EF4-FFF2-40B4-BE49-F238E27FC236}">
                <a16:creationId xmlns:a16="http://schemas.microsoft.com/office/drawing/2014/main" id="{AEFFAD0A-7C4F-1BDB-EDCA-47F1AFAD0305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5112" y="1987170"/>
            <a:ext cx="317500" cy="850900"/>
          </a:xfrm>
          <a:prstGeom prst="rect">
            <a:avLst/>
          </a:prstGeom>
        </p:spPr>
      </p:pic>
      <p:pic>
        <p:nvPicPr>
          <p:cNvPr id="65" name="図 64" descr="花, 時計 が含まれている画像&#10;&#10;自動的に生成された説明">
            <a:extLst>
              <a:ext uri="{FF2B5EF4-FFF2-40B4-BE49-F238E27FC236}">
                <a16:creationId xmlns:a16="http://schemas.microsoft.com/office/drawing/2014/main" id="{971FC80D-D227-F601-A3B6-F3B41B5200D1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3896" y="1316593"/>
            <a:ext cx="457200" cy="558800"/>
          </a:xfrm>
          <a:prstGeom prst="rect">
            <a:avLst/>
          </a:prstGeom>
        </p:spPr>
      </p:pic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5EAC5431-4113-70C3-B614-699CF86E3D3C}"/>
              </a:ext>
            </a:extLst>
          </p:cNvPr>
          <p:cNvCxnSpPr/>
          <p:nvPr/>
        </p:nvCxnSpPr>
        <p:spPr>
          <a:xfrm>
            <a:off x="7186276" y="1285041"/>
            <a:ext cx="0" cy="1540837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>
            <a:extLst>
              <a:ext uri="{FF2B5EF4-FFF2-40B4-BE49-F238E27FC236}">
                <a16:creationId xmlns:a16="http://schemas.microsoft.com/office/drawing/2014/main" id="{32E1D1A6-7E12-7FEE-0DCA-27FC3B0B256E}"/>
              </a:ext>
            </a:extLst>
          </p:cNvPr>
          <p:cNvCxnSpPr/>
          <p:nvPr/>
        </p:nvCxnSpPr>
        <p:spPr>
          <a:xfrm>
            <a:off x="3810066" y="1285041"/>
            <a:ext cx="0" cy="1540837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F6D647C5-EBC8-1CE0-3234-29DBDA95E12D}"/>
              </a:ext>
            </a:extLst>
          </p:cNvPr>
          <p:cNvCxnSpPr/>
          <p:nvPr/>
        </p:nvCxnSpPr>
        <p:spPr>
          <a:xfrm>
            <a:off x="1985783" y="1285041"/>
            <a:ext cx="0" cy="1540837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図 69" descr="白黒の写真にテキストが書いてある｜｜｜ｐ&#10;&#10;低い精度で自動的に生成された説明">
            <a:extLst>
              <a:ext uri="{FF2B5EF4-FFF2-40B4-BE49-F238E27FC236}">
                <a16:creationId xmlns:a16="http://schemas.microsoft.com/office/drawing/2014/main" id="{9CF040C7-D071-7F4B-8F69-708759AB7EF3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4131" y="6236617"/>
            <a:ext cx="330200" cy="880533"/>
          </a:xfrm>
          <a:prstGeom prst="rect">
            <a:avLst/>
          </a:prstGeom>
        </p:spPr>
      </p:pic>
      <p:pic>
        <p:nvPicPr>
          <p:cNvPr id="72" name="図 71" descr="洗面道具, カップ, 座る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D0289629-3AB6-EC83-7125-60FC8B5C57AD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2206" y="1967388"/>
            <a:ext cx="317500" cy="850900"/>
          </a:xfrm>
          <a:prstGeom prst="rect">
            <a:avLst/>
          </a:prstGeom>
        </p:spPr>
      </p:pic>
      <p:pic>
        <p:nvPicPr>
          <p:cNvPr id="74" name="図 73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1C8C4972-42DE-F0A7-D479-74D40FCC591E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4990" y="1847761"/>
            <a:ext cx="393700" cy="927100"/>
          </a:xfrm>
          <a:prstGeom prst="rect">
            <a:avLst/>
          </a:prstGeom>
        </p:spPr>
      </p:pic>
      <p:pic>
        <p:nvPicPr>
          <p:cNvPr id="76" name="図 75" descr="カップに入った飲み物&#10;&#10;中程度の精度で自動的に生成された説明">
            <a:extLst>
              <a:ext uri="{FF2B5EF4-FFF2-40B4-BE49-F238E27FC236}">
                <a16:creationId xmlns:a16="http://schemas.microsoft.com/office/drawing/2014/main" id="{6F78B5E2-7A70-A809-7755-4BA69BD004F4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2875" y="4127610"/>
            <a:ext cx="317500" cy="850900"/>
          </a:xfrm>
          <a:prstGeom prst="rect">
            <a:avLst/>
          </a:prstGeom>
        </p:spPr>
      </p:pic>
      <p:pic>
        <p:nvPicPr>
          <p:cNvPr id="82" name="図 81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FE5C3805-E6E6-0BFA-BEF3-7C9AEBB5AB09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283" y="1972917"/>
            <a:ext cx="317500" cy="850900"/>
          </a:xfrm>
          <a:prstGeom prst="rect">
            <a:avLst/>
          </a:prstGeom>
        </p:spPr>
      </p:pic>
      <p:pic>
        <p:nvPicPr>
          <p:cNvPr id="84" name="図 83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B51A5BB3-A028-0D33-E30A-0ED9A667D12B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3249" y="1972917"/>
            <a:ext cx="317500" cy="850900"/>
          </a:xfrm>
          <a:prstGeom prst="rect">
            <a:avLst/>
          </a:prstGeom>
        </p:spPr>
      </p:pic>
      <p:pic>
        <p:nvPicPr>
          <p:cNvPr id="90" name="図 89" descr="ピンク色のカップ&#10;&#10;中程度の精度で自動的に生成された説明">
            <a:extLst>
              <a:ext uri="{FF2B5EF4-FFF2-40B4-BE49-F238E27FC236}">
                <a16:creationId xmlns:a16="http://schemas.microsoft.com/office/drawing/2014/main" id="{997B1F90-F8A0-5AA4-1BBD-B5D7E01FA8E3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1356" y="4127610"/>
            <a:ext cx="317500" cy="850900"/>
          </a:xfrm>
          <a:prstGeom prst="rect">
            <a:avLst/>
          </a:prstGeom>
        </p:spPr>
      </p:pic>
      <p:pic>
        <p:nvPicPr>
          <p:cNvPr id="92" name="図 91" descr="ピンク色のカップ&#10;&#10;中程度の精度で自動的に生成された説明">
            <a:extLst>
              <a:ext uri="{FF2B5EF4-FFF2-40B4-BE49-F238E27FC236}">
                <a16:creationId xmlns:a16="http://schemas.microsoft.com/office/drawing/2014/main" id="{DB8DCB1A-7050-79A0-035A-4DC827B3290F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7462" y="4127610"/>
            <a:ext cx="317500" cy="850900"/>
          </a:xfrm>
          <a:prstGeom prst="rect">
            <a:avLst/>
          </a:prstGeom>
        </p:spPr>
      </p:pic>
      <p:pic>
        <p:nvPicPr>
          <p:cNvPr id="94" name="図 93" descr="カップに入った飲み物&#10;&#10;自動的に生成された説明">
            <a:extLst>
              <a:ext uri="{FF2B5EF4-FFF2-40B4-BE49-F238E27FC236}">
                <a16:creationId xmlns:a16="http://schemas.microsoft.com/office/drawing/2014/main" id="{A4793400-B72E-3942-532C-68A35B5ADF7D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3990" y="4127610"/>
            <a:ext cx="317500" cy="850900"/>
          </a:xfrm>
          <a:prstGeom prst="rect">
            <a:avLst/>
          </a:prstGeom>
        </p:spPr>
      </p:pic>
      <p:pic>
        <p:nvPicPr>
          <p:cNvPr id="96" name="図 95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7C54E25F-79DA-D572-21DD-33616809148F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7751" y="4127610"/>
            <a:ext cx="317500" cy="850900"/>
          </a:xfrm>
          <a:prstGeom prst="rect">
            <a:avLst/>
          </a:prstGeom>
        </p:spPr>
      </p:pic>
      <p:pic>
        <p:nvPicPr>
          <p:cNvPr id="98" name="図 97" descr="カップに入った飲み物&#10;&#10;中程度の精度で自動的に生成された説明">
            <a:extLst>
              <a:ext uri="{FF2B5EF4-FFF2-40B4-BE49-F238E27FC236}">
                <a16:creationId xmlns:a16="http://schemas.microsoft.com/office/drawing/2014/main" id="{534BFBAB-F39D-BC79-E469-7C225B1E1EA9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9591" y="4127610"/>
            <a:ext cx="317500" cy="850900"/>
          </a:xfrm>
          <a:prstGeom prst="rect">
            <a:avLst/>
          </a:prstGeom>
        </p:spPr>
      </p:pic>
      <p:pic>
        <p:nvPicPr>
          <p:cNvPr id="100" name="図 99" descr="テキスト&#10;&#10;自動的に生成された説明">
            <a:extLst>
              <a:ext uri="{FF2B5EF4-FFF2-40B4-BE49-F238E27FC236}">
                <a16:creationId xmlns:a16="http://schemas.microsoft.com/office/drawing/2014/main" id="{05396410-0A1A-72E8-2050-20226053874E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3204" y="1974978"/>
            <a:ext cx="317500" cy="850900"/>
          </a:xfrm>
          <a:prstGeom prst="rect">
            <a:avLst/>
          </a:prstGeom>
        </p:spPr>
      </p:pic>
      <p:pic>
        <p:nvPicPr>
          <p:cNvPr id="104" name="図 103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8FF4FA3F-D711-1140-FA5A-045FAC6979C4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9485" y="4127610"/>
            <a:ext cx="317500" cy="850900"/>
          </a:xfrm>
          <a:prstGeom prst="rect">
            <a:avLst/>
          </a:prstGeom>
        </p:spPr>
      </p:pic>
      <p:pic>
        <p:nvPicPr>
          <p:cNvPr id="106" name="図 105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1C431796-B94B-4D67-FAB7-ABEFF92A1172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5038" y="4127610"/>
            <a:ext cx="317500" cy="850900"/>
          </a:xfrm>
          <a:prstGeom prst="rect">
            <a:avLst/>
          </a:prstGeom>
        </p:spPr>
      </p:pic>
      <p:sp>
        <p:nvSpPr>
          <p:cNvPr id="107" name="正方形/長方形 106">
            <a:extLst>
              <a:ext uri="{FF2B5EF4-FFF2-40B4-BE49-F238E27FC236}">
                <a16:creationId xmlns:a16="http://schemas.microsoft.com/office/drawing/2014/main" id="{E926D16B-1CD6-C6EF-A3F0-EF6E23C446D1}"/>
              </a:ext>
            </a:extLst>
          </p:cNvPr>
          <p:cNvSpPr/>
          <p:nvPr/>
        </p:nvSpPr>
        <p:spPr>
          <a:xfrm>
            <a:off x="2647184" y="3734019"/>
            <a:ext cx="91571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指通りのよい</a:t>
            </a:r>
            <a:endParaRPr lang="en-US" altLang="ja-JP" sz="7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やわらかく</a:t>
            </a:r>
            <a:endParaRPr lang="en-US" altLang="ja-JP" sz="7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まとまる髪へ</a:t>
            </a:r>
          </a:p>
        </p:txBody>
      </p:sp>
      <p:sp>
        <p:nvSpPr>
          <p:cNvPr id="108" name="正方形/長方形 107">
            <a:extLst>
              <a:ext uri="{FF2B5EF4-FFF2-40B4-BE49-F238E27FC236}">
                <a16:creationId xmlns:a16="http://schemas.microsoft.com/office/drawing/2014/main" id="{3A263F7B-995C-B2A7-0596-F720B5380C2C}"/>
              </a:ext>
            </a:extLst>
          </p:cNvPr>
          <p:cNvSpPr/>
          <p:nvPr/>
        </p:nvSpPr>
        <p:spPr>
          <a:xfrm>
            <a:off x="3960802" y="3734019"/>
            <a:ext cx="9157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さらりとした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軽やかな髪へ</a:t>
            </a:r>
          </a:p>
        </p:txBody>
      </p:sp>
      <p:sp>
        <p:nvSpPr>
          <p:cNvPr id="109" name="正方形/長方形 108">
            <a:extLst>
              <a:ext uri="{FF2B5EF4-FFF2-40B4-BE49-F238E27FC236}">
                <a16:creationId xmlns:a16="http://schemas.microsoft.com/office/drawing/2014/main" id="{7973B14D-6356-ECB6-C789-E6358C0752BC}"/>
              </a:ext>
            </a:extLst>
          </p:cNvPr>
          <p:cNvSpPr/>
          <p:nvPr/>
        </p:nvSpPr>
        <p:spPr>
          <a:xfrm>
            <a:off x="4677710" y="3734019"/>
            <a:ext cx="8607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うるおいのある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やわらかい髪へ</a:t>
            </a:r>
          </a:p>
        </p:txBody>
      </p:sp>
      <p:sp>
        <p:nvSpPr>
          <p:cNvPr id="110" name="正方形/長方形 109">
            <a:extLst>
              <a:ext uri="{FF2B5EF4-FFF2-40B4-BE49-F238E27FC236}">
                <a16:creationId xmlns:a16="http://schemas.microsoft.com/office/drawing/2014/main" id="{5061441E-52E2-E7CD-83BB-914EC38FB04A}"/>
              </a:ext>
            </a:extLst>
          </p:cNvPr>
          <p:cNvSpPr/>
          <p:nvPr/>
        </p:nvSpPr>
        <p:spPr>
          <a:xfrm>
            <a:off x="5388670" y="3734019"/>
            <a:ext cx="10355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うるおいのある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しっとりした髪へ</a:t>
            </a:r>
          </a:p>
        </p:txBody>
      </p:sp>
      <p:sp>
        <p:nvSpPr>
          <p:cNvPr id="111" name="正方形/長方形 110">
            <a:extLst>
              <a:ext uri="{FF2B5EF4-FFF2-40B4-BE49-F238E27FC236}">
                <a16:creationId xmlns:a16="http://schemas.microsoft.com/office/drawing/2014/main" id="{5E63227D-5F9C-F987-38C7-2FD7994FBFBE}"/>
              </a:ext>
            </a:extLst>
          </p:cNvPr>
          <p:cNvSpPr/>
          <p:nvPr/>
        </p:nvSpPr>
        <p:spPr>
          <a:xfrm>
            <a:off x="6289787" y="3734019"/>
            <a:ext cx="10355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やわらかく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指通りのよい髪へ</a:t>
            </a:r>
          </a:p>
        </p:txBody>
      </p:sp>
      <p:sp>
        <p:nvSpPr>
          <p:cNvPr id="112" name="正方形/長方形 111">
            <a:extLst>
              <a:ext uri="{FF2B5EF4-FFF2-40B4-BE49-F238E27FC236}">
                <a16:creationId xmlns:a16="http://schemas.microsoft.com/office/drawing/2014/main" id="{1EEE37CF-FBEA-805B-A971-7D0EDD04AECC}"/>
              </a:ext>
            </a:extLst>
          </p:cNvPr>
          <p:cNvSpPr/>
          <p:nvPr/>
        </p:nvSpPr>
        <p:spPr>
          <a:xfrm>
            <a:off x="7533769" y="3734019"/>
            <a:ext cx="7917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さらさらで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まとまる髪へ</a:t>
            </a:r>
          </a:p>
        </p:txBody>
      </p:sp>
      <p:sp>
        <p:nvSpPr>
          <p:cNvPr id="113" name="正方形/長方形 112">
            <a:extLst>
              <a:ext uri="{FF2B5EF4-FFF2-40B4-BE49-F238E27FC236}">
                <a16:creationId xmlns:a16="http://schemas.microsoft.com/office/drawing/2014/main" id="{8A46B6D5-6A45-5C23-776F-9DB2A3DC4111}"/>
              </a:ext>
            </a:extLst>
          </p:cNvPr>
          <p:cNvSpPr/>
          <p:nvPr/>
        </p:nvSpPr>
        <p:spPr>
          <a:xfrm>
            <a:off x="8324563" y="3734019"/>
            <a:ext cx="7917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しっとりと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まとまる髪へ</a:t>
            </a:r>
          </a:p>
        </p:txBody>
      </p:sp>
      <p:sp>
        <p:nvSpPr>
          <p:cNvPr id="114" name="正方形/長方形 113">
            <a:extLst>
              <a:ext uri="{FF2B5EF4-FFF2-40B4-BE49-F238E27FC236}">
                <a16:creationId xmlns:a16="http://schemas.microsoft.com/office/drawing/2014/main" id="{1615C89D-46B9-4390-7C17-F91E4B634EED}"/>
              </a:ext>
            </a:extLst>
          </p:cNvPr>
          <p:cNvSpPr/>
          <p:nvPr/>
        </p:nvSpPr>
        <p:spPr>
          <a:xfrm>
            <a:off x="9227622" y="3734019"/>
            <a:ext cx="8255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指通りのよい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さらさらな髪へ</a:t>
            </a:r>
          </a:p>
        </p:txBody>
      </p:sp>
      <p:sp>
        <p:nvSpPr>
          <p:cNvPr id="115" name="正方形/長方形 114">
            <a:extLst>
              <a:ext uri="{FF2B5EF4-FFF2-40B4-BE49-F238E27FC236}">
                <a16:creationId xmlns:a16="http://schemas.microsoft.com/office/drawing/2014/main" id="{97853254-2AA3-6DEF-4003-E32A30CB71C6}"/>
              </a:ext>
            </a:extLst>
          </p:cNvPr>
          <p:cNvSpPr/>
          <p:nvPr/>
        </p:nvSpPr>
        <p:spPr>
          <a:xfrm>
            <a:off x="2634098" y="4537784"/>
            <a:ext cx="5019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endParaRPr lang="en-US" altLang="ja-JP" sz="500" dirty="0">
              <a:solidFill>
                <a:schemeClr val="bg2">
                  <a:lumMod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4,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18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16" name="正方形/長方形 115">
            <a:extLst>
              <a:ext uri="{FF2B5EF4-FFF2-40B4-BE49-F238E27FC236}">
                <a16:creationId xmlns:a16="http://schemas.microsoft.com/office/drawing/2014/main" id="{E6021D3E-DEEF-4296-6C2A-894C4D218E5D}"/>
              </a:ext>
            </a:extLst>
          </p:cNvPr>
          <p:cNvSpPr/>
          <p:nvPr/>
        </p:nvSpPr>
        <p:spPr>
          <a:xfrm>
            <a:off x="3957482" y="4537784"/>
            <a:ext cx="47871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endParaRPr lang="en-US" altLang="ja-JP" sz="500" dirty="0">
              <a:solidFill>
                <a:schemeClr val="bg2">
                  <a:lumMod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200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17" name="正方形/長方形 116">
            <a:extLst>
              <a:ext uri="{FF2B5EF4-FFF2-40B4-BE49-F238E27FC236}">
                <a16:creationId xmlns:a16="http://schemas.microsoft.com/office/drawing/2014/main" id="{95786621-B465-28E5-9FE6-055AE34B7277}"/>
              </a:ext>
            </a:extLst>
          </p:cNvPr>
          <p:cNvSpPr/>
          <p:nvPr/>
        </p:nvSpPr>
        <p:spPr>
          <a:xfrm>
            <a:off x="4709514" y="4537784"/>
            <a:ext cx="4593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endParaRPr lang="en-US" altLang="ja-JP" sz="500" dirty="0">
              <a:solidFill>
                <a:schemeClr val="bg2">
                  <a:lumMod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860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18" name="正方形/長方形 117">
            <a:extLst>
              <a:ext uri="{FF2B5EF4-FFF2-40B4-BE49-F238E27FC236}">
                <a16:creationId xmlns:a16="http://schemas.microsoft.com/office/drawing/2014/main" id="{00B93A79-F3C8-55B8-24FB-2DD02BE2D20B}"/>
              </a:ext>
            </a:extLst>
          </p:cNvPr>
          <p:cNvSpPr/>
          <p:nvPr/>
        </p:nvSpPr>
        <p:spPr>
          <a:xfrm>
            <a:off x="5436376" y="4537784"/>
            <a:ext cx="40970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100g</a:t>
            </a:r>
            <a:endParaRPr lang="en-US" altLang="ja-JP" sz="500" dirty="0">
              <a:solidFill>
                <a:schemeClr val="bg2">
                  <a:lumMod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860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19" name="正方形/長方形 118">
            <a:extLst>
              <a:ext uri="{FF2B5EF4-FFF2-40B4-BE49-F238E27FC236}">
                <a16:creationId xmlns:a16="http://schemas.microsoft.com/office/drawing/2014/main" id="{F8486DEB-F5AE-5BBD-80F0-ECF798116BC4}"/>
              </a:ext>
            </a:extLst>
          </p:cNvPr>
          <p:cNvSpPr/>
          <p:nvPr/>
        </p:nvSpPr>
        <p:spPr>
          <a:xfrm>
            <a:off x="6302511" y="4537784"/>
            <a:ext cx="40725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100g</a:t>
            </a:r>
            <a:endParaRPr lang="en-US" altLang="ja-JP" sz="500" dirty="0">
              <a:solidFill>
                <a:schemeClr val="bg2">
                  <a:lumMod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860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20" name="正方形/長方形 119">
            <a:extLst>
              <a:ext uri="{FF2B5EF4-FFF2-40B4-BE49-F238E27FC236}">
                <a16:creationId xmlns:a16="http://schemas.microsoft.com/office/drawing/2014/main" id="{74E832ED-BC37-278F-4980-202E0E943E3F}"/>
              </a:ext>
            </a:extLst>
          </p:cNvPr>
          <p:cNvSpPr/>
          <p:nvPr/>
        </p:nvSpPr>
        <p:spPr>
          <a:xfrm>
            <a:off x="7532786" y="4537784"/>
            <a:ext cx="4552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endParaRPr lang="en-US" altLang="ja-JP" sz="500" dirty="0">
              <a:solidFill>
                <a:schemeClr val="bg2">
                  <a:lumMod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860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21" name="正方形/長方形 120">
            <a:extLst>
              <a:ext uri="{FF2B5EF4-FFF2-40B4-BE49-F238E27FC236}">
                <a16:creationId xmlns:a16="http://schemas.microsoft.com/office/drawing/2014/main" id="{B59AF93A-8CBF-C3D6-71CA-44B18782A7FA}"/>
              </a:ext>
            </a:extLst>
          </p:cNvPr>
          <p:cNvSpPr/>
          <p:nvPr/>
        </p:nvSpPr>
        <p:spPr>
          <a:xfrm>
            <a:off x="8324563" y="4537784"/>
            <a:ext cx="45059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endParaRPr lang="en-US" altLang="ja-JP" sz="500" dirty="0">
              <a:solidFill>
                <a:schemeClr val="bg2">
                  <a:lumMod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860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22" name="正方形/長方形 121">
            <a:extLst>
              <a:ext uri="{FF2B5EF4-FFF2-40B4-BE49-F238E27FC236}">
                <a16:creationId xmlns:a16="http://schemas.microsoft.com/office/drawing/2014/main" id="{B9B7788B-6E4A-D4D6-9293-2F3A926727A8}"/>
              </a:ext>
            </a:extLst>
          </p:cNvPr>
          <p:cNvSpPr/>
          <p:nvPr/>
        </p:nvSpPr>
        <p:spPr>
          <a:xfrm>
            <a:off x="9270230" y="4537784"/>
            <a:ext cx="42936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endParaRPr lang="en-US" altLang="ja-JP" sz="500" dirty="0">
              <a:solidFill>
                <a:schemeClr val="bg2">
                  <a:lumMod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860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24CAC27B-C4CB-C91E-FBDD-3D46C0E596C6}"/>
              </a:ext>
            </a:extLst>
          </p:cNvPr>
          <p:cNvSpPr txBox="1"/>
          <p:nvPr/>
        </p:nvSpPr>
        <p:spPr>
          <a:xfrm>
            <a:off x="3957482" y="4230249"/>
            <a:ext cx="491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C95A93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クエンチ</a:t>
            </a:r>
          </a:p>
          <a:p>
            <a:r>
              <a:rPr kumimoji="1" lang="ja-JP" altLang="en-US" sz="600" b="1">
                <a:solidFill>
                  <a:srgbClr val="C95A93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ミスト</a:t>
            </a:r>
          </a:p>
        </p:txBody>
      </p: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8B8011C0-64FD-29FA-2805-5F461842CFC4}"/>
              </a:ext>
            </a:extLst>
          </p:cNvPr>
          <p:cNvSpPr txBox="1"/>
          <p:nvPr/>
        </p:nvSpPr>
        <p:spPr>
          <a:xfrm>
            <a:off x="4709514" y="4230249"/>
            <a:ext cx="644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C95A93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クエンチ</a:t>
            </a:r>
          </a:p>
          <a:p>
            <a:r>
              <a:rPr kumimoji="1" lang="ja-JP" altLang="en-US" sz="600" b="1">
                <a:solidFill>
                  <a:srgbClr val="C95A93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セラム</a:t>
            </a:r>
          </a:p>
        </p:txBody>
      </p: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5D59259E-046C-1BED-BD05-3D911BC69306}"/>
              </a:ext>
            </a:extLst>
          </p:cNvPr>
          <p:cNvSpPr txBox="1"/>
          <p:nvPr/>
        </p:nvSpPr>
        <p:spPr>
          <a:xfrm>
            <a:off x="5436376" y="4230249"/>
            <a:ext cx="616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C95A93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クエンチ</a:t>
            </a:r>
          </a:p>
          <a:p>
            <a:r>
              <a:rPr kumimoji="1" lang="ja-JP" altLang="en-US" sz="600" b="1">
                <a:solidFill>
                  <a:srgbClr val="C95A93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フルイド</a:t>
            </a:r>
          </a:p>
        </p:txBody>
      </p: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8ECB6F54-999B-DD71-BEE7-E57836D7BCAD}"/>
              </a:ext>
            </a:extLst>
          </p:cNvPr>
          <p:cNvSpPr txBox="1"/>
          <p:nvPr/>
        </p:nvSpPr>
        <p:spPr>
          <a:xfrm>
            <a:off x="6302511" y="4230249"/>
            <a:ext cx="759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D44377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フィルメロウ </a:t>
            </a:r>
          </a:p>
          <a:p>
            <a:r>
              <a:rPr kumimoji="1" lang="ja-JP" altLang="en-US" sz="600" b="1">
                <a:solidFill>
                  <a:srgbClr val="D44377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ミルク</a:t>
            </a: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6F51D6CC-619E-CBD4-D115-30653F45A0FB}"/>
              </a:ext>
            </a:extLst>
          </p:cNvPr>
          <p:cNvSpPr txBox="1"/>
          <p:nvPr/>
        </p:nvSpPr>
        <p:spPr>
          <a:xfrm>
            <a:off x="7532786" y="4230249"/>
            <a:ext cx="749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D1524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アクアヴィア</a:t>
            </a:r>
          </a:p>
          <a:p>
            <a:r>
              <a:rPr kumimoji="1" lang="ja-JP" altLang="en-US" sz="600" b="1">
                <a:solidFill>
                  <a:srgbClr val="D1524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セラム</a:t>
            </a:r>
          </a:p>
        </p:txBody>
      </p: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6FAAB2D4-FB94-2369-9901-A9F5C0E036F1}"/>
              </a:ext>
            </a:extLst>
          </p:cNvPr>
          <p:cNvSpPr txBox="1"/>
          <p:nvPr/>
        </p:nvSpPr>
        <p:spPr>
          <a:xfrm>
            <a:off x="8330425" y="4230249"/>
            <a:ext cx="746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D1525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アクアヴィア</a:t>
            </a:r>
          </a:p>
          <a:p>
            <a:r>
              <a:rPr kumimoji="1" lang="ja-JP" altLang="en-US" sz="600" b="1">
                <a:solidFill>
                  <a:srgbClr val="D1525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モイスト</a:t>
            </a:r>
            <a:endParaRPr kumimoji="1" lang="en-US" altLang="ja-JP" sz="600" b="1" dirty="0">
              <a:solidFill>
                <a:srgbClr val="D1525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600" b="1">
                <a:solidFill>
                  <a:srgbClr val="D1525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セラム</a:t>
            </a: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05D7F4A8-4548-EFFE-E00A-AE5D72B56956}"/>
              </a:ext>
            </a:extLst>
          </p:cNvPr>
          <p:cNvSpPr txBox="1"/>
          <p:nvPr/>
        </p:nvSpPr>
        <p:spPr>
          <a:xfrm>
            <a:off x="9262279" y="4230249"/>
            <a:ext cx="6407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C6993B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スムース </a:t>
            </a:r>
          </a:p>
          <a:p>
            <a:r>
              <a:rPr kumimoji="1" lang="ja-JP" altLang="en-US" sz="600" b="1">
                <a:solidFill>
                  <a:srgbClr val="C6993B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セラム</a:t>
            </a:r>
          </a:p>
        </p:txBody>
      </p: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89C8734A-2E04-78CB-659C-D1F2AED7AA1A}"/>
              </a:ext>
            </a:extLst>
          </p:cNvPr>
          <p:cNvSpPr txBox="1"/>
          <p:nvPr/>
        </p:nvSpPr>
        <p:spPr>
          <a:xfrm>
            <a:off x="2636994" y="4230249"/>
            <a:ext cx="69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F2928B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リペアリティ</a:t>
            </a:r>
          </a:p>
          <a:p>
            <a:r>
              <a:rPr kumimoji="1" lang="ja-JP" altLang="en-US" sz="600" b="1">
                <a:solidFill>
                  <a:srgbClr val="F2928B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スーペリア</a:t>
            </a:r>
            <a:endParaRPr kumimoji="1" lang="en-US" altLang="ja-JP" sz="600" b="1" dirty="0">
              <a:solidFill>
                <a:srgbClr val="F2928B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600" b="1">
                <a:solidFill>
                  <a:srgbClr val="F2928B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エッセンス</a:t>
            </a:r>
          </a:p>
        </p:txBody>
      </p:sp>
      <p:pic>
        <p:nvPicPr>
          <p:cNvPr id="131" name="図 130" descr="花, カップ, 食品, コーヒーカップ が含まれている画像&#10;&#10;自動的に生成された説明">
            <a:extLst>
              <a:ext uri="{FF2B5EF4-FFF2-40B4-BE49-F238E27FC236}">
                <a16:creationId xmlns:a16="http://schemas.microsoft.com/office/drawing/2014/main" id="{2DE38F2D-B07C-868D-A528-8CD660BDF64C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6840" y="3179471"/>
            <a:ext cx="330200" cy="571500"/>
          </a:xfrm>
          <a:prstGeom prst="rect">
            <a:avLst/>
          </a:prstGeom>
        </p:spPr>
      </p:pic>
      <p:pic>
        <p:nvPicPr>
          <p:cNvPr id="132" name="図 131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C29EB7AC-F22C-F3F1-070F-AF4A7B2588AC}"/>
              </a:ext>
            </a:extLst>
          </p:cNvPr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6521" y="3580832"/>
            <a:ext cx="381000" cy="647700"/>
          </a:xfrm>
          <a:prstGeom prst="rect">
            <a:avLst/>
          </a:prstGeom>
        </p:spPr>
      </p:pic>
      <p:pic>
        <p:nvPicPr>
          <p:cNvPr id="133" name="図 132" descr="食品, 花, クリーム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EFE2AA71-D5B5-B840-AAE8-303E89E123A7}"/>
              </a:ext>
            </a:extLst>
          </p:cNvPr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6330" y="3580832"/>
            <a:ext cx="330200" cy="571500"/>
          </a:xfrm>
          <a:prstGeom prst="rect">
            <a:avLst/>
          </a:prstGeom>
        </p:spPr>
      </p:pic>
      <p:pic>
        <p:nvPicPr>
          <p:cNvPr id="134" name="図 133" descr="花, 時計, 食品, プレート が含まれている画像&#10;&#10;自動的に生成された説明">
            <a:extLst>
              <a:ext uri="{FF2B5EF4-FFF2-40B4-BE49-F238E27FC236}">
                <a16:creationId xmlns:a16="http://schemas.microsoft.com/office/drawing/2014/main" id="{581085B1-2C78-C847-C3FD-3DB387E97B07}"/>
              </a:ext>
            </a:extLst>
          </p:cNvPr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823" y="3580832"/>
            <a:ext cx="330200" cy="571500"/>
          </a:xfrm>
          <a:prstGeom prst="rect">
            <a:avLst/>
          </a:prstGeom>
        </p:spPr>
      </p:pic>
      <p:pic>
        <p:nvPicPr>
          <p:cNvPr id="135" name="図 134" descr="花, 時計, 食品, 挿絵 が含まれている画像&#10;&#10;自動的に生成された説明">
            <a:extLst>
              <a:ext uri="{FF2B5EF4-FFF2-40B4-BE49-F238E27FC236}">
                <a16:creationId xmlns:a16="http://schemas.microsoft.com/office/drawing/2014/main" id="{C1A56143-3755-210E-B68B-F1451B86E52F}"/>
              </a:ext>
            </a:extLst>
          </p:cNvPr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2111" y="3179471"/>
            <a:ext cx="330200" cy="571500"/>
          </a:xfrm>
          <a:prstGeom prst="rect">
            <a:avLst/>
          </a:prstGeom>
        </p:spPr>
      </p:pic>
      <p:pic>
        <p:nvPicPr>
          <p:cNvPr id="136" name="図 135" descr="モニター画面に映る文字&#10;&#10;低い精度で自動的に生成された説明">
            <a:extLst>
              <a:ext uri="{FF2B5EF4-FFF2-40B4-BE49-F238E27FC236}">
                <a16:creationId xmlns:a16="http://schemas.microsoft.com/office/drawing/2014/main" id="{CC2B6DF8-9B86-37B7-5CE6-8DD716B2F64B}"/>
              </a:ext>
            </a:extLst>
          </p:cNvPr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3038" y="3429494"/>
            <a:ext cx="762000" cy="139700"/>
          </a:xfrm>
          <a:prstGeom prst="rect">
            <a:avLst/>
          </a:prstGeom>
        </p:spPr>
      </p:pic>
      <p:pic>
        <p:nvPicPr>
          <p:cNvPr id="137" name="図 136">
            <a:extLst>
              <a:ext uri="{FF2B5EF4-FFF2-40B4-BE49-F238E27FC236}">
                <a16:creationId xmlns:a16="http://schemas.microsoft.com/office/drawing/2014/main" id="{3F45EAF0-596C-2DD0-B7B6-334808D79E46}"/>
              </a:ext>
            </a:extLst>
          </p:cNvPr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3038" y="3592116"/>
            <a:ext cx="368300" cy="114300"/>
          </a:xfrm>
          <a:prstGeom prst="rect">
            <a:avLst/>
          </a:prstGeom>
        </p:spPr>
      </p:pic>
      <p:pic>
        <p:nvPicPr>
          <p:cNvPr id="138" name="図 137">
            <a:extLst>
              <a:ext uri="{FF2B5EF4-FFF2-40B4-BE49-F238E27FC236}">
                <a16:creationId xmlns:a16="http://schemas.microsoft.com/office/drawing/2014/main" id="{9F1B799F-6A55-11EB-851B-3F0777399AFC}"/>
              </a:ext>
            </a:extLst>
          </p:cNvPr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449" y="3429494"/>
            <a:ext cx="1092200" cy="114300"/>
          </a:xfrm>
          <a:prstGeom prst="rect">
            <a:avLst/>
          </a:prstGeom>
        </p:spPr>
      </p:pic>
      <p:pic>
        <p:nvPicPr>
          <p:cNvPr id="139" name="図 138">
            <a:extLst>
              <a:ext uri="{FF2B5EF4-FFF2-40B4-BE49-F238E27FC236}">
                <a16:creationId xmlns:a16="http://schemas.microsoft.com/office/drawing/2014/main" id="{895BCCEA-FA4B-4DE9-DAC8-857206C16690}"/>
              </a:ext>
            </a:extLst>
          </p:cNvPr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449" y="3592116"/>
            <a:ext cx="495300" cy="114300"/>
          </a:xfrm>
          <a:prstGeom prst="rect">
            <a:avLst/>
          </a:prstGeom>
        </p:spPr>
      </p:pic>
      <p:pic>
        <p:nvPicPr>
          <p:cNvPr id="140" name="図 139">
            <a:extLst>
              <a:ext uri="{FF2B5EF4-FFF2-40B4-BE49-F238E27FC236}">
                <a16:creationId xmlns:a16="http://schemas.microsoft.com/office/drawing/2014/main" id="{F02E1B66-72E9-F4D8-586D-883D4052E26C}"/>
              </a:ext>
            </a:extLst>
          </p:cNvPr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3951" y="3429494"/>
            <a:ext cx="825500" cy="114300"/>
          </a:xfrm>
          <a:prstGeom prst="rect">
            <a:avLst/>
          </a:prstGeom>
        </p:spPr>
      </p:pic>
      <p:pic>
        <p:nvPicPr>
          <p:cNvPr id="141" name="図 140">
            <a:extLst>
              <a:ext uri="{FF2B5EF4-FFF2-40B4-BE49-F238E27FC236}">
                <a16:creationId xmlns:a16="http://schemas.microsoft.com/office/drawing/2014/main" id="{3E6CA461-8009-A9F8-4155-3387AAEE0EE8}"/>
              </a:ext>
            </a:extLst>
          </p:cNvPr>
          <p:cNvPicPr>
            <a:picLocks noChangeAspect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3951" y="3592116"/>
            <a:ext cx="368300" cy="114300"/>
          </a:xfrm>
          <a:prstGeom prst="rect">
            <a:avLst/>
          </a:prstGeom>
        </p:spPr>
      </p:pic>
      <p:pic>
        <p:nvPicPr>
          <p:cNvPr id="142" name="図 141">
            <a:extLst>
              <a:ext uri="{FF2B5EF4-FFF2-40B4-BE49-F238E27FC236}">
                <a16:creationId xmlns:a16="http://schemas.microsoft.com/office/drawing/2014/main" id="{0F5BA054-EF3B-DE5E-8780-BB9C9A8598F8}"/>
              </a:ext>
            </a:extLst>
          </p:cNvPr>
          <p:cNvPicPr>
            <a:picLocks noChangeAspect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5129" y="3429494"/>
            <a:ext cx="1016000" cy="114300"/>
          </a:xfrm>
          <a:prstGeom prst="rect">
            <a:avLst/>
          </a:prstGeom>
        </p:spPr>
      </p:pic>
      <p:pic>
        <p:nvPicPr>
          <p:cNvPr id="143" name="図 142">
            <a:extLst>
              <a:ext uri="{FF2B5EF4-FFF2-40B4-BE49-F238E27FC236}">
                <a16:creationId xmlns:a16="http://schemas.microsoft.com/office/drawing/2014/main" id="{1A956590-025A-8A55-BA42-19B70C84DC11}"/>
              </a:ext>
            </a:extLst>
          </p:cNvPr>
          <p:cNvPicPr>
            <a:picLocks noChangeAspect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5129" y="3592116"/>
            <a:ext cx="508000" cy="114300"/>
          </a:xfrm>
          <a:prstGeom prst="rect">
            <a:avLst/>
          </a:prstGeom>
        </p:spPr>
      </p:pic>
      <p:pic>
        <p:nvPicPr>
          <p:cNvPr id="144" name="図 143" descr="メーター, 時計 が含まれている画像&#10;&#10;自動的に生成された説明">
            <a:extLst>
              <a:ext uri="{FF2B5EF4-FFF2-40B4-BE49-F238E27FC236}">
                <a16:creationId xmlns:a16="http://schemas.microsoft.com/office/drawing/2014/main" id="{026967E1-0BA2-58E8-9B37-9D48989EC8A8}"/>
              </a:ext>
            </a:extLst>
          </p:cNvPr>
          <p:cNvPicPr>
            <a:picLocks noChangeAspect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8909" y="3429494"/>
            <a:ext cx="927100" cy="139700"/>
          </a:xfrm>
          <a:prstGeom prst="rect">
            <a:avLst/>
          </a:prstGeom>
        </p:spPr>
      </p:pic>
      <p:pic>
        <p:nvPicPr>
          <p:cNvPr id="145" name="図 144">
            <a:extLst>
              <a:ext uri="{FF2B5EF4-FFF2-40B4-BE49-F238E27FC236}">
                <a16:creationId xmlns:a16="http://schemas.microsoft.com/office/drawing/2014/main" id="{D15801A9-F626-B9E9-7D6D-F02AB0820A01}"/>
              </a:ext>
            </a:extLst>
          </p:cNvPr>
          <p:cNvPicPr>
            <a:picLocks noChangeAspect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8909" y="3592116"/>
            <a:ext cx="520700" cy="114300"/>
          </a:xfrm>
          <a:prstGeom prst="rect">
            <a:avLst/>
          </a:prstGeom>
        </p:spPr>
      </p:pic>
      <p:sp>
        <p:nvSpPr>
          <p:cNvPr id="161" name="正方形/長方形 160">
            <a:extLst>
              <a:ext uri="{FF2B5EF4-FFF2-40B4-BE49-F238E27FC236}">
                <a16:creationId xmlns:a16="http://schemas.microsoft.com/office/drawing/2014/main" id="{7B73CE54-4689-5238-B160-E90AFFB5E258}"/>
              </a:ext>
            </a:extLst>
          </p:cNvPr>
          <p:cNvSpPr/>
          <p:nvPr/>
        </p:nvSpPr>
        <p:spPr>
          <a:xfrm>
            <a:off x="486240" y="1602141"/>
            <a:ext cx="9157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根元から美しい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シルエットへ</a:t>
            </a:r>
          </a:p>
        </p:txBody>
      </p:sp>
      <p:sp>
        <p:nvSpPr>
          <p:cNvPr id="162" name="正方形/長方形 161">
            <a:extLst>
              <a:ext uri="{FF2B5EF4-FFF2-40B4-BE49-F238E27FC236}">
                <a16:creationId xmlns:a16="http://schemas.microsoft.com/office/drawing/2014/main" id="{8157E9F7-603B-5885-8003-DFC19D627998}"/>
              </a:ext>
            </a:extLst>
          </p:cNvPr>
          <p:cNvSpPr/>
          <p:nvPr/>
        </p:nvSpPr>
        <p:spPr>
          <a:xfrm>
            <a:off x="1976148" y="1602141"/>
            <a:ext cx="11050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ダメージをケアして</a:t>
            </a:r>
            <a:endParaRPr lang="en-US" altLang="ja-JP" sz="7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健やかな髪へ</a:t>
            </a:r>
          </a:p>
        </p:txBody>
      </p:sp>
      <p:sp>
        <p:nvSpPr>
          <p:cNvPr id="164" name="正方形/長方形 163">
            <a:extLst>
              <a:ext uri="{FF2B5EF4-FFF2-40B4-BE49-F238E27FC236}">
                <a16:creationId xmlns:a16="http://schemas.microsoft.com/office/drawing/2014/main" id="{783FF112-B2EF-0A1D-44AD-157AFB6E9C38}"/>
              </a:ext>
            </a:extLst>
          </p:cNvPr>
          <p:cNvSpPr/>
          <p:nvPr/>
        </p:nvSpPr>
        <p:spPr>
          <a:xfrm>
            <a:off x="3799751" y="1602141"/>
            <a:ext cx="8483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みずみずしく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しなやかな髪へ</a:t>
            </a:r>
          </a:p>
        </p:txBody>
      </p:sp>
      <p:sp>
        <p:nvSpPr>
          <p:cNvPr id="165" name="正方形/長方形 164">
            <a:extLst>
              <a:ext uri="{FF2B5EF4-FFF2-40B4-BE49-F238E27FC236}">
                <a16:creationId xmlns:a16="http://schemas.microsoft.com/office/drawing/2014/main" id="{666BEBB3-AAEB-CA5D-6F02-04CA5F0608F8}"/>
              </a:ext>
            </a:extLst>
          </p:cNvPr>
          <p:cNvSpPr/>
          <p:nvPr/>
        </p:nvSpPr>
        <p:spPr>
          <a:xfrm>
            <a:off x="7197644" y="1602141"/>
            <a:ext cx="114217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紫外線から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髪を守り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ツヤのある髪へ</a:t>
            </a:r>
          </a:p>
        </p:txBody>
      </p:sp>
      <p:sp>
        <p:nvSpPr>
          <p:cNvPr id="166" name="正方形/長方形 165">
            <a:extLst>
              <a:ext uri="{FF2B5EF4-FFF2-40B4-BE49-F238E27FC236}">
                <a16:creationId xmlns:a16="http://schemas.microsoft.com/office/drawing/2014/main" id="{78E89E69-6238-CDBA-4636-29112C734B74}"/>
              </a:ext>
            </a:extLst>
          </p:cNvPr>
          <p:cNvSpPr/>
          <p:nvPr/>
        </p:nvSpPr>
        <p:spPr>
          <a:xfrm>
            <a:off x="8077061" y="1602141"/>
            <a:ext cx="114217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紫外線から髪を守り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なめらかで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つややかな髪へ</a:t>
            </a:r>
          </a:p>
        </p:txBody>
      </p:sp>
      <p:sp>
        <p:nvSpPr>
          <p:cNvPr id="167" name="正方形/長方形 166">
            <a:extLst>
              <a:ext uri="{FF2B5EF4-FFF2-40B4-BE49-F238E27FC236}">
                <a16:creationId xmlns:a16="http://schemas.microsoft.com/office/drawing/2014/main" id="{C47AB65E-F365-3231-2201-DFCFA42567DE}"/>
              </a:ext>
            </a:extLst>
          </p:cNvPr>
          <p:cNvSpPr/>
          <p:nvPr/>
        </p:nvSpPr>
        <p:spPr>
          <a:xfrm>
            <a:off x="8996556" y="1602141"/>
            <a:ext cx="114217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紫外線から髪を守り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やわらかで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つややかな髪へ</a:t>
            </a:r>
          </a:p>
        </p:txBody>
      </p:sp>
      <p:sp>
        <p:nvSpPr>
          <p:cNvPr id="168" name="テキスト ボックス 167">
            <a:extLst>
              <a:ext uri="{FF2B5EF4-FFF2-40B4-BE49-F238E27FC236}">
                <a16:creationId xmlns:a16="http://schemas.microsoft.com/office/drawing/2014/main" id="{3402CD26-E739-3FE7-F324-073D4352DDAA}"/>
              </a:ext>
            </a:extLst>
          </p:cNvPr>
          <p:cNvSpPr txBox="1"/>
          <p:nvPr/>
        </p:nvSpPr>
        <p:spPr>
          <a:xfrm>
            <a:off x="6019272" y="1612305"/>
            <a:ext cx="30744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※2</a:t>
            </a:r>
            <a:endParaRPr lang="ja-JP" altLang="en-US" sz="500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69" name="テキスト ボックス 168">
            <a:extLst>
              <a:ext uri="{FF2B5EF4-FFF2-40B4-BE49-F238E27FC236}">
                <a16:creationId xmlns:a16="http://schemas.microsoft.com/office/drawing/2014/main" id="{4802729E-DF02-FF75-0C83-7A57925CC336}"/>
              </a:ext>
            </a:extLst>
          </p:cNvPr>
          <p:cNvSpPr txBox="1"/>
          <p:nvPr/>
        </p:nvSpPr>
        <p:spPr>
          <a:xfrm>
            <a:off x="510941" y="2078754"/>
            <a:ext cx="767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A94986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エクイアル</a:t>
            </a:r>
          </a:p>
          <a:p>
            <a:r>
              <a:rPr kumimoji="1" lang="ja-JP" altLang="en-US" sz="600" b="1">
                <a:solidFill>
                  <a:srgbClr val="A94986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フォースミスト</a:t>
            </a:r>
          </a:p>
        </p:txBody>
      </p:sp>
      <p:sp>
        <p:nvSpPr>
          <p:cNvPr id="170" name="テキスト ボックス 169">
            <a:extLst>
              <a:ext uri="{FF2B5EF4-FFF2-40B4-BE49-F238E27FC236}">
                <a16:creationId xmlns:a16="http://schemas.microsoft.com/office/drawing/2014/main" id="{B7F023A9-2095-DDF1-A634-6B00A1955193}"/>
              </a:ext>
            </a:extLst>
          </p:cNvPr>
          <p:cNvSpPr txBox="1"/>
          <p:nvPr/>
        </p:nvSpPr>
        <p:spPr>
          <a:xfrm>
            <a:off x="2009827" y="2078754"/>
            <a:ext cx="1142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BA295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イミュライズ</a:t>
            </a:r>
          </a:p>
          <a:p>
            <a:r>
              <a:rPr kumimoji="1" lang="ja-JP" altLang="en-US" sz="600" b="1">
                <a:solidFill>
                  <a:srgbClr val="BA295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エクシード</a:t>
            </a:r>
            <a:endParaRPr kumimoji="1" lang="en-US" altLang="ja-JP" sz="600" b="1" dirty="0">
              <a:solidFill>
                <a:srgbClr val="BA295F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600" b="1">
                <a:solidFill>
                  <a:srgbClr val="BA295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セラム</a:t>
            </a:r>
          </a:p>
        </p:txBody>
      </p:sp>
      <p:sp>
        <p:nvSpPr>
          <p:cNvPr id="171" name="テキスト ボックス 170">
            <a:extLst>
              <a:ext uri="{FF2B5EF4-FFF2-40B4-BE49-F238E27FC236}">
                <a16:creationId xmlns:a16="http://schemas.microsoft.com/office/drawing/2014/main" id="{55C0212F-F4B2-5D96-9BB5-85D022D9B403}"/>
              </a:ext>
            </a:extLst>
          </p:cNvPr>
          <p:cNvSpPr txBox="1"/>
          <p:nvPr/>
        </p:nvSpPr>
        <p:spPr>
          <a:xfrm>
            <a:off x="2890208" y="2078754"/>
            <a:ext cx="1359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BA295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イミュライズ </a:t>
            </a:r>
          </a:p>
          <a:p>
            <a:r>
              <a:rPr kumimoji="1" lang="ja-JP" altLang="en-US" sz="600" b="1">
                <a:solidFill>
                  <a:srgbClr val="BA295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ジェルステム</a:t>
            </a:r>
            <a:endParaRPr kumimoji="1" lang="en-US" altLang="ja-JP" sz="600" b="1" dirty="0">
              <a:solidFill>
                <a:srgbClr val="BA295F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600" b="1">
                <a:solidFill>
                  <a:srgbClr val="BA295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ライザー</a:t>
            </a:r>
          </a:p>
        </p:txBody>
      </p:sp>
      <p:sp>
        <p:nvSpPr>
          <p:cNvPr id="172" name="テキスト ボックス 171">
            <a:extLst>
              <a:ext uri="{FF2B5EF4-FFF2-40B4-BE49-F238E27FC236}">
                <a16:creationId xmlns:a16="http://schemas.microsoft.com/office/drawing/2014/main" id="{C7BCFC27-1A70-1AC4-4DE4-EDC5903BCBFE}"/>
              </a:ext>
            </a:extLst>
          </p:cNvPr>
          <p:cNvSpPr txBox="1"/>
          <p:nvPr/>
        </p:nvSpPr>
        <p:spPr>
          <a:xfrm>
            <a:off x="3886227" y="2078754"/>
            <a:ext cx="1045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A4443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タイムサージ </a:t>
            </a:r>
          </a:p>
          <a:p>
            <a:r>
              <a:rPr kumimoji="1" lang="ja-JP" altLang="en-US" sz="600" b="1">
                <a:solidFill>
                  <a:srgbClr val="A4443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エッセンス</a:t>
            </a:r>
          </a:p>
        </p:txBody>
      </p:sp>
      <p:sp>
        <p:nvSpPr>
          <p:cNvPr id="173" name="テキスト ボックス 172">
            <a:extLst>
              <a:ext uri="{FF2B5EF4-FFF2-40B4-BE49-F238E27FC236}">
                <a16:creationId xmlns:a16="http://schemas.microsoft.com/office/drawing/2014/main" id="{7C03E6CA-DDF3-A72F-7AD8-684D69680917}"/>
              </a:ext>
            </a:extLst>
          </p:cNvPr>
          <p:cNvSpPr txBox="1"/>
          <p:nvPr/>
        </p:nvSpPr>
        <p:spPr>
          <a:xfrm>
            <a:off x="7257620" y="2078754"/>
            <a:ext cx="565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DE8647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デイライト</a:t>
            </a:r>
            <a:endParaRPr kumimoji="1" lang="en-US" altLang="ja-JP" sz="600" b="1" dirty="0">
              <a:solidFill>
                <a:srgbClr val="DE8647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600" b="1">
                <a:solidFill>
                  <a:srgbClr val="DE8647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シャワー</a:t>
            </a:r>
          </a:p>
        </p:txBody>
      </p:sp>
      <p:sp>
        <p:nvSpPr>
          <p:cNvPr id="174" name="テキスト ボックス 173">
            <a:extLst>
              <a:ext uri="{FF2B5EF4-FFF2-40B4-BE49-F238E27FC236}">
                <a16:creationId xmlns:a16="http://schemas.microsoft.com/office/drawing/2014/main" id="{A7488419-4D55-6094-C494-9CC1F62502F9}"/>
              </a:ext>
            </a:extLst>
          </p:cNvPr>
          <p:cNvSpPr txBox="1"/>
          <p:nvPr/>
        </p:nvSpPr>
        <p:spPr>
          <a:xfrm>
            <a:off x="8102785" y="2078754"/>
            <a:ext cx="873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DE8647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デイライト</a:t>
            </a:r>
          </a:p>
          <a:p>
            <a:r>
              <a:rPr kumimoji="1" lang="ja-JP" altLang="en-US" sz="600" b="1">
                <a:solidFill>
                  <a:srgbClr val="DE8647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セラム</a:t>
            </a:r>
          </a:p>
        </p:txBody>
      </p:sp>
      <p:sp>
        <p:nvSpPr>
          <p:cNvPr id="175" name="テキスト ボックス 174">
            <a:extLst>
              <a:ext uri="{FF2B5EF4-FFF2-40B4-BE49-F238E27FC236}">
                <a16:creationId xmlns:a16="http://schemas.microsoft.com/office/drawing/2014/main" id="{6C1D9F81-64B2-A437-65BE-945587491315}"/>
              </a:ext>
            </a:extLst>
          </p:cNvPr>
          <p:cNvSpPr txBox="1"/>
          <p:nvPr/>
        </p:nvSpPr>
        <p:spPr>
          <a:xfrm>
            <a:off x="9001590" y="2078754"/>
            <a:ext cx="899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DE8647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デイライト</a:t>
            </a:r>
          </a:p>
          <a:p>
            <a:r>
              <a:rPr kumimoji="1" lang="ja-JP" altLang="en-US" sz="600" b="1">
                <a:solidFill>
                  <a:srgbClr val="DE8647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エッセンス</a:t>
            </a:r>
          </a:p>
        </p:txBody>
      </p:sp>
      <p:sp>
        <p:nvSpPr>
          <p:cNvPr id="176" name="正方形/長方形 175">
            <a:extLst>
              <a:ext uri="{FF2B5EF4-FFF2-40B4-BE49-F238E27FC236}">
                <a16:creationId xmlns:a16="http://schemas.microsoft.com/office/drawing/2014/main" id="{C4BD0047-FCE2-9999-CCC0-EE08DBD86412}"/>
              </a:ext>
            </a:extLst>
          </p:cNvPr>
          <p:cNvSpPr/>
          <p:nvPr/>
        </p:nvSpPr>
        <p:spPr>
          <a:xfrm>
            <a:off x="510941" y="2305401"/>
            <a:ext cx="9157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endParaRPr lang="en-US" altLang="ja-JP" sz="500" dirty="0">
              <a:solidFill>
                <a:schemeClr val="bg2">
                  <a:lumMod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3,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3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77" name="正方形/長方形 176">
            <a:extLst>
              <a:ext uri="{FF2B5EF4-FFF2-40B4-BE49-F238E27FC236}">
                <a16:creationId xmlns:a16="http://schemas.microsoft.com/office/drawing/2014/main" id="{E7DE6F96-B9F6-0F17-628A-F69367B5AEC4}"/>
              </a:ext>
            </a:extLst>
          </p:cNvPr>
          <p:cNvSpPr/>
          <p:nvPr/>
        </p:nvSpPr>
        <p:spPr>
          <a:xfrm>
            <a:off x="2012772" y="2393568"/>
            <a:ext cx="9157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endParaRPr lang="en-US" altLang="ja-JP" sz="500" dirty="0">
              <a:solidFill>
                <a:schemeClr val="bg2">
                  <a:lumMod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4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18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78" name="正方形/長方形 177">
            <a:extLst>
              <a:ext uri="{FF2B5EF4-FFF2-40B4-BE49-F238E27FC236}">
                <a16:creationId xmlns:a16="http://schemas.microsoft.com/office/drawing/2014/main" id="{C3544D89-1D56-0F0F-AFD7-57B2524ECAC6}"/>
              </a:ext>
            </a:extLst>
          </p:cNvPr>
          <p:cNvSpPr/>
          <p:nvPr/>
        </p:nvSpPr>
        <p:spPr>
          <a:xfrm>
            <a:off x="2894350" y="2393568"/>
            <a:ext cx="9157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100g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endParaRPr lang="en-US" altLang="ja-JP" sz="500" dirty="0">
              <a:solidFill>
                <a:schemeClr val="bg2">
                  <a:lumMod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28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79" name="正方形/長方形 178">
            <a:extLst>
              <a:ext uri="{FF2B5EF4-FFF2-40B4-BE49-F238E27FC236}">
                <a16:creationId xmlns:a16="http://schemas.microsoft.com/office/drawing/2014/main" id="{64E3CC66-871E-BDC0-20D3-A9FCAF76D304}"/>
              </a:ext>
            </a:extLst>
          </p:cNvPr>
          <p:cNvSpPr/>
          <p:nvPr/>
        </p:nvSpPr>
        <p:spPr>
          <a:xfrm>
            <a:off x="3886227" y="2305401"/>
            <a:ext cx="9157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endParaRPr lang="en-US" altLang="ja-JP" sz="500" dirty="0">
              <a:solidFill>
                <a:schemeClr val="bg2">
                  <a:lumMod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86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80" name="正方形/長方形 179">
            <a:extLst>
              <a:ext uri="{FF2B5EF4-FFF2-40B4-BE49-F238E27FC236}">
                <a16:creationId xmlns:a16="http://schemas.microsoft.com/office/drawing/2014/main" id="{CA50D07F-744B-13B0-004B-BEC361B82EB0}"/>
              </a:ext>
            </a:extLst>
          </p:cNvPr>
          <p:cNvSpPr/>
          <p:nvPr/>
        </p:nvSpPr>
        <p:spPr>
          <a:xfrm>
            <a:off x="7258502" y="2305401"/>
            <a:ext cx="9157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80g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endParaRPr lang="en-US" altLang="ja-JP" sz="500" dirty="0">
              <a:solidFill>
                <a:schemeClr val="bg2">
                  <a:lumMod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32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81" name="正方形/長方形 180">
            <a:extLst>
              <a:ext uri="{FF2B5EF4-FFF2-40B4-BE49-F238E27FC236}">
                <a16:creationId xmlns:a16="http://schemas.microsoft.com/office/drawing/2014/main" id="{F37C2C05-F345-694D-CA0C-450EA9CAB3A1}"/>
              </a:ext>
            </a:extLst>
          </p:cNvPr>
          <p:cNvSpPr/>
          <p:nvPr/>
        </p:nvSpPr>
        <p:spPr>
          <a:xfrm>
            <a:off x="8097229" y="2305401"/>
            <a:ext cx="9157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endParaRPr lang="en-US" altLang="ja-JP" sz="500" dirty="0">
              <a:solidFill>
                <a:schemeClr val="bg2">
                  <a:lumMod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86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82" name="正方形/長方形 181">
            <a:extLst>
              <a:ext uri="{FF2B5EF4-FFF2-40B4-BE49-F238E27FC236}">
                <a16:creationId xmlns:a16="http://schemas.microsoft.com/office/drawing/2014/main" id="{5D019750-1C15-FA12-611A-E68643C96674}"/>
              </a:ext>
            </a:extLst>
          </p:cNvPr>
          <p:cNvSpPr/>
          <p:nvPr/>
        </p:nvSpPr>
        <p:spPr>
          <a:xfrm>
            <a:off x="9002959" y="2305401"/>
            <a:ext cx="9157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endParaRPr lang="en-US" altLang="ja-JP" sz="500" dirty="0">
              <a:solidFill>
                <a:schemeClr val="bg2">
                  <a:lumMod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86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83" name="正方形/長方形 182">
            <a:extLst>
              <a:ext uri="{FF2B5EF4-FFF2-40B4-BE49-F238E27FC236}">
                <a16:creationId xmlns:a16="http://schemas.microsoft.com/office/drawing/2014/main" id="{69D34113-66B4-F529-EC23-8C53213B4CB8}"/>
              </a:ext>
            </a:extLst>
          </p:cNvPr>
          <p:cNvSpPr/>
          <p:nvPr/>
        </p:nvSpPr>
        <p:spPr>
          <a:xfrm>
            <a:off x="5584550" y="2078754"/>
            <a:ext cx="8463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>
                <a:solidFill>
                  <a:srgbClr val="629835"/>
                </a:solidFill>
              </a:rPr>
              <a:t>エクスシールド</a:t>
            </a:r>
            <a:endParaRPr lang="en-US" altLang="ja-JP" sz="600" b="1" dirty="0">
              <a:solidFill>
                <a:srgbClr val="629835"/>
              </a:solidFill>
            </a:endParaRPr>
          </a:p>
          <a:p>
            <a:r>
              <a:rPr lang="ja-JP" altLang="en-US" sz="600" b="1">
                <a:solidFill>
                  <a:srgbClr val="629835"/>
                </a:solidFill>
              </a:rPr>
              <a:t>リフレクトセラム</a:t>
            </a:r>
          </a:p>
        </p:txBody>
      </p:sp>
      <p:sp>
        <p:nvSpPr>
          <p:cNvPr id="184" name="正方形/長方形 183">
            <a:extLst>
              <a:ext uri="{FF2B5EF4-FFF2-40B4-BE49-F238E27FC236}">
                <a16:creationId xmlns:a16="http://schemas.microsoft.com/office/drawing/2014/main" id="{32BF1A55-0FD0-D040-B8BB-C7BA2C1B295C}"/>
              </a:ext>
            </a:extLst>
          </p:cNvPr>
          <p:cNvSpPr/>
          <p:nvPr/>
        </p:nvSpPr>
        <p:spPr>
          <a:xfrm>
            <a:off x="5589580" y="2305401"/>
            <a:ext cx="60545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0g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endParaRPr lang="en-US" altLang="ja-JP" sz="500" dirty="0">
              <a:solidFill>
                <a:schemeClr val="bg2">
                  <a:lumMod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,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86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cxnSp>
        <p:nvCxnSpPr>
          <p:cNvPr id="155" name="直線コネクタ 154">
            <a:extLst>
              <a:ext uri="{FF2B5EF4-FFF2-40B4-BE49-F238E27FC236}">
                <a16:creationId xmlns:a16="http://schemas.microsoft.com/office/drawing/2014/main" id="{2988BE11-D223-3AE7-6C3C-89040F8E9BE6}"/>
              </a:ext>
            </a:extLst>
          </p:cNvPr>
          <p:cNvCxnSpPr/>
          <p:nvPr/>
        </p:nvCxnSpPr>
        <p:spPr>
          <a:xfrm>
            <a:off x="9217145" y="3429494"/>
            <a:ext cx="0" cy="1540837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線コネクタ 155">
            <a:extLst>
              <a:ext uri="{FF2B5EF4-FFF2-40B4-BE49-F238E27FC236}">
                <a16:creationId xmlns:a16="http://schemas.microsoft.com/office/drawing/2014/main" id="{7AF70724-1021-D03E-61E2-C95BF4B2934E}"/>
              </a:ext>
            </a:extLst>
          </p:cNvPr>
          <p:cNvCxnSpPr/>
          <p:nvPr/>
        </p:nvCxnSpPr>
        <p:spPr>
          <a:xfrm>
            <a:off x="3965433" y="3429494"/>
            <a:ext cx="0" cy="1540837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線コネクタ 156">
            <a:extLst>
              <a:ext uri="{FF2B5EF4-FFF2-40B4-BE49-F238E27FC236}">
                <a16:creationId xmlns:a16="http://schemas.microsoft.com/office/drawing/2014/main" id="{6C3AE937-F96C-4FE9-2A97-101BAFFB627C}"/>
              </a:ext>
            </a:extLst>
          </p:cNvPr>
          <p:cNvCxnSpPr/>
          <p:nvPr/>
        </p:nvCxnSpPr>
        <p:spPr>
          <a:xfrm>
            <a:off x="7531488" y="3431368"/>
            <a:ext cx="0" cy="1540837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線コネクタ 157">
            <a:extLst>
              <a:ext uri="{FF2B5EF4-FFF2-40B4-BE49-F238E27FC236}">
                <a16:creationId xmlns:a16="http://schemas.microsoft.com/office/drawing/2014/main" id="{48300DB4-1302-1C91-2520-6C8DC3E02A92}"/>
              </a:ext>
            </a:extLst>
          </p:cNvPr>
          <p:cNvCxnSpPr/>
          <p:nvPr/>
        </p:nvCxnSpPr>
        <p:spPr>
          <a:xfrm>
            <a:off x="6281137" y="3431368"/>
            <a:ext cx="0" cy="1540837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正方形/長方形 203">
            <a:extLst>
              <a:ext uri="{FF2B5EF4-FFF2-40B4-BE49-F238E27FC236}">
                <a16:creationId xmlns:a16="http://schemas.microsoft.com/office/drawing/2014/main" id="{D0AF3612-A4B7-95F5-536F-69E4978127E4}"/>
              </a:ext>
            </a:extLst>
          </p:cNvPr>
          <p:cNvSpPr/>
          <p:nvPr/>
        </p:nvSpPr>
        <p:spPr>
          <a:xfrm>
            <a:off x="9076493" y="6649213"/>
            <a:ext cx="9157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 </a:t>
            </a:r>
            <a:r>
              <a:rPr lang="ja-JP" altLang="en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endParaRPr lang="en-US" altLang="ja-JP" sz="500" dirty="0">
              <a:solidFill>
                <a:schemeClr val="bg2">
                  <a:lumMod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4,950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205" name="正方形/長方形 204">
            <a:extLst>
              <a:ext uri="{FF2B5EF4-FFF2-40B4-BE49-F238E27FC236}">
                <a16:creationId xmlns:a16="http://schemas.microsoft.com/office/drawing/2014/main" id="{1B846B6E-DD0B-F20D-FC91-A5B210CA0AB5}"/>
              </a:ext>
            </a:extLst>
          </p:cNvPr>
          <p:cNvSpPr/>
          <p:nvPr/>
        </p:nvSpPr>
        <p:spPr>
          <a:xfrm>
            <a:off x="9078696" y="6417936"/>
            <a:ext cx="8595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>
                <a:solidFill>
                  <a:srgbClr val="5A4595"/>
                </a:solidFill>
              </a:rPr>
              <a:t>ディオーラム</a:t>
            </a:r>
          </a:p>
          <a:p>
            <a:r>
              <a:rPr lang="ja-JP" altLang="en-US" sz="600" b="1">
                <a:solidFill>
                  <a:srgbClr val="5A4595"/>
                </a:solidFill>
              </a:rPr>
              <a:t>エンゲージセラム</a:t>
            </a:r>
          </a:p>
        </p:txBody>
      </p:sp>
      <p:sp>
        <p:nvSpPr>
          <p:cNvPr id="193" name="テキスト ボックス 192">
            <a:extLst>
              <a:ext uri="{FF2B5EF4-FFF2-40B4-BE49-F238E27FC236}">
                <a16:creationId xmlns:a16="http://schemas.microsoft.com/office/drawing/2014/main" id="{0021D192-197D-F14B-18A1-C031DC95785B}"/>
              </a:ext>
            </a:extLst>
          </p:cNvPr>
          <p:cNvSpPr txBox="1"/>
          <p:nvPr/>
        </p:nvSpPr>
        <p:spPr>
          <a:xfrm>
            <a:off x="7439814" y="6354503"/>
            <a:ext cx="1377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 dirty="0">
                <a:solidFill>
                  <a:srgbClr val="4397B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エイジングスパ</a:t>
            </a:r>
          </a:p>
          <a:p>
            <a:r>
              <a:rPr kumimoji="1" lang="ja-JP" altLang="en-US" sz="600" b="1">
                <a:solidFill>
                  <a:srgbClr val="4397B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リフティング</a:t>
            </a:r>
            <a:endParaRPr kumimoji="1" lang="en-US" altLang="ja-JP" sz="600" b="1" dirty="0">
              <a:solidFill>
                <a:srgbClr val="4397B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600" b="1">
                <a:solidFill>
                  <a:srgbClr val="4397B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ローション</a:t>
            </a:r>
            <a:endParaRPr kumimoji="1" lang="ja-JP" altLang="en-US" sz="600" b="1" dirty="0">
              <a:solidFill>
                <a:srgbClr val="4397B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cxnSp>
        <p:nvCxnSpPr>
          <p:cNvPr id="159" name="直線コネクタ 158">
            <a:extLst>
              <a:ext uri="{FF2B5EF4-FFF2-40B4-BE49-F238E27FC236}">
                <a16:creationId xmlns:a16="http://schemas.microsoft.com/office/drawing/2014/main" id="{947DA4F9-3DA8-E793-611F-F6966F1E0EDE}"/>
              </a:ext>
            </a:extLst>
          </p:cNvPr>
          <p:cNvCxnSpPr/>
          <p:nvPr/>
        </p:nvCxnSpPr>
        <p:spPr>
          <a:xfrm>
            <a:off x="3202075" y="5542399"/>
            <a:ext cx="0" cy="1540837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線コネクタ 159">
            <a:extLst>
              <a:ext uri="{FF2B5EF4-FFF2-40B4-BE49-F238E27FC236}">
                <a16:creationId xmlns:a16="http://schemas.microsoft.com/office/drawing/2014/main" id="{2039D4F1-4D71-739A-65F1-359A3C10DDCE}"/>
              </a:ext>
            </a:extLst>
          </p:cNvPr>
          <p:cNvCxnSpPr/>
          <p:nvPr/>
        </p:nvCxnSpPr>
        <p:spPr>
          <a:xfrm>
            <a:off x="7449881" y="5544273"/>
            <a:ext cx="0" cy="1540837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直線コネクタ 200">
            <a:extLst>
              <a:ext uri="{FF2B5EF4-FFF2-40B4-BE49-F238E27FC236}">
                <a16:creationId xmlns:a16="http://schemas.microsoft.com/office/drawing/2014/main" id="{6610D33B-B18C-17E6-4251-D9255859C5A7}"/>
              </a:ext>
            </a:extLst>
          </p:cNvPr>
          <p:cNvCxnSpPr/>
          <p:nvPr/>
        </p:nvCxnSpPr>
        <p:spPr>
          <a:xfrm>
            <a:off x="4586694" y="5542399"/>
            <a:ext cx="0" cy="1540837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直線コネクタ 201">
            <a:extLst>
              <a:ext uri="{FF2B5EF4-FFF2-40B4-BE49-F238E27FC236}">
                <a16:creationId xmlns:a16="http://schemas.microsoft.com/office/drawing/2014/main" id="{D5E9F95E-F36D-635E-0D53-EECDED3D8028}"/>
              </a:ext>
            </a:extLst>
          </p:cNvPr>
          <p:cNvCxnSpPr/>
          <p:nvPr/>
        </p:nvCxnSpPr>
        <p:spPr>
          <a:xfrm>
            <a:off x="6069543" y="5542399"/>
            <a:ext cx="0" cy="1540837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3" name="図 202" descr="花のデザイン&#10;&#10;自動的に生成された説明">
            <a:extLst>
              <a:ext uri="{FF2B5EF4-FFF2-40B4-BE49-F238E27FC236}">
                <a16:creationId xmlns:a16="http://schemas.microsoft.com/office/drawing/2014/main" id="{643D936E-B30E-DB31-AE96-BFCEB8C4F5DC}"/>
              </a:ext>
            </a:extLst>
          </p:cNvPr>
          <p:cNvPicPr>
            <a:picLocks noChangeAspect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088" y="5685547"/>
            <a:ext cx="419100" cy="558800"/>
          </a:xfrm>
          <a:prstGeom prst="rect">
            <a:avLst/>
          </a:prstGeom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80E98100-391B-2B7A-A8D6-F181F9725612}"/>
              </a:ext>
            </a:extLst>
          </p:cNvPr>
          <p:cNvGrpSpPr/>
          <p:nvPr/>
        </p:nvGrpSpPr>
        <p:grpSpPr>
          <a:xfrm>
            <a:off x="1895435" y="5556740"/>
            <a:ext cx="1264367" cy="1548787"/>
            <a:chOff x="1008472" y="5556740"/>
            <a:chExt cx="1264367" cy="1548787"/>
          </a:xfrm>
        </p:grpSpPr>
        <p:pic>
          <p:nvPicPr>
            <p:cNvPr id="78" name="図 77" descr="カップに入った飲み物&#10;&#10;低い精度で自動的に生成された説明">
              <a:extLst>
                <a:ext uri="{FF2B5EF4-FFF2-40B4-BE49-F238E27FC236}">
                  <a16:creationId xmlns:a16="http://schemas.microsoft.com/office/drawing/2014/main" id="{01A3BFE7-0C85-40BF-B7B9-A65E1922F6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8002" y="6305427"/>
              <a:ext cx="317500" cy="800100"/>
            </a:xfrm>
            <a:prstGeom prst="rect">
              <a:avLst/>
            </a:prstGeom>
          </p:spPr>
        </p:pic>
        <p:sp>
          <p:nvSpPr>
            <p:cNvPr id="187" name="テキスト ボックス 186">
              <a:extLst>
                <a:ext uri="{FF2B5EF4-FFF2-40B4-BE49-F238E27FC236}">
                  <a16:creationId xmlns:a16="http://schemas.microsoft.com/office/drawing/2014/main" id="{B055F93C-DD49-578F-DDB1-AF1FE2D611EF}"/>
                </a:ext>
              </a:extLst>
            </p:cNvPr>
            <p:cNvSpPr txBox="1"/>
            <p:nvPr/>
          </p:nvSpPr>
          <p:spPr>
            <a:xfrm>
              <a:off x="1008496" y="6354503"/>
              <a:ext cx="8732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>
                  <a:solidFill>
                    <a:srgbClr val="3C868E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フォルティス</a:t>
              </a:r>
              <a:endParaRPr kumimoji="1" lang="en-US" altLang="ja-JP" sz="600" b="1" dirty="0">
                <a:solidFill>
                  <a:srgbClr val="3C868E"/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  <a:p>
              <a:r>
                <a:rPr kumimoji="1" lang="ja-JP" altLang="en-US" sz="600" b="1">
                  <a:solidFill>
                    <a:srgbClr val="3C868E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ルミナスショット</a:t>
              </a:r>
            </a:p>
          </p:txBody>
        </p:sp>
        <p:sp>
          <p:nvSpPr>
            <p:cNvPr id="195" name="正方形/長方形 194">
              <a:extLst>
                <a:ext uri="{FF2B5EF4-FFF2-40B4-BE49-F238E27FC236}">
                  <a16:creationId xmlns:a16="http://schemas.microsoft.com/office/drawing/2014/main" id="{A2547603-797C-B361-AC01-6128B2D34771}"/>
                </a:ext>
              </a:extLst>
            </p:cNvPr>
            <p:cNvSpPr/>
            <p:nvPr/>
          </p:nvSpPr>
          <p:spPr>
            <a:xfrm>
              <a:off x="1008472" y="5858010"/>
              <a:ext cx="1154069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7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地肌を健やかに整え</a:t>
              </a:r>
              <a:endParaRPr lang="en-US" altLang="ja-JP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  <a:p>
              <a:r>
                <a:rPr lang="ja-JP" altLang="en-US" sz="7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髪をふんわりと</a:t>
              </a:r>
              <a:endParaRPr lang="en-US" altLang="ja-JP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  <a:p>
              <a:r>
                <a:rPr lang="ja-JP" altLang="en-US" sz="7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立ち上げる</a:t>
              </a:r>
            </a:p>
          </p:txBody>
        </p:sp>
        <p:pic>
          <p:nvPicPr>
            <p:cNvPr id="147" name="図 146">
              <a:extLst>
                <a:ext uri="{FF2B5EF4-FFF2-40B4-BE49-F238E27FC236}">
                  <a16:creationId xmlns:a16="http://schemas.microsoft.com/office/drawing/2014/main" id="{9AE3AD86-5C36-1A80-6705-152110ECD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1375" y="5556740"/>
              <a:ext cx="850900" cy="114300"/>
            </a:xfrm>
            <a:prstGeom prst="rect">
              <a:avLst/>
            </a:prstGeom>
          </p:spPr>
        </p:pic>
        <p:pic>
          <p:nvPicPr>
            <p:cNvPr id="151" name="図 150" descr="食品 が含まれている画像&#10;&#10;自動的に生成された説明">
              <a:extLst>
                <a:ext uri="{FF2B5EF4-FFF2-40B4-BE49-F238E27FC236}">
                  <a16:creationId xmlns:a16="http://schemas.microsoft.com/office/drawing/2014/main" id="{5ACD76B5-431D-7F18-882E-F673B78B3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4539" y="5685547"/>
              <a:ext cx="368300" cy="609600"/>
            </a:xfrm>
            <a:prstGeom prst="rect">
              <a:avLst/>
            </a:prstGeom>
          </p:spPr>
        </p:pic>
        <p:pic>
          <p:nvPicPr>
            <p:cNvPr id="185" name="図 184">
              <a:extLst>
                <a:ext uri="{FF2B5EF4-FFF2-40B4-BE49-F238E27FC236}">
                  <a16:creationId xmlns:a16="http://schemas.microsoft.com/office/drawing/2014/main" id="{9732AAD0-3A51-D20D-D3BF-C59A44DA10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1375" y="5706499"/>
              <a:ext cx="520700" cy="114300"/>
            </a:xfrm>
            <a:prstGeom prst="rect">
              <a:avLst/>
            </a:prstGeom>
          </p:spPr>
        </p:pic>
        <p:sp>
          <p:nvSpPr>
            <p:cNvPr id="207" name="正方形/長方形 206">
              <a:extLst>
                <a:ext uri="{FF2B5EF4-FFF2-40B4-BE49-F238E27FC236}">
                  <a16:creationId xmlns:a16="http://schemas.microsoft.com/office/drawing/2014/main" id="{55BE133F-6B63-B56B-EA41-E8548274AA0C}"/>
                </a:ext>
              </a:extLst>
            </p:cNvPr>
            <p:cNvSpPr/>
            <p:nvPr/>
          </p:nvSpPr>
          <p:spPr>
            <a:xfrm>
              <a:off x="1008496" y="6739989"/>
              <a:ext cx="91571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" altLang="ja-JP" sz="50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100mL</a:t>
              </a:r>
              <a:r>
                <a:rPr lang="ja-JP" altLang="en" sz="50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　</a:t>
              </a:r>
              <a:endPara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  <a:p>
              <a:r>
                <a:rPr lang="en-US" altLang="ja-JP" sz="50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7,370</a:t>
              </a:r>
              <a:r>
                <a:rPr lang="ja-JP" altLang="en-US" sz="50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円</a:t>
              </a:r>
            </a:p>
          </p:txBody>
        </p:sp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277B80A9-0108-6528-71D2-B6E311EB7A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1500" y="6600884"/>
              <a:ext cx="533400" cy="114300"/>
            </a:xfrm>
            <a:prstGeom prst="rect">
              <a:avLst/>
            </a:prstGeom>
          </p:spPr>
        </p:pic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32D174D4-8E82-3FBF-BCD5-BA19F879CABC}"/>
              </a:ext>
            </a:extLst>
          </p:cNvPr>
          <p:cNvGrpSpPr/>
          <p:nvPr/>
        </p:nvGrpSpPr>
        <p:grpSpPr>
          <a:xfrm>
            <a:off x="4586694" y="5556740"/>
            <a:ext cx="1457507" cy="1548787"/>
            <a:chOff x="3991412" y="5556740"/>
            <a:chExt cx="1457507" cy="1548787"/>
          </a:xfrm>
        </p:grpSpPr>
        <p:pic>
          <p:nvPicPr>
            <p:cNvPr id="88" name="図 87" descr="カップに入った飲み物&#10;&#10;低い精度で自動的に生成された説明">
              <a:extLst>
                <a:ext uri="{FF2B5EF4-FFF2-40B4-BE49-F238E27FC236}">
                  <a16:creationId xmlns:a16="http://schemas.microsoft.com/office/drawing/2014/main" id="{CDC0C67D-5A65-6DF0-1357-59A6F95BD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3708" y="6305427"/>
              <a:ext cx="317500" cy="800100"/>
            </a:xfrm>
            <a:prstGeom prst="rect">
              <a:avLst/>
            </a:prstGeom>
          </p:spPr>
        </p:pic>
        <p:sp>
          <p:nvSpPr>
            <p:cNvPr id="189" name="テキスト ボックス 188">
              <a:extLst>
                <a:ext uri="{FF2B5EF4-FFF2-40B4-BE49-F238E27FC236}">
                  <a16:creationId xmlns:a16="http://schemas.microsoft.com/office/drawing/2014/main" id="{A3FD2D33-2C0A-DC23-5578-25F74A2BCC34}"/>
                </a:ext>
              </a:extLst>
            </p:cNvPr>
            <p:cNvSpPr txBox="1"/>
            <p:nvPr/>
          </p:nvSpPr>
          <p:spPr>
            <a:xfrm>
              <a:off x="3991412" y="6354503"/>
              <a:ext cx="8350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>
                  <a:solidFill>
                    <a:srgbClr val="347ABD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オーセナム</a:t>
              </a:r>
              <a:endParaRPr kumimoji="1" lang="en-US" altLang="ja-JP" sz="600" b="1" dirty="0">
                <a:solidFill>
                  <a:srgbClr val="347ABD"/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  <a:p>
              <a:r>
                <a:rPr kumimoji="1" lang="ja-JP" altLang="en-US" sz="600" b="1">
                  <a:solidFill>
                    <a:srgbClr val="347ABD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ルーセントオーラ</a:t>
              </a:r>
            </a:p>
          </p:txBody>
        </p:sp>
        <p:sp>
          <p:nvSpPr>
            <p:cNvPr id="190" name="正方形/長方形 189">
              <a:extLst>
                <a:ext uri="{FF2B5EF4-FFF2-40B4-BE49-F238E27FC236}">
                  <a16:creationId xmlns:a16="http://schemas.microsoft.com/office/drawing/2014/main" id="{35750854-8541-72A2-BE7C-E419A565D3AA}"/>
                </a:ext>
              </a:extLst>
            </p:cNvPr>
            <p:cNvSpPr/>
            <p:nvPr/>
          </p:nvSpPr>
          <p:spPr>
            <a:xfrm>
              <a:off x="3996053" y="5858010"/>
              <a:ext cx="119935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7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健やかな地肌を保ち</a:t>
              </a:r>
            </a:p>
            <a:p>
              <a:r>
                <a:rPr lang="ja-JP" altLang="en-US" sz="7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美しさのある髪へ</a:t>
              </a:r>
            </a:p>
          </p:txBody>
        </p:sp>
        <p:pic>
          <p:nvPicPr>
            <p:cNvPr id="150" name="図 149">
              <a:extLst>
                <a:ext uri="{FF2B5EF4-FFF2-40B4-BE49-F238E27FC236}">
                  <a16:creationId xmlns:a16="http://schemas.microsoft.com/office/drawing/2014/main" id="{3CEA4262-E6A7-095E-F4D6-21A2E8A55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88582" y="5556740"/>
              <a:ext cx="1104900" cy="114300"/>
            </a:xfrm>
            <a:prstGeom prst="rect">
              <a:avLst/>
            </a:prstGeom>
          </p:spPr>
        </p:pic>
        <p:pic>
          <p:nvPicPr>
            <p:cNvPr id="154" name="図 153" descr="花の絵が描かれた絵&#10;&#10;低い精度で自動的に生成された説明">
              <a:extLst>
                <a:ext uri="{FF2B5EF4-FFF2-40B4-BE49-F238E27FC236}">
                  <a16:creationId xmlns:a16="http://schemas.microsoft.com/office/drawing/2014/main" id="{36ABE637-D96B-D460-9E15-35CF751CA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6319" y="5685547"/>
              <a:ext cx="482600" cy="622300"/>
            </a:xfrm>
            <a:prstGeom prst="rect">
              <a:avLst/>
            </a:prstGeom>
          </p:spPr>
        </p:pic>
        <p:pic>
          <p:nvPicPr>
            <p:cNvPr id="199" name="図 198">
              <a:extLst>
                <a:ext uri="{FF2B5EF4-FFF2-40B4-BE49-F238E27FC236}">
                  <a16:creationId xmlns:a16="http://schemas.microsoft.com/office/drawing/2014/main" id="{06A2BD96-C995-FA91-2ECB-A6CD6CE3F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88582" y="5706499"/>
              <a:ext cx="482600" cy="114300"/>
            </a:xfrm>
            <a:prstGeom prst="rect">
              <a:avLst/>
            </a:prstGeom>
          </p:spPr>
        </p:pic>
        <p:sp>
          <p:nvSpPr>
            <p:cNvPr id="208" name="正方形/長方形 207">
              <a:extLst>
                <a:ext uri="{FF2B5EF4-FFF2-40B4-BE49-F238E27FC236}">
                  <a16:creationId xmlns:a16="http://schemas.microsoft.com/office/drawing/2014/main" id="{90FBD059-EE1E-1C1F-2CC1-42784BD295E1}"/>
                </a:ext>
              </a:extLst>
            </p:cNvPr>
            <p:cNvSpPr/>
            <p:nvPr/>
          </p:nvSpPr>
          <p:spPr>
            <a:xfrm>
              <a:off x="3991412" y="6739989"/>
              <a:ext cx="91571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" altLang="ja-JP" sz="50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100mL</a:t>
              </a:r>
              <a:r>
                <a:rPr lang="ja-JP" altLang="en" sz="50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　</a:t>
              </a:r>
              <a:endPara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  <a:p>
              <a:r>
                <a:rPr lang="en-US" altLang="ja-JP" sz="50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6,600</a:t>
              </a:r>
              <a:r>
                <a:rPr lang="ja-JP" altLang="en-US" sz="50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円</a:t>
              </a:r>
            </a:p>
          </p:txBody>
        </p:sp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C056544C-E110-BCA0-B14A-2DD82233D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87329" y="6600884"/>
              <a:ext cx="533400" cy="114300"/>
            </a:xfrm>
            <a:prstGeom prst="rect">
              <a:avLst/>
            </a:prstGeom>
          </p:spPr>
        </p:pic>
      </p:grpSp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CAF017FC-427B-2058-B579-613E0351E39A}"/>
              </a:ext>
            </a:extLst>
          </p:cNvPr>
          <p:cNvGrpSpPr/>
          <p:nvPr/>
        </p:nvGrpSpPr>
        <p:grpSpPr>
          <a:xfrm>
            <a:off x="6075384" y="5556740"/>
            <a:ext cx="1484308" cy="1548787"/>
            <a:chOff x="5752645" y="5556740"/>
            <a:chExt cx="1484308" cy="1548787"/>
          </a:xfrm>
        </p:grpSpPr>
        <p:pic>
          <p:nvPicPr>
            <p:cNvPr id="86" name="図 85" descr="カップに入った飲み物&#10;&#10;低い精度で自動的に生成された説明">
              <a:extLst>
                <a:ext uri="{FF2B5EF4-FFF2-40B4-BE49-F238E27FC236}">
                  <a16:creationId xmlns:a16="http://schemas.microsoft.com/office/drawing/2014/main" id="{927BDB2E-15AA-8CFB-A076-9B88A8FE4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8418" y="6305427"/>
              <a:ext cx="317500" cy="800100"/>
            </a:xfrm>
            <a:prstGeom prst="rect">
              <a:avLst/>
            </a:prstGeom>
          </p:spPr>
        </p:pic>
        <p:sp>
          <p:nvSpPr>
            <p:cNvPr id="191" name="テキスト ボックス 190">
              <a:extLst>
                <a:ext uri="{FF2B5EF4-FFF2-40B4-BE49-F238E27FC236}">
                  <a16:creationId xmlns:a16="http://schemas.microsoft.com/office/drawing/2014/main" id="{34B3EFCC-0ABF-121E-CA05-E2926FB7BC00}"/>
                </a:ext>
              </a:extLst>
            </p:cNvPr>
            <p:cNvSpPr txBox="1"/>
            <p:nvPr/>
          </p:nvSpPr>
          <p:spPr>
            <a:xfrm>
              <a:off x="5752645" y="6354503"/>
              <a:ext cx="7403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41938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モイストカーム</a:t>
              </a:r>
            </a:p>
            <a:p>
              <a:r>
                <a:rPr kumimoji="1" lang="ja-JP" altLang="en-US" sz="600" b="1">
                  <a:solidFill>
                    <a:srgbClr val="41938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モイスチュア</a:t>
              </a:r>
              <a:endParaRPr kumimoji="1" lang="en-US" altLang="ja-JP" sz="600" b="1" dirty="0">
                <a:solidFill>
                  <a:srgbClr val="419381"/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  <a:p>
              <a:r>
                <a:rPr kumimoji="1" lang="ja-JP" altLang="en-US" sz="600" b="1">
                  <a:solidFill>
                    <a:srgbClr val="41938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ローション</a:t>
              </a:r>
              <a:endParaRPr kumimoji="1" lang="ja-JP" altLang="en-US" sz="600" b="1" dirty="0">
                <a:solidFill>
                  <a:srgbClr val="419381"/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192" name="正方形/長方形 191">
              <a:extLst>
                <a:ext uri="{FF2B5EF4-FFF2-40B4-BE49-F238E27FC236}">
                  <a16:creationId xmlns:a16="http://schemas.microsoft.com/office/drawing/2014/main" id="{50BD3C86-02F2-48A1-2017-3C0FD3892E18}"/>
                </a:ext>
              </a:extLst>
            </p:cNvPr>
            <p:cNvSpPr/>
            <p:nvPr/>
          </p:nvSpPr>
          <p:spPr>
            <a:xfrm>
              <a:off x="5757414" y="5858010"/>
              <a:ext cx="147953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7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乾燥し、かゆみが</a:t>
              </a:r>
            </a:p>
            <a:p>
              <a:r>
                <a:rPr lang="ja-JP" altLang="en-US" sz="7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出やすくなった</a:t>
              </a:r>
              <a:endParaRPr lang="en-US" altLang="ja-JP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  <a:p>
              <a:r>
                <a:rPr lang="ja-JP" altLang="en-US" sz="7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地肌にうるおいを</a:t>
              </a:r>
              <a:endParaRPr lang="en-US" altLang="ja-JP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  <a:p>
              <a:r>
                <a:rPr lang="ja-JP" altLang="en-US" sz="7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与える</a:t>
              </a:r>
            </a:p>
          </p:txBody>
        </p:sp>
        <p:pic>
          <p:nvPicPr>
            <p:cNvPr id="149" name="図 148">
              <a:extLst>
                <a:ext uri="{FF2B5EF4-FFF2-40B4-BE49-F238E27FC236}">
                  <a16:creationId xmlns:a16="http://schemas.microsoft.com/office/drawing/2014/main" id="{C55A2819-8CB2-0E19-D7A4-BC70F043B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50955" y="5556740"/>
              <a:ext cx="1016000" cy="114300"/>
            </a:xfrm>
            <a:prstGeom prst="rect">
              <a:avLst/>
            </a:prstGeom>
          </p:spPr>
        </p:pic>
        <p:pic>
          <p:nvPicPr>
            <p:cNvPr id="153" name="図 152" descr="花の絵&#10;&#10;中程度の精度で自動的に生成された説明">
              <a:extLst>
                <a:ext uri="{FF2B5EF4-FFF2-40B4-BE49-F238E27FC236}">
                  <a16:creationId xmlns:a16="http://schemas.microsoft.com/office/drawing/2014/main" id="{4BFA26F6-0097-1B90-B63C-679F65167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25918" y="5685547"/>
              <a:ext cx="330200" cy="558800"/>
            </a:xfrm>
            <a:prstGeom prst="rect">
              <a:avLst/>
            </a:prstGeom>
          </p:spPr>
        </p:pic>
        <p:pic>
          <p:nvPicPr>
            <p:cNvPr id="198" name="図 197">
              <a:extLst>
                <a:ext uri="{FF2B5EF4-FFF2-40B4-BE49-F238E27FC236}">
                  <a16:creationId xmlns:a16="http://schemas.microsoft.com/office/drawing/2014/main" id="{9FC706D3-6798-A9FE-ED85-4F09E3E367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36520" y="5706499"/>
              <a:ext cx="622300" cy="114300"/>
            </a:xfrm>
            <a:prstGeom prst="rect">
              <a:avLst/>
            </a:prstGeom>
          </p:spPr>
        </p:pic>
        <p:sp>
          <p:nvSpPr>
            <p:cNvPr id="209" name="正方形/長方形 208">
              <a:extLst>
                <a:ext uri="{FF2B5EF4-FFF2-40B4-BE49-F238E27FC236}">
                  <a16:creationId xmlns:a16="http://schemas.microsoft.com/office/drawing/2014/main" id="{60F8A84C-6BB3-C21C-637D-D8E31052AFC5}"/>
                </a:ext>
              </a:extLst>
            </p:cNvPr>
            <p:cNvSpPr/>
            <p:nvPr/>
          </p:nvSpPr>
          <p:spPr>
            <a:xfrm>
              <a:off x="5759733" y="6825338"/>
              <a:ext cx="91571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" altLang="ja-JP" sz="50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100mL</a:t>
              </a:r>
              <a:r>
                <a:rPr lang="ja-JP" altLang="en" sz="50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　</a:t>
              </a:r>
              <a:endPara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  <a:p>
              <a:r>
                <a:rPr lang="en-US" altLang="ja-JP" sz="50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2,200</a:t>
              </a:r>
              <a:r>
                <a:rPr lang="ja-JP" altLang="en-US" sz="50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円</a:t>
              </a:r>
            </a:p>
          </p:txBody>
        </p:sp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0590AD15-BE21-9050-A612-9444FA0B9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3928" y="6705477"/>
              <a:ext cx="533400" cy="114300"/>
            </a:xfrm>
            <a:prstGeom prst="rect">
              <a:avLst/>
            </a:prstGeom>
          </p:spPr>
        </p:pic>
      </p:grp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D996E2F9-7549-FC56-F6D3-3DB4308EF5BD}"/>
              </a:ext>
            </a:extLst>
          </p:cNvPr>
          <p:cNvGrpSpPr/>
          <p:nvPr/>
        </p:nvGrpSpPr>
        <p:grpSpPr>
          <a:xfrm>
            <a:off x="7449885" y="5556740"/>
            <a:ext cx="1252735" cy="1548787"/>
            <a:chOff x="7363260" y="5556740"/>
            <a:chExt cx="1252735" cy="1548787"/>
          </a:xfrm>
        </p:grpSpPr>
        <p:pic>
          <p:nvPicPr>
            <p:cNvPr id="102" name="図 101" descr="カップに入った飲み物&#10;&#10;低い精度で自動的に生成された説明">
              <a:extLst>
                <a:ext uri="{FF2B5EF4-FFF2-40B4-BE49-F238E27FC236}">
                  <a16:creationId xmlns:a16="http://schemas.microsoft.com/office/drawing/2014/main" id="{F78E0A41-A706-0481-FA99-0A7143E2BC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5453" y="6305427"/>
              <a:ext cx="317500" cy="800100"/>
            </a:xfrm>
            <a:prstGeom prst="rect">
              <a:avLst/>
            </a:prstGeom>
          </p:spPr>
        </p:pic>
        <p:sp>
          <p:nvSpPr>
            <p:cNvPr id="194" name="正方形/長方形 193">
              <a:extLst>
                <a:ext uri="{FF2B5EF4-FFF2-40B4-BE49-F238E27FC236}">
                  <a16:creationId xmlns:a16="http://schemas.microsoft.com/office/drawing/2014/main" id="{D75B5F9C-9A29-5D42-D820-9B11D968C147}"/>
                </a:ext>
              </a:extLst>
            </p:cNvPr>
            <p:cNvSpPr/>
            <p:nvPr/>
          </p:nvSpPr>
          <p:spPr>
            <a:xfrm>
              <a:off x="7363260" y="5858010"/>
              <a:ext cx="125273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7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うるおいを閉じ込め、</a:t>
              </a:r>
            </a:p>
            <a:p>
              <a:r>
                <a:rPr lang="ja-JP" altLang="en-US" sz="7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健やかな地肌へ</a:t>
              </a:r>
            </a:p>
          </p:txBody>
        </p:sp>
        <p:pic>
          <p:nvPicPr>
            <p:cNvPr id="146" name="図 145">
              <a:extLst>
                <a:ext uri="{FF2B5EF4-FFF2-40B4-BE49-F238E27FC236}">
                  <a16:creationId xmlns:a16="http://schemas.microsoft.com/office/drawing/2014/main" id="{DC0F2621-DD04-E205-F797-3CB3FE1CC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45275" y="5556740"/>
              <a:ext cx="1054100" cy="114300"/>
            </a:xfrm>
            <a:prstGeom prst="rect">
              <a:avLst/>
            </a:prstGeom>
          </p:spPr>
        </p:pic>
        <p:pic>
          <p:nvPicPr>
            <p:cNvPr id="163" name="図 162">
              <a:extLst>
                <a:ext uri="{FF2B5EF4-FFF2-40B4-BE49-F238E27FC236}">
                  <a16:creationId xmlns:a16="http://schemas.microsoft.com/office/drawing/2014/main" id="{94A34A1C-A451-8907-2FC5-101276E7C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45275" y="5706499"/>
              <a:ext cx="647700" cy="114300"/>
            </a:xfrm>
            <a:prstGeom prst="rect">
              <a:avLst/>
            </a:prstGeom>
          </p:spPr>
        </p:pic>
        <p:sp>
          <p:nvSpPr>
            <p:cNvPr id="200" name="テキスト ボックス 199">
              <a:extLst>
                <a:ext uri="{FF2B5EF4-FFF2-40B4-BE49-F238E27FC236}">
                  <a16:creationId xmlns:a16="http://schemas.microsoft.com/office/drawing/2014/main" id="{03C466C2-A697-26E9-43FD-149D60C80546}"/>
                </a:ext>
              </a:extLst>
            </p:cNvPr>
            <p:cNvSpPr txBox="1"/>
            <p:nvPr/>
          </p:nvSpPr>
          <p:spPr>
            <a:xfrm>
              <a:off x="8020656" y="5679651"/>
              <a:ext cx="307442" cy="1615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4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※4</a:t>
              </a:r>
              <a:endParaRPr lang="ja-JP" altLang="en-US" sz="45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210" name="正方形/長方形 209">
              <a:extLst>
                <a:ext uri="{FF2B5EF4-FFF2-40B4-BE49-F238E27FC236}">
                  <a16:creationId xmlns:a16="http://schemas.microsoft.com/office/drawing/2014/main" id="{043AF473-3E8C-2DBD-A64B-9F3AA7DF8E57}"/>
                </a:ext>
              </a:extLst>
            </p:cNvPr>
            <p:cNvSpPr/>
            <p:nvPr/>
          </p:nvSpPr>
          <p:spPr>
            <a:xfrm>
              <a:off x="7368040" y="6825338"/>
              <a:ext cx="91571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" altLang="ja-JP" sz="50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100mL</a:t>
              </a:r>
              <a:r>
                <a:rPr lang="ja-JP" altLang="en" sz="50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　</a:t>
              </a:r>
              <a:endPara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  <a:p>
              <a:r>
                <a:rPr lang="en-US" altLang="ja-JP" sz="50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2,200</a:t>
              </a:r>
              <a:r>
                <a:rPr lang="ja-JP" altLang="en-US" sz="50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円</a:t>
              </a:r>
            </a:p>
          </p:txBody>
        </p:sp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99C552CD-F630-2CF5-73C0-E6A999A96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51626" y="6705477"/>
              <a:ext cx="533400" cy="114300"/>
            </a:xfrm>
            <a:prstGeom prst="rect">
              <a:avLst/>
            </a:prstGeom>
          </p:spPr>
        </p:pic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1FFC0C9E-B366-1A64-6082-CBAE563CD6DD}"/>
              </a:ext>
            </a:extLst>
          </p:cNvPr>
          <p:cNvGrpSpPr/>
          <p:nvPr/>
        </p:nvGrpSpPr>
        <p:grpSpPr>
          <a:xfrm>
            <a:off x="3202075" y="5556740"/>
            <a:ext cx="1317693" cy="1548787"/>
            <a:chOff x="2406481" y="5556740"/>
            <a:chExt cx="1317693" cy="1548787"/>
          </a:xfrm>
        </p:grpSpPr>
        <p:pic>
          <p:nvPicPr>
            <p:cNvPr id="80" name="図 79" descr="カップに入った飲み物&#10;&#10;低い精度で自動的に生成された説明">
              <a:extLst>
                <a:ext uri="{FF2B5EF4-FFF2-40B4-BE49-F238E27FC236}">
                  <a16:creationId xmlns:a16="http://schemas.microsoft.com/office/drawing/2014/main" id="{F294BABE-240D-4F88-6A22-2723FC7B4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1505" y="6305427"/>
              <a:ext cx="317500" cy="800100"/>
            </a:xfrm>
            <a:prstGeom prst="rect">
              <a:avLst/>
            </a:prstGeom>
          </p:spPr>
        </p:pic>
        <p:sp>
          <p:nvSpPr>
            <p:cNvPr id="188" name="テキスト ボックス 187">
              <a:extLst>
                <a:ext uri="{FF2B5EF4-FFF2-40B4-BE49-F238E27FC236}">
                  <a16:creationId xmlns:a16="http://schemas.microsoft.com/office/drawing/2014/main" id="{00F7A1FD-D85C-F6CC-7397-9A5F929B7AE7}"/>
                </a:ext>
              </a:extLst>
            </p:cNvPr>
            <p:cNvSpPr txBox="1"/>
            <p:nvPr/>
          </p:nvSpPr>
          <p:spPr>
            <a:xfrm>
              <a:off x="2406481" y="6354503"/>
              <a:ext cx="849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>
                  <a:solidFill>
                    <a:srgbClr val="5265A9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グロウシブ</a:t>
              </a:r>
              <a:endParaRPr kumimoji="1" lang="en-US" altLang="ja-JP" sz="600" b="1" dirty="0">
                <a:solidFill>
                  <a:srgbClr val="5265A9"/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  <a:p>
              <a:r>
                <a:rPr kumimoji="1" lang="ja-JP" altLang="en-US" sz="600" b="1">
                  <a:solidFill>
                    <a:srgbClr val="5265A9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グロウエッセンス</a:t>
              </a:r>
            </a:p>
          </p:txBody>
        </p:sp>
        <p:sp>
          <p:nvSpPr>
            <p:cNvPr id="196" name="正方形/長方形 195">
              <a:extLst>
                <a:ext uri="{FF2B5EF4-FFF2-40B4-BE49-F238E27FC236}">
                  <a16:creationId xmlns:a16="http://schemas.microsoft.com/office/drawing/2014/main" id="{05583716-E05E-317E-8D31-666957C4CA9F}"/>
                </a:ext>
              </a:extLst>
            </p:cNvPr>
            <p:cNvSpPr/>
            <p:nvPr/>
          </p:nvSpPr>
          <p:spPr>
            <a:xfrm>
              <a:off x="2406514" y="5858010"/>
              <a:ext cx="98571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7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豊かで健やかな</a:t>
              </a:r>
            </a:p>
            <a:p>
              <a:r>
                <a:rPr lang="ja-JP" altLang="en-US" sz="7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黒髪へ</a:t>
              </a:r>
            </a:p>
          </p:txBody>
        </p:sp>
        <p:pic>
          <p:nvPicPr>
            <p:cNvPr id="148" name="図 147">
              <a:extLst>
                <a:ext uri="{FF2B5EF4-FFF2-40B4-BE49-F238E27FC236}">
                  <a16:creationId xmlns:a16="http://schemas.microsoft.com/office/drawing/2014/main" id="{50E188C7-EFF9-704A-5356-8BF9B7B97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03042" y="5556740"/>
              <a:ext cx="1041400" cy="114300"/>
            </a:xfrm>
            <a:prstGeom prst="rect">
              <a:avLst/>
            </a:prstGeom>
          </p:spPr>
        </p:pic>
        <p:pic>
          <p:nvPicPr>
            <p:cNvPr id="152" name="図 151" descr="花の絵&#10;&#10;低い精度で自動的に生成された説明">
              <a:extLst>
                <a:ext uri="{FF2B5EF4-FFF2-40B4-BE49-F238E27FC236}">
                  <a16:creationId xmlns:a16="http://schemas.microsoft.com/office/drawing/2014/main" id="{79B50151-7D55-3A1D-7868-7ED38A373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68574" y="5713828"/>
              <a:ext cx="355600" cy="558800"/>
            </a:xfrm>
            <a:prstGeom prst="rect">
              <a:avLst/>
            </a:prstGeom>
          </p:spPr>
        </p:pic>
        <p:pic>
          <p:nvPicPr>
            <p:cNvPr id="197" name="図 196">
              <a:extLst>
                <a:ext uri="{FF2B5EF4-FFF2-40B4-BE49-F238E27FC236}">
                  <a16:creationId xmlns:a16="http://schemas.microsoft.com/office/drawing/2014/main" id="{9FD65280-C789-C41D-89A7-FDF957DF3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91068" y="5706499"/>
              <a:ext cx="457200" cy="114300"/>
            </a:xfrm>
            <a:prstGeom prst="rect">
              <a:avLst/>
            </a:prstGeom>
          </p:spPr>
        </p:pic>
        <p:sp>
          <p:nvSpPr>
            <p:cNvPr id="206" name="正方形/長方形 205">
              <a:extLst>
                <a:ext uri="{FF2B5EF4-FFF2-40B4-BE49-F238E27FC236}">
                  <a16:creationId xmlns:a16="http://schemas.microsoft.com/office/drawing/2014/main" id="{7C8E8D23-0111-C172-F0A2-EB29814E8ED9}"/>
                </a:ext>
              </a:extLst>
            </p:cNvPr>
            <p:cNvSpPr/>
            <p:nvPr/>
          </p:nvSpPr>
          <p:spPr>
            <a:xfrm>
              <a:off x="2406481" y="6825338"/>
              <a:ext cx="91571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" altLang="ja-JP" sz="50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100mL</a:t>
              </a:r>
              <a:r>
                <a:rPr lang="ja-JP" altLang="en" sz="50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　</a:t>
              </a:r>
              <a:endPara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  <a:p>
              <a:r>
                <a:rPr lang="en-US" altLang="ja-JP" sz="50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6,600</a:t>
              </a:r>
              <a:r>
                <a:rPr lang="ja-JP" altLang="en-US" sz="50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円</a:t>
              </a:r>
            </a:p>
          </p:txBody>
        </p:sp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48E1160C-8827-A66D-B6B6-B1DEE0474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93651" y="6600884"/>
              <a:ext cx="558800" cy="114300"/>
            </a:xfrm>
            <a:prstGeom prst="rect">
              <a:avLst/>
            </a:prstGeom>
          </p:spPr>
        </p:pic>
        <p:pic>
          <p:nvPicPr>
            <p:cNvPr id="211" name="図 210">
              <a:extLst>
                <a:ext uri="{FF2B5EF4-FFF2-40B4-BE49-F238E27FC236}">
                  <a16:creationId xmlns:a16="http://schemas.microsoft.com/office/drawing/2014/main" id="{DF07715F-55D8-9740-3ECC-85F1384E1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91575" y="6723417"/>
              <a:ext cx="393700" cy="88900"/>
            </a:xfrm>
            <a:prstGeom prst="rect">
              <a:avLst/>
            </a:prstGeom>
          </p:spPr>
        </p:pic>
        <p:sp>
          <p:nvSpPr>
            <p:cNvPr id="212" name="テキスト ボックス 211">
              <a:extLst>
                <a:ext uri="{FF2B5EF4-FFF2-40B4-BE49-F238E27FC236}">
                  <a16:creationId xmlns:a16="http://schemas.microsoft.com/office/drawing/2014/main" id="{A1E924AE-35EE-6D79-8FD9-CA6C37795D9E}"/>
                </a:ext>
              </a:extLst>
            </p:cNvPr>
            <p:cNvSpPr txBox="1"/>
            <p:nvPr/>
          </p:nvSpPr>
          <p:spPr>
            <a:xfrm>
              <a:off x="3021500" y="6453029"/>
              <a:ext cx="307442" cy="1615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4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※3</a:t>
              </a:r>
              <a:endParaRPr lang="ja-JP" altLang="en-US" sz="45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</p:grpSp>
      <p:sp>
        <p:nvSpPr>
          <p:cNvPr id="213" name="正方形/長方形 212">
            <a:extLst>
              <a:ext uri="{FF2B5EF4-FFF2-40B4-BE49-F238E27FC236}">
                <a16:creationId xmlns:a16="http://schemas.microsoft.com/office/drawing/2014/main" id="{38239875-4633-274D-7474-2639CCAFC372}"/>
              </a:ext>
            </a:extLst>
          </p:cNvPr>
          <p:cNvSpPr/>
          <p:nvPr/>
        </p:nvSpPr>
        <p:spPr>
          <a:xfrm>
            <a:off x="5521215" y="2662537"/>
            <a:ext cx="11775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*乾いた髪に使用する</a:t>
            </a:r>
          </a:p>
          <a:p>
            <a:endParaRPr lang="ja-JP" altLang="en-US" sz="500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82455CB7-758B-474B-9323-7545F51960CB}"/>
              </a:ext>
            </a:extLst>
          </p:cNvPr>
          <p:cNvPicPr>
            <a:picLocks noChangeAspect="1"/>
          </p:cNvPicPr>
          <p:nvPr/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98" y="3422274"/>
            <a:ext cx="1054100" cy="11430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3E3536E5-F76C-7ED9-4835-053F8FD9E463}"/>
              </a:ext>
            </a:extLst>
          </p:cNvPr>
          <p:cNvPicPr>
            <a:picLocks noChangeAspect="1"/>
          </p:cNvPicPr>
          <p:nvPr/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98" y="3582250"/>
            <a:ext cx="469900" cy="114300"/>
          </a:xfrm>
          <a:prstGeom prst="rect">
            <a:avLst/>
          </a:prstGeom>
        </p:spPr>
      </p:pic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846A3637-208D-36A2-8DE0-40B434D735CB}"/>
              </a:ext>
            </a:extLst>
          </p:cNvPr>
          <p:cNvSpPr/>
          <p:nvPr/>
        </p:nvSpPr>
        <p:spPr>
          <a:xfrm>
            <a:off x="520902" y="377838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乾かすだけで</a:t>
            </a:r>
            <a:endParaRPr lang="en-US" altLang="ja-JP" sz="7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まとまり輝く髪へ</a:t>
            </a:r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D466696E-EB99-330A-A18B-14E3429EA4CD}"/>
              </a:ext>
            </a:extLst>
          </p:cNvPr>
          <p:cNvCxnSpPr/>
          <p:nvPr/>
        </p:nvCxnSpPr>
        <p:spPr>
          <a:xfrm>
            <a:off x="2642049" y="3429494"/>
            <a:ext cx="0" cy="1540837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DE63E82-2EC5-DA47-B3ED-38D2F690B9D0}"/>
              </a:ext>
            </a:extLst>
          </p:cNvPr>
          <p:cNvSpPr txBox="1"/>
          <p:nvPr/>
        </p:nvSpPr>
        <p:spPr>
          <a:xfrm>
            <a:off x="509751" y="4138998"/>
            <a:ext cx="889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A77DB6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インメトリィ</a:t>
            </a:r>
            <a:endParaRPr kumimoji="1" lang="en-US" altLang="ja-JP" sz="600" b="1" dirty="0">
              <a:solidFill>
                <a:srgbClr val="A77DB6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600" b="1">
                <a:solidFill>
                  <a:srgbClr val="A77DB6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フィクス</a:t>
            </a:r>
            <a:endParaRPr kumimoji="1" lang="en-US" altLang="ja-JP" sz="600" b="1" dirty="0">
              <a:solidFill>
                <a:srgbClr val="A77DB6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600" b="1">
                <a:solidFill>
                  <a:srgbClr val="A77DB6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コンセントレート</a:t>
            </a:r>
            <a:endParaRPr kumimoji="1" lang="en-US" altLang="ja-JP" sz="600" b="1" dirty="0">
              <a:solidFill>
                <a:srgbClr val="A77DB6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600" b="1">
                <a:solidFill>
                  <a:srgbClr val="A77DB6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セラム</a:t>
            </a:r>
          </a:p>
        </p:txBody>
      </p:sp>
      <p:pic>
        <p:nvPicPr>
          <p:cNvPr id="46" name="図 45" descr="カップに入った飲み物&#10;&#10;自動的に生成された説明">
            <a:extLst>
              <a:ext uri="{FF2B5EF4-FFF2-40B4-BE49-F238E27FC236}">
                <a16:creationId xmlns:a16="http://schemas.microsoft.com/office/drawing/2014/main" id="{BB5C28D4-8C80-35A6-1D63-7FED29F562C9}"/>
              </a:ext>
            </a:extLst>
          </p:cNvPr>
          <p:cNvPicPr>
            <a:picLocks noChangeAspect="1"/>
          </p:cNvPicPr>
          <p:nvPr/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3720" y="4151134"/>
            <a:ext cx="241300" cy="800100"/>
          </a:xfrm>
          <a:prstGeom prst="rect">
            <a:avLst/>
          </a:prstGeom>
        </p:spPr>
      </p:pic>
      <p:pic>
        <p:nvPicPr>
          <p:cNvPr id="47" name="図 46" descr="ガラスの瓶&#10;&#10;自動的に生成された説明">
            <a:extLst>
              <a:ext uri="{FF2B5EF4-FFF2-40B4-BE49-F238E27FC236}">
                <a16:creationId xmlns:a16="http://schemas.microsoft.com/office/drawing/2014/main" id="{22D69DEF-CBA3-788D-290B-222BBD64B2CE}"/>
              </a:ext>
            </a:extLst>
          </p:cNvPr>
          <p:cNvPicPr>
            <a:picLocks noChangeAspect="1"/>
          </p:cNvPicPr>
          <p:nvPr/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2308" y="4144784"/>
            <a:ext cx="254000" cy="812800"/>
          </a:xfrm>
          <a:prstGeom prst="rect">
            <a:avLst/>
          </a:prstGeom>
        </p:spPr>
      </p:pic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70CE3489-D6E9-213D-A97B-C091F3BBAF34}"/>
              </a:ext>
            </a:extLst>
          </p:cNvPr>
          <p:cNvSpPr/>
          <p:nvPr/>
        </p:nvSpPr>
        <p:spPr>
          <a:xfrm>
            <a:off x="517579" y="4537784"/>
            <a:ext cx="4793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endParaRPr lang="en-US" altLang="ja-JP" sz="500" dirty="0">
              <a:solidFill>
                <a:schemeClr val="bg2">
                  <a:lumMod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,</a:t>
            </a:r>
            <a:r>
              <a:rPr lang="en-US" altLang="ja-JP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83</a:t>
            </a:r>
            <a:r>
              <a:rPr lang="en" altLang="ja-JP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367FDA6-5C3A-430C-D9CB-DF8FAB6B3EAA}"/>
              </a:ext>
            </a:extLst>
          </p:cNvPr>
          <p:cNvSpPr txBox="1"/>
          <p:nvPr/>
        </p:nvSpPr>
        <p:spPr>
          <a:xfrm>
            <a:off x="1496682" y="4140411"/>
            <a:ext cx="889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rgbClr val="A77DB6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インメトリィ</a:t>
            </a:r>
            <a:endParaRPr kumimoji="1" lang="en-US" altLang="ja-JP" sz="600" b="1" dirty="0">
              <a:solidFill>
                <a:srgbClr val="A77DB6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600" b="1">
                <a:solidFill>
                  <a:srgbClr val="A77DB6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フィクス</a:t>
            </a:r>
            <a:endParaRPr kumimoji="1" lang="en-US" altLang="ja-JP" sz="600" b="1" dirty="0">
              <a:solidFill>
                <a:srgbClr val="A77DB6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600" b="1">
                <a:solidFill>
                  <a:srgbClr val="A77DB6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コンセントレート</a:t>
            </a:r>
            <a:endParaRPr kumimoji="1" lang="en-US" altLang="ja-JP" sz="600" b="1" dirty="0">
              <a:solidFill>
                <a:srgbClr val="A77DB6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600" b="1">
                <a:solidFill>
                  <a:srgbClr val="A77DB6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ミルク</a:t>
            </a: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0792042F-36A6-03EC-A842-B90E32E2F055}"/>
              </a:ext>
            </a:extLst>
          </p:cNvPr>
          <p:cNvSpPr/>
          <p:nvPr/>
        </p:nvSpPr>
        <p:spPr>
          <a:xfrm>
            <a:off x="1504860" y="4537784"/>
            <a:ext cx="4482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100g</a:t>
            </a:r>
            <a:endParaRPr lang="en-US" altLang="ja-JP" sz="500" dirty="0">
              <a:solidFill>
                <a:schemeClr val="bg2">
                  <a:lumMod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5,830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pic>
        <p:nvPicPr>
          <p:cNvPr id="55" name="図 54" descr="図形, 円&#10;&#10;自動的に生成された説明">
            <a:extLst>
              <a:ext uri="{FF2B5EF4-FFF2-40B4-BE49-F238E27FC236}">
                <a16:creationId xmlns:a16="http://schemas.microsoft.com/office/drawing/2014/main" id="{F81B7D6B-201E-24CC-941A-1CC5355F799D}"/>
              </a:ext>
            </a:extLst>
          </p:cNvPr>
          <p:cNvPicPr>
            <a:picLocks noChangeAspect="1"/>
          </p:cNvPicPr>
          <p:nvPr/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7176" y="3166771"/>
            <a:ext cx="330200" cy="584200"/>
          </a:xfrm>
          <a:prstGeom prst="rect">
            <a:avLst/>
          </a:prstGeom>
        </p:spPr>
      </p:pic>
      <p:pic>
        <p:nvPicPr>
          <p:cNvPr id="58" name="図 57">
            <a:extLst>
              <a:ext uri="{FF2B5EF4-FFF2-40B4-BE49-F238E27FC236}">
                <a16:creationId xmlns:a16="http://schemas.microsoft.com/office/drawing/2014/main" id="{A8E32559-2A1A-172E-00C1-DF746E092C4B}"/>
              </a:ext>
            </a:extLst>
          </p:cNvPr>
          <p:cNvPicPr>
            <a:picLocks noChangeAspect="1"/>
          </p:cNvPicPr>
          <p:nvPr/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478" y="3255082"/>
            <a:ext cx="1612900" cy="127000"/>
          </a:xfrm>
          <a:prstGeom prst="rect">
            <a:avLst/>
          </a:prstGeom>
        </p:spPr>
      </p:pic>
      <p:pic>
        <p:nvPicPr>
          <p:cNvPr id="3" name="図 2" descr="花の絵&#10;&#10;低い精度で自動的に生成された説明">
            <a:extLst>
              <a:ext uri="{FF2B5EF4-FFF2-40B4-BE49-F238E27FC236}">
                <a16:creationId xmlns:a16="http://schemas.microsoft.com/office/drawing/2014/main" id="{52E99931-53EC-C117-560F-3B3D124BFF06}"/>
              </a:ext>
            </a:extLst>
          </p:cNvPr>
          <p:cNvPicPr>
            <a:picLocks noChangeAspect="1"/>
          </p:cNvPicPr>
          <p:nvPr/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1352" y="3341230"/>
            <a:ext cx="228600" cy="228600"/>
          </a:xfrm>
          <a:prstGeom prst="rect">
            <a:avLst/>
          </a:prstGeom>
        </p:spPr>
      </p:pic>
      <p:pic>
        <p:nvPicPr>
          <p:cNvPr id="62" name="図 61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58E0FF89-DD01-AA9A-E2C0-3B15E1B40DD4}"/>
              </a:ext>
            </a:extLst>
          </p:cNvPr>
          <p:cNvPicPr>
            <a:picLocks noChangeAspect="1"/>
          </p:cNvPicPr>
          <p:nvPr/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139" y="5385912"/>
            <a:ext cx="1409700" cy="254000"/>
          </a:xfrm>
          <a:prstGeom prst="rect">
            <a:avLst/>
          </a:prstGeom>
        </p:spPr>
      </p:pic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3F08266E-7E6B-E05E-0075-A076ECDD9488}"/>
              </a:ext>
            </a:extLst>
          </p:cNvPr>
          <p:cNvCxnSpPr/>
          <p:nvPr/>
        </p:nvCxnSpPr>
        <p:spPr>
          <a:xfrm>
            <a:off x="1885810" y="5553956"/>
            <a:ext cx="0" cy="1540837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A5FFCD5F-37E5-75F4-82DE-530A3B76DF55}"/>
              </a:ext>
            </a:extLst>
          </p:cNvPr>
          <p:cNvSpPr/>
          <p:nvPr/>
        </p:nvSpPr>
        <p:spPr>
          <a:xfrm>
            <a:off x="519733" y="5877550"/>
            <a:ext cx="1263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眠れる髪の美しさを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呼び覚まし根元から</a:t>
            </a:r>
            <a:endParaRPr lang="en-US" altLang="ja-JP" sz="7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立ち上がる髪へ</a:t>
            </a:r>
          </a:p>
          <a:p>
            <a:endParaRPr lang="ja-JP" altLang="en-US" sz="700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023D2B00-47E9-234F-7A24-2E076AA30162}"/>
              </a:ext>
            </a:extLst>
          </p:cNvPr>
          <p:cNvGrpSpPr/>
          <p:nvPr/>
        </p:nvGrpSpPr>
        <p:grpSpPr>
          <a:xfrm>
            <a:off x="626757" y="5556450"/>
            <a:ext cx="852892" cy="111665"/>
            <a:chOff x="308828" y="5350253"/>
            <a:chExt cx="852892" cy="111665"/>
          </a:xfrm>
        </p:grpSpPr>
        <p:pic>
          <p:nvPicPr>
            <p:cNvPr id="85" name="object 558">
              <a:extLst>
                <a:ext uri="{FF2B5EF4-FFF2-40B4-BE49-F238E27FC236}">
                  <a16:creationId xmlns:a16="http://schemas.microsoft.com/office/drawing/2014/main" id="{CE0BD8F7-8C8E-EF4F-38AA-9583B195C93F}"/>
                </a:ext>
              </a:extLst>
            </p:cNvPr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308828" y="5352702"/>
              <a:ext cx="73825" cy="106692"/>
            </a:xfrm>
            <a:prstGeom prst="rect">
              <a:avLst/>
            </a:prstGeom>
          </p:spPr>
        </p:pic>
        <p:pic>
          <p:nvPicPr>
            <p:cNvPr id="87" name="object 559">
              <a:extLst>
                <a:ext uri="{FF2B5EF4-FFF2-40B4-BE49-F238E27FC236}">
                  <a16:creationId xmlns:a16="http://schemas.microsoft.com/office/drawing/2014/main" id="{A54E39C0-9E57-2D67-E541-3AC3DCEB405B}"/>
                </a:ext>
              </a:extLst>
            </p:cNvPr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418767" y="5352700"/>
              <a:ext cx="88315" cy="106692"/>
            </a:xfrm>
            <a:prstGeom prst="rect">
              <a:avLst/>
            </a:prstGeom>
          </p:spPr>
        </p:pic>
        <p:pic>
          <p:nvPicPr>
            <p:cNvPr id="89" name="object 560">
              <a:extLst>
                <a:ext uri="{FF2B5EF4-FFF2-40B4-BE49-F238E27FC236}">
                  <a16:creationId xmlns:a16="http://schemas.microsoft.com/office/drawing/2014/main" id="{6A854C94-F9ED-B53A-2A01-D458AADBBED2}"/>
                </a:ext>
              </a:extLst>
            </p:cNvPr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542437" y="5352704"/>
              <a:ext cx="74142" cy="106692"/>
            </a:xfrm>
            <a:prstGeom prst="rect">
              <a:avLst/>
            </a:prstGeom>
          </p:spPr>
        </p:pic>
        <p:pic>
          <p:nvPicPr>
            <p:cNvPr id="91" name="object 561">
              <a:extLst>
                <a:ext uri="{FF2B5EF4-FFF2-40B4-BE49-F238E27FC236}">
                  <a16:creationId xmlns:a16="http://schemas.microsoft.com/office/drawing/2014/main" id="{19F58311-FAB3-FAE4-BFB8-41EF3326CCD5}"/>
                </a:ext>
              </a:extLst>
            </p:cNvPr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650152" y="5350260"/>
              <a:ext cx="76060" cy="111658"/>
            </a:xfrm>
            <a:prstGeom prst="rect">
              <a:avLst/>
            </a:prstGeom>
          </p:spPr>
        </p:pic>
        <p:pic>
          <p:nvPicPr>
            <p:cNvPr id="93" name="object 562">
              <a:extLst>
                <a:ext uri="{FF2B5EF4-FFF2-40B4-BE49-F238E27FC236}">
                  <a16:creationId xmlns:a16="http://schemas.microsoft.com/office/drawing/2014/main" id="{0269E59C-7ABD-4316-9B0D-B2BAFEC12664}"/>
                </a:ext>
              </a:extLst>
            </p:cNvPr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763691" y="5352704"/>
              <a:ext cx="74142" cy="106692"/>
            </a:xfrm>
            <a:prstGeom prst="rect">
              <a:avLst/>
            </a:prstGeom>
          </p:spPr>
        </p:pic>
        <p:pic>
          <p:nvPicPr>
            <p:cNvPr id="95" name="object 563">
              <a:extLst>
                <a:ext uri="{FF2B5EF4-FFF2-40B4-BE49-F238E27FC236}">
                  <a16:creationId xmlns:a16="http://schemas.microsoft.com/office/drawing/2014/main" id="{B6ACAE09-BA48-7249-450D-2B8E38AF348E}"/>
                </a:ext>
              </a:extLst>
            </p:cNvPr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873428" y="5352706"/>
              <a:ext cx="101638" cy="106705"/>
            </a:xfrm>
            <a:prstGeom prst="rect">
              <a:avLst/>
            </a:prstGeom>
          </p:spPr>
        </p:pic>
        <p:sp>
          <p:nvSpPr>
            <p:cNvPr id="97" name="object 564">
              <a:extLst>
                <a:ext uri="{FF2B5EF4-FFF2-40B4-BE49-F238E27FC236}">
                  <a16:creationId xmlns:a16="http://schemas.microsoft.com/office/drawing/2014/main" id="{CA4F4970-07E6-66E4-6E5F-645318F07D58}"/>
                </a:ext>
              </a:extLst>
            </p:cNvPr>
            <p:cNvSpPr/>
            <p:nvPr/>
          </p:nvSpPr>
          <p:spPr>
            <a:xfrm>
              <a:off x="1009815" y="5352707"/>
              <a:ext cx="18415" cy="107314"/>
            </a:xfrm>
            <a:custGeom>
              <a:avLst/>
              <a:gdLst/>
              <a:ahLst/>
              <a:cxnLst/>
              <a:rect l="l" t="t" r="r" b="b"/>
              <a:pathLst>
                <a:path w="18415" h="107314">
                  <a:moveTo>
                    <a:pt x="17919" y="0"/>
                  </a:moveTo>
                  <a:lnTo>
                    <a:pt x="0" y="0"/>
                  </a:lnTo>
                  <a:lnTo>
                    <a:pt x="0" y="106692"/>
                  </a:lnTo>
                  <a:lnTo>
                    <a:pt x="17919" y="106692"/>
                  </a:lnTo>
                  <a:lnTo>
                    <a:pt x="17919" y="0"/>
                  </a:lnTo>
                  <a:close/>
                </a:path>
              </a:pathLst>
            </a:custGeom>
            <a:solidFill>
              <a:srgbClr val="283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565">
              <a:extLst>
                <a:ext uri="{FF2B5EF4-FFF2-40B4-BE49-F238E27FC236}">
                  <a16:creationId xmlns:a16="http://schemas.microsoft.com/office/drawing/2014/main" id="{DC6F6569-69DC-8865-2AB1-97447896B69F}"/>
                </a:ext>
              </a:extLst>
            </p:cNvPr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1055637" y="5350253"/>
              <a:ext cx="106083" cy="109143"/>
            </a:xfrm>
            <a:prstGeom prst="rect">
              <a:avLst/>
            </a:prstGeom>
          </p:spPr>
        </p:pic>
      </p:grpSp>
      <p:pic>
        <p:nvPicPr>
          <p:cNvPr id="101" name="図 100">
            <a:extLst>
              <a:ext uri="{FF2B5EF4-FFF2-40B4-BE49-F238E27FC236}">
                <a16:creationId xmlns:a16="http://schemas.microsoft.com/office/drawing/2014/main" id="{08952578-DE5B-C7D9-163F-18149E4EFF5F}"/>
              </a:ext>
            </a:extLst>
          </p:cNvPr>
          <p:cNvPicPr>
            <a:picLocks noChangeAspect="1"/>
          </p:cNvPicPr>
          <p:nvPr/>
        </p:nvPicPr>
        <p:blipFill>
          <a:blip r:embed="rId10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18" y="5734457"/>
            <a:ext cx="533460" cy="106692"/>
          </a:xfrm>
          <a:prstGeom prst="rect">
            <a:avLst/>
          </a:prstGeom>
        </p:spPr>
      </p:pic>
      <p:grpSp>
        <p:nvGrpSpPr>
          <p:cNvPr id="214" name="グループ化 213">
            <a:extLst>
              <a:ext uri="{FF2B5EF4-FFF2-40B4-BE49-F238E27FC236}">
                <a16:creationId xmlns:a16="http://schemas.microsoft.com/office/drawing/2014/main" id="{BFF28D41-016F-471D-4782-C23D9C4AB5EF}"/>
              </a:ext>
            </a:extLst>
          </p:cNvPr>
          <p:cNvGrpSpPr/>
          <p:nvPr/>
        </p:nvGrpSpPr>
        <p:grpSpPr>
          <a:xfrm>
            <a:off x="509156" y="6253732"/>
            <a:ext cx="1409103" cy="713484"/>
            <a:chOff x="508793" y="6490206"/>
            <a:chExt cx="1409103" cy="713484"/>
          </a:xfrm>
        </p:grpSpPr>
        <p:sp>
          <p:nvSpPr>
            <p:cNvPr id="79" name="テキスト ボックス 78">
              <a:extLst>
                <a:ext uri="{FF2B5EF4-FFF2-40B4-BE49-F238E27FC236}">
                  <a16:creationId xmlns:a16="http://schemas.microsoft.com/office/drawing/2014/main" id="{498FDA04-F767-077E-F22B-0218CB917B86}"/>
                </a:ext>
              </a:extLst>
            </p:cNvPr>
            <p:cNvSpPr txBox="1"/>
            <p:nvPr/>
          </p:nvSpPr>
          <p:spPr>
            <a:xfrm>
              <a:off x="508793" y="6490206"/>
              <a:ext cx="14091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>
                  <a:solidFill>
                    <a:srgbClr val="283065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プレセディア</a:t>
              </a:r>
              <a:endParaRPr kumimoji="1" lang="en-US" altLang="ja-JP" sz="600" b="1" dirty="0">
                <a:solidFill>
                  <a:srgbClr val="283065"/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  <a:p>
              <a:r>
                <a:rPr kumimoji="1" lang="ja-JP" altLang="en-US" sz="600" b="1">
                  <a:solidFill>
                    <a:srgbClr val="283065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インテンシブ</a:t>
              </a:r>
              <a:endParaRPr kumimoji="1" lang="en-US" altLang="ja-JP" sz="600" b="1" dirty="0">
                <a:solidFill>
                  <a:srgbClr val="283065"/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  <a:p>
              <a:r>
                <a:rPr kumimoji="1" lang="ja-JP" altLang="en-US" sz="600" b="1">
                  <a:solidFill>
                    <a:srgbClr val="283065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パーフェクター</a:t>
              </a:r>
            </a:p>
          </p:txBody>
        </p:sp>
        <p:sp>
          <p:nvSpPr>
            <p:cNvPr id="81" name="正方形/長方形 80">
              <a:extLst>
                <a:ext uri="{FF2B5EF4-FFF2-40B4-BE49-F238E27FC236}">
                  <a16:creationId xmlns:a16="http://schemas.microsoft.com/office/drawing/2014/main" id="{C025DB78-EBBD-AF11-B78E-854E00C90F9D}"/>
                </a:ext>
              </a:extLst>
            </p:cNvPr>
            <p:cNvSpPr/>
            <p:nvPr/>
          </p:nvSpPr>
          <p:spPr>
            <a:xfrm>
              <a:off x="508793" y="6957469"/>
              <a:ext cx="44426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" altLang="ja-JP" sz="50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100mL</a:t>
              </a:r>
            </a:p>
            <a:p>
              <a:r>
                <a:rPr lang="en" altLang="ja-JP" sz="50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11,000</a:t>
              </a:r>
              <a:r>
                <a:rPr lang="ja-JP" altLang="en-US" sz="50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円</a:t>
              </a:r>
            </a:p>
          </p:txBody>
        </p:sp>
      </p:grpSp>
      <p:pic>
        <p:nvPicPr>
          <p:cNvPr id="218" name="図 217">
            <a:extLst>
              <a:ext uri="{FF2B5EF4-FFF2-40B4-BE49-F238E27FC236}">
                <a16:creationId xmlns:a16="http://schemas.microsoft.com/office/drawing/2014/main" id="{4373D288-B332-D5DA-B325-7C338003F0B0}"/>
              </a:ext>
            </a:extLst>
          </p:cNvPr>
          <p:cNvPicPr>
            <a:picLocks noChangeAspect="1"/>
          </p:cNvPicPr>
          <p:nvPr/>
        </p:nvPicPr>
        <p:blipFill>
          <a:blip r:embed="rId10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8527" y="263717"/>
            <a:ext cx="2159000" cy="114300"/>
          </a:xfrm>
          <a:prstGeom prst="rect">
            <a:avLst/>
          </a:prstGeom>
        </p:spPr>
      </p:pic>
      <p:grpSp>
        <p:nvGrpSpPr>
          <p:cNvPr id="220" name="グループ化 219">
            <a:extLst>
              <a:ext uri="{FF2B5EF4-FFF2-40B4-BE49-F238E27FC236}">
                <a16:creationId xmlns:a16="http://schemas.microsoft.com/office/drawing/2014/main" id="{65DC60F9-56BE-D35A-7100-1C3F66D8D1BD}"/>
              </a:ext>
            </a:extLst>
          </p:cNvPr>
          <p:cNvGrpSpPr/>
          <p:nvPr/>
        </p:nvGrpSpPr>
        <p:grpSpPr>
          <a:xfrm>
            <a:off x="1385106" y="5685547"/>
            <a:ext cx="414528" cy="609600"/>
            <a:chOff x="1385106" y="5685547"/>
            <a:chExt cx="414528" cy="609600"/>
          </a:xfrm>
        </p:grpSpPr>
        <p:pic>
          <p:nvPicPr>
            <p:cNvPr id="217" name="図 216" descr="アイコン が含まれている画像&#10;&#10;自動的に生成された説明">
              <a:extLst>
                <a:ext uri="{FF2B5EF4-FFF2-40B4-BE49-F238E27FC236}">
                  <a16:creationId xmlns:a16="http://schemas.microsoft.com/office/drawing/2014/main" id="{593F5E4F-F049-54C1-3B3F-BB109E2F1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5106" y="5685547"/>
              <a:ext cx="414528" cy="609600"/>
            </a:xfrm>
            <a:prstGeom prst="rect">
              <a:avLst/>
            </a:prstGeom>
          </p:spPr>
        </p:pic>
        <p:pic>
          <p:nvPicPr>
            <p:cNvPr id="219" name="図 218" descr="クリーム色の花&#10;&#10;自動的に生成された説明">
              <a:extLst>
                <a:ext uri="{FF2B5EF4-FFF2-40B4-BE49-F238E27FC236}">
                  <a16:creationId xmlns:a16="http://schemas.microsoft.com/office/drawing/2014/main" id="{5E61DD42-0B5B-3FA6-4CA8-408170713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3543" y="5841066"/>
              <a:ext cx="273335" cy="262822"/>
            </a:xfrm>
            <a:prstGeom prst="rect">
              <a:avLst/>
            </a:prstGeom>
          </p:spPr>
        </p:pic>
      </p:grpSp>
      <p:sp>
        <p:nvSpPr>
          <p:cNvPr id="221" name="正方形/長方形 220">
            <a:extLst>
              <a:ext uri="{FF2B5EF4-FFF2-40B4-BE49-F238E27FC236}">
                <a16:creationId xmlns:a16="http://schemas.microsoft.com/office/drawing/2014/main" id="{ADBAC0F0-D747-5E8A-C64B-1AF1889A6A18}"/>
              </a:ext>
            </a:extLst>
          </p:cNvPr>
          <p:cNvSpPr/>
          <p:nvPr/>
        </p:nvSpPr>
        <p:spPr>
          <a:xfrm>
            <a:off x="895253" y="6720995"/>
            <a:ext cx="6161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180</a:t>
            </a:r>
            <a:r>
              <a:rPr lang="en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mL</a:t>
            </a:r>
          </a:p>
          <a:p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詰め替え</a:t>
            </a:r>
            <a:r>
              <a:rPr lang="en-US" altLang="ja-JP" sz="50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 13,750</a:t>
            </a:r>
            <a:r>
              <a:rPr lang="ja-JP" altLang="en-US" sz="50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pic>
        <p:nvPicPr>
          <p:cNvPr id="223" name="図 222" descr="テキスト, ロゴ&#10;&#10;自動的に生成された説明">
            <a:extLst>
              <a:ext uri="{FF2B5EF4-FFF2-40B4-BE49-F238E27FC236}">
                <a16:creationId xmlns:a16="http://schemas.microsoft.com/office/drawing/2014/main" id="{3001DD35-C799-D435-69E7-525311A61B7F}"/>
              </a:ext>
            </a:extLst>
          </p:cNvPr>
          <p:cNvPicPr>
            <a:picLocks noChangeAspect="1"/>
          </p:cNvPicPr>
          <p:nvPr/>
        </p:nvPicPr>
        <p:blipFill rotWithShape="1">
          <a:blip r:embed="rId10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644"/>
          <a:stretch/>
        </p:blipFill>
        <p:spPr>
          <a:xfrm>
            <a:off x="-228294" y="67788"/>
            <a:ext cx="2160000" cy="990600"/>
          </a:xfrm>
          <a:prstGeom prst="rect">
            <a:avLst/>
          </a:prstGeom>
        </p:spPr>
      </p:pic>
      <p:pic>
        <p:nvPicPr>
          <p:cNvPr id="231" name="図 230">
            <a:extLst>
              <a:ext uri="{FF2B5EF4-FFF2-40B4-BE49-F238E27FC236}">
                <a16:creationId xmlns:a16="http://schemas.microsoft.com/office/drawing/2014/main" id="{FDC3DAAE-3747-1994-A680-114C1500ECC3}"/>
              </a:ext>
            </a:extLst>
          </p:cNvPr>
          <p:cNvPicPr>
            <a:picLocks noChangeAspect="1"/>
          </p:cNvPicPr>
          <p:nvPr/>
        </p:nvPicPr>
        <p:blipFill>
          <a:blip r:embed="rId10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829" y="80351"/>
            <a:ext cx="4965700" cy="990600"/>
          </a:xfrm>
          <a:prstGeom prst="rect">
            <a:avLst/>
          </a:prstGeom>
        </p:spPr>
      </p:pic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A5C4B404-17EE-1343-3E94-A220FA81997E}"/>
              </a:ext>
            </a:extLst>
          </p:cNvPr>
          <p:cNvGrpSpPr/>
          <p:nvPr/>
        </p:nvGrpSpPr>
        <p:grpSpPr>
          <a:xfrm>
            <a:off x="1213256" y="6228974"/>
            <a:ext cx="597242" cy="923340"/>
            <a:chOff x="1105511" y="6037122"/>
            <a:chExt cx="700198" cy="1082509"/>
          </a:xfrm>
        </p:grpSpPr>
        <p:pic>
          <p:nvPicPr>
            <p:cNvPr id="69" name="図 68" descr="茶色の瓶&#10;&#10;自動的に生成された説明">
              <a:extLst>
                <a:ext uri="{FF2B5EF4-FFF2-40B4-BE49-F238E27FC236}">
                  <a16:creationId xmlns:a16="http://schemas.microsoft.com/office/drawing/2014/main" id="{32B7F2D7-1A60-D8A7-F001-58A97101F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5511" y="6276234"/>
              <a:ext cx="480148" cy="807056"/>
            </a:xfrm>
            <a:prstGeom prst="rect">
              <a:avLst/>
            </a:prstGeom>
          </p:spPr>
        </p:pic>
        <p:pic>
          <p:nvPicPr>
            <p:cNvPr id="73" name="図 72" descr="文字が書かれている&#10;&#10;中程度の精度で自動的に生成された説明">
              <a:extLst>
                <a:ext uri="{FF2B5EF4-FFF2-40B4-BE49-F238E27FC236}">
                  <a16:creationId xmlns:a16="http://schemas.microsoft.com/office/drawing/2014/main" id="{0EE816C7-91E6-AF70-E4F1-D3D05B0B6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27689" y="6037122"/>
              <a:ext cx="378020" cy="1082509"/>
            </a:xfrm>
            <a:prstGeom prst="rect">
              <a:avLst/>
            </a:prstGeom>
          </p:spPr>
        </p:pic>
      </p:grpSp>
      <p:pic>
        <p:nvPicPr>
          <p:cNvPr id="7" name="図 6">
            <a:extLst>
              <a:ext uri="{FF2B5EF4-FFF2-40B4-BE49-F238E27FC236}">
                <a16:creationId xmlns:a16="http://schemas.microsoft.com/office/drawing/2014/main" id="{FBD4647C-73CF-94A1-B1B0-0849D7C57F65}"/>
              </a:ext>
            </a:extLst>
          </p:cNvPr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591751" y="6597419"/>
            <a:ext cx="532800" cy="11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102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1462868E4509A4A8855F1F60D2DCDE6" ma:contentTypeVersion="22" ma:contentTypeDescription="新しいドキュメントを作成します。" ma:contentTypeScope="" ma:versionID="416f33f02dfe51980c370ebe1b012ebc">
  <xsd:schema xmlns:xsd="http://www.w3.org/2001/XMLSchema" xmlns:xs="http://www.w3.org/2001/XMLSchema" xmlns:p="http://schemas.microsoft.com/office/2006/metadata/properties" xmlns:ns2="74e4560d-c1e5-44b7-94aa-613a018e190f" xmlns:ns3="7b4a3d26-1fcf-4915-9951-7efba264ddca" xmlns:ns4="cef672e5-725c-49a1-bcb6-57bb67ebb735" xmlns:ns5="84ab2583-b313-4c9a-a01e-3d5abf49366a" xmlns:ns6="2266c23a-66e1-4b7c-b111-938fffa4ce6b" targetNamespace="http://schemas.microsoft.com/office/2006/metadata/properties" ma:root="true" ma:fieldsID="a9ee64dc2ae52bb7fc2b4f62fde72bc8" ns2:_="" ns3:_="" ns4:_="" ns5:_="" ns6:_="">
    <xsd:import namespace="74e4560d-c1e5-44b7-94aa-613a018e190f"/>
    <xsd:import namespace="7b4a3d26-1fcf-4915-9951-7efba264ddca"/>
    <xsd:import namespace="cef672e5-725c-49a1-bcb6-57bb67ebb735"/>
    <xsd:import namespace="84ab2583-b313-4c9a-a01e-3d5abf49366a"/>
    <xsd:import namespace="2266c23a-66e1-4b7c-b111-938fffa4ce6b"/>
    <xsd:element name="properties">
      <xsd:complexType>
        <xsd:sequence>
          <xsd:element name="documentManagement">
            <xsd:complexType>
              <xsd:all>
                <xsd:element ref="ns2:_x30ab__x30c6__x30b4__x30ea_"/>
                <xsd:element ref="ns2:_x30d5__x30a9__x30eb__x30c0__x30fc_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5:MediaServiceDateTaken" minOccurs="0"/>
                <xsd:element ref="ns5:MediaServiceAutoTags" minOccurs="0"/>
                <xsd:element ref="ns5:_x0054_ag1" minOccurs="0"/>
                <xsd:element ref="ns5:_x0054_ag2" minOccurs="0"/>
                <xsd:element ref="ns5:_x0054_ag3" minOccurs="0"/>
                <xsd:element ref="ns5:_x0054_ag4" minOccurs="0"/>
                <xsd:element ref="ns5:_x0054_ag5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lcf76f155ced4ddcb4097134ff3c332f" minOccurs="0"/>
                <xsd:element ref="ns6:TaxCatchAll" minOccurs="0"/>
                <xsd:element ref="ns5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e4560d-c1e5-44b7-94aa-613a018e190f" elementFormDefault="qualified">
    <xsd:import namespace="http://schemas.microsoft.com/office/2006/documentManagement/types"/>
    <xsd:import namespace="http://schemas.microsoft.com/office/infopath/2007/PartnerControls"/>
    <xsd:element name="_x30ab__x30c6__x30b4__x30ea_" ma:index="8" ma:displayName="カテゴリ" ma:default="01．シーズンプロモーション" ma:format="Dropdown" ma:internalName="_x30ab__x30c6__x30b4__x30ea_">
      <xsd:simpleType>
        <xsd:restriction base="dms:Choice">
          <xsd:enumeration value="01．シーズンプロモーション"/>
          <xsd:enumeration value="02．シーズンプロモーション素材"/>
          <xsd:enumeration value="milbon:iDプロモーション"/>
          <xsd:enumeration value="03．リピーターフェア"/>
          <xsd:enumeration value="04．その他プロモーション"/>
          <xsd:enumeration value="05．ツール関連"/>
        </xsd:restriction>
      </xsd:simpleType>
    </xsd:element>
    <xsd:element name="_x30d5__x30a9__x30eb__x30c0__x30fc_" ma:index="9" ma:displayName="フォルダー" ma:default="01．01．提案書" ma:format="Dropdown" ma:internalName="_x30d5__x30a9__x30eb__x30c0__x30fc_">
      <xsd:simpleType>
        <xsd:restriction base="dms:Choice">
          <xsd:enumeration value="01．01．提案書"/>
          <xsd:enumeration value="01．02．ツール"/>
          <xsd:enumeration value="01．03．キット素材画像"/>
          <xsd:enumeration value="01．04．受注サロンリスト"/>
          <xsd:enumeration value="02．01．シーズンプロモーション素材"/>
          <xsd:enumeration value="03．01．ポスターデータ"/>
          <xsd:enumeration value="03．02．DMデータ"/>
          <xsd:enumeration value="04．01．その他プロモーション"/>
          <xsd:enumeration value="05．01．ツール関連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4a3d26-1fcf-4915-9951-7efba264ddc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最新の共有 (ユーザー別)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3" nillable="true" ma:displayName="最新の共有 (時間別)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f672e5-725c-49a1-bcb6-57bb67ebb7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ab2583-b313-4c9a-a01e-3d5abf49366a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  <xsd:element name="_x0054_ag1" ma:index="18" nillable="true" ma:displayName="Tag1" ma:internalName="_x0054_ag1">
      <xsd:simpleType>
        <xsd:restriction base="dms:Text">
          <xsd:maxLength value="255"/>
        </xsd:restriction>
      </xsd:simpleType>
    </xsd:element>
    <xsd:element name="_x0054_ag2" ma:index="19" nillable="true" ma:displayName="Tag2" ma:internalName="_x0054_ag2">
      <xsd:simpleType>
        <xsd:restriction base="dms:Text">
          <xsd:maxLength value="255"/>
        </xsd:restriction>
      </xsd:simpleType>
    </xsd:element>
    <xsd:element name="_x0054_ag3" ma:index="20" nillable="true" ma:displayName="Tag3" ma:internalName="_x0054_ag3">
      <xsd:simpleType>
        <xsd:restriction base="dms:Text">
          <xsd:maxLength value="255"/>
        </xsd:restriction>
      </xsd:simpleType>
    </xsd:element>
    <xsd:element name="_x0054_ag4" ma:index="21" nillable="true" ma:displayName="Tag4" ma:internalName="_x0054_ag4">
      <xsd:simpleType>
        <xsd:restriction base="dms:Text">
          <xsd:maxLength value="255"/>
        </xsd:restriction>
      </xsd:simpleType>
    </xsd:element>
    <xsd:element name="_x0054_ag5" ma:index="22" nillable="true" ma:displayName="Tag5" ma:internalName="_x0054_ag5">
      <xsd:simpleType>
        <xsd:restriction base="dms:Text">
          <xsd:maxLength value="255"/>
        </xsd:restriction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7" nillable="true" ma:taxonomy="true" ma:internalName="lcf76f155ced4ddcb4097134ff3c332f" ma:taxonomyFieldName="MediaServiceImageTags" ma:displayName="画像タグ" ma:readOnly="false" ma:fieldId="{5cf76f15-5ced-4ddc-b409-7134ff3c332f}" ma:taxonomyMulti="true" ma:sspId="3eeb0e2f-e81f-4ad6-a452-a9be7eda53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66c23a-66e1-4b7c-b111-938fffa4ce6b" elementFormDefault="qualified">
    <xsd:import namespace="http://schemas.microsoft.com/office/2006/documentManagement/types"/>
    <xsd:import namespace="http://schemas.microsoft.com/office/infopath/2007/PartnerControls"/>
    <xsd:element name="TaxCatchAll" ma:index="28" nillable="true" ma:displayName="Taxonomy Catch All Column" ma:hidden="true" ma:list="{9dbf2c91-18fe-42a8-afa9-71900270075d}" ma:internalName="TaxCatchAll" ma:showField="CatchAllData" ma:web="2266c23a-66e1-4b7c-b111-938fffa4ce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54_ag2 xmlns="84ab2583-b313-4c9a-a01e-3d5abf49366a" xsi:nil="true"/>
    <_x30ab__x30c6__x30b4__x30ea_ xmlns="74e4560d-c1e5-44b7-94aa-613a018e190f">01．シーズンプロモーション</_x30ab__x30c6__x30b4__x30ea_>
    <_x0054_ag3 xmlns="84ab2583-b313-4c9a-a01e-3d5abf49366a" xsi:nil="true"/>
    <lcf76f155ced4ddcb4097134ff3c332f xmlns="84ab2583-b313-4c9a-a01e-3d5abf49366a">
      <Terms xmlns="http://schemas.microsoft.com/office/infopath/2007/PartnerControls"/>
    </lcf76f155ced4ddcb4097134ff3c332f>
    <_x30d5__x30a9__x30eb__x30c0__x30fc_ xmlns="74e4560d-c1e5-44b7-94aa-613a018e190f">01．02．ツール</_x30d5__x30a9__x30eb__x30c0__x30fc_>
    <_x0054_ag1 xmlns="84ab2583-b313-4c9a-a01e-3d5abf49366a" xsi:nil="true"/>
    <_x0054_ag4 xmlns="84ab2583-b313-4c9a-a01e-3d5abf49366a" xsi:nil="true"/>
    <TaxCatchAll xmlns="2266c23a-66e1-4b7c-b111-938fffa4ce6b" xsi:nil="true"/>
    <_x0054_ag5 xmlns="84ab2583-b313-4c9a-a01e-3d5abf49366a" xsi:nil="true"/>
  </documentManagement>
</p:properties>
</file>

<file path=customXml/itemProps1.xml><?xml version="1.0" encoding="utf-8"?>
<ds:datastoreItem xmlns:ds="http://schemas.openxmlformats.org/officeDocument/2006/customXml" ds:itemID="{FD82A4FD-2DE4-422D-8ED0-68AF69F21CA2}"/>
</file>

<file path=customXml/itemProps2.xml><?xml version="1.0" encoding="utf-8"?>
<ds:datastoreItem xmlns:ds="http://schemas.openxmlformats.org/officeDocument/2006/customXml" ds:itemID="{9F302156-C5F0-4A1A-83DB-9A84351DAACC}"/>
</file>

<file path=customXml/itemProps3.xml><?xml version="1.0" encoding="utf-8"?>
<ds:datastoreItem xmlns:ds="http://schemas.openxmlformats.org/officeDocument/2006/customXml" ds:itemID="{1DD04C7C-D21B-400B-AFB7-CE05CDAFDC5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507</TotalTime>
  <Words>900</Words>
  <Application>Microsoft Macintosh PowerPoint</Application>
  <PresentationFormat>ユーザー設定</PresentationFormat>
  <Paragraphs>316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Yu Gothic Pr6N M</vt:lpstr>
      <vt:lpstr>Yu Gothic</vt:lpstr>
      <vt:lpstr>Yu Gothic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Kadosaka Yasuyo (門坂 安代)</dc:creator>
  <cp:lastModifiedBy>Takaoka Akane (高岡 亜加根)</cp:lastModifiedBy>
  <cp:revision>67</cp:revision>
  <cp:lastPrinted>2023-11-08T02:47:29Z</cp:lastPrinted>
  <dcterms:created xsi:type="dcterms:W3CDTF">2022-05-20T01:24:21Z</dcterms:created>
  <dcterms:modified xsi:type="dcterms:W3CDTF">2023-11-20T03:58:07Z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0x010100E1462868E4509A4A8855F1F60D2DCDE6</vt:lpwstr>
  </property>
  <property fmtid="{D5CDD505-2E9C-101B-9397-08002B2CF9AE}" pid="3" name="MediaServiceImageTags">
    <vt:lpwstr/>
  </property>
</Properties>
</file>