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>
        <p:scale>
          <a:sx n="94" d="100"/>
          <a:sy n="94" d="100"/>
        </p:scale>
        <p:origin x="95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1BFFB-5055-5E4F-87F7-D98474A0CA8D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DD075-EBF2-0941-B466-38605FFB6F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65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DD075-EBF2-0941-B466-38605FFB6F6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1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78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50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54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30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82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75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1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64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1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778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63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2D795-753F-254F-8D6B-00DED3C31050}" type="datetimeFigureOut">
              <a:rPr kumimoji="1" lang="ja-JP" altLang="en-US" smtClean="0"/>
              <a:t>2023/11/17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31D8-387B-FF49-AC9C-0B065184C3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7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A3CD720E-E383-3C7C-F0DE-773F3F81D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0902" y="284370"/>
            <a:ext cx="1066800" cy="254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8F7CE3C-CEC9-4BE0-8DBE-13D6DD7C0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83" y="252663"/>
            <a:ext cx="1752600" cy="889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84999B1-8E32-5D1E-B506-A954D3D67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41332" y="266741"/>
            <a:ext cx="6819900" cy="1943099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AF797B3-32E9-CDEF-9865-CA66806C3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49" y="1557337"/>
            <a:ext cx="1778000" cy="1778000"/>
          </a:xfrm>
          <a:prstGeom prst="rect">
            <a:avLst/>
          </a:prstGeom>
        </p:spPr>
      </p:pic>
      <p:pic>
        <p:nvPicPr>
          <p:cNvPr id="17" name="図 16" descr="図形, 四角形&#10;&#10;自動的に生成された説明">
            <a:extLst>
              <a:ext uri="{FF2B5EF4-FFF2-40B4-BE49-F238E27FC236}">
                <a16:creationId xmlns:a16="http://schemas.microsoft.com/office/drawing/2014/main" id="{6BA61262-8894-1A91-FB43-F63EC67836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652" y="1998662"/>
            <a:ext cx="5727700" cy="1181100"/>
          </a:xfrm>
          <a:prstGeom prst="rect">
            <a:avLst/>
          </a:prstGeom>
        </p:spPr>
      </p:pic>
      <p:pic>
        <p:nvPicPr>
          <p:cNvPr id="19" name="図 18" descr="背景パターン&#10;&#10;自動的に生成された説明">
            <a:extLst>
              <a:ext uri="{FF2B5EF4-FFF2-40B4-BE49-F238E27FC236}">
                <a16:creationId xmlns:a16="http://schemas.microsoft.com/office/drawing/2014/main" id="{A1164A5A-77AD-5268-D19F-2E921C573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3304" y="3335337"/>
            <a:ext cx="4953000" cy="1778000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196DC5AA-75B6-10F7-7700-C64C8B4AC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9631" y="3265487"/>
            <a:ext cx="723900" cy="723900"/>
          </a:xfrm>
          <a:prstGeom prst="rect">
            <a:avLst/>
          </a:prstGeom>
        </p:spPr>
      </p:pic>
      <p:pic>
        <p:nvPicPr>
          <p:cNvPr id="23" name="図 22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07B32FD0-D753-CFA7-DBA7-B7542D0E7B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0907" y="3349791"/>
            <a:ext cx="2019300" cy="20193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5A19D06-9A79-75D2-3F31-2006369C6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2938" y="3544054"/>
            <a:ext cx="50800" cy="5842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C9B3D5F-037E-A0EE-27C2-7C55CD6133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855" y="4288298"/>
            <a:ext cx="50800" cy="711200"/>
          </a:xfrm>
          <a:prstGeom prst="rect">
            <a:avLst/>
          </a:prstGeom>
        </p:spPr>
      </p:pic>
      <p:pic>
        <p:nvPicPr>
          <p:cNvPr id="29" name="図 28" descr="プレート, 時計, 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CE217E2A-2376-E853-B2FC-6407F23829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2111" y="3756358"/>
            <a:ext cx="1676400" cy="381000"/>
          </a:xfrm>
          <a:prstGeom prst="rect">
            <a:avLst/>
          </a:prstGeom>
        </p:spPr>
      </p:pic>
      <p:pic>
        <p:nvPicPr>
          <p:cNvPr id="31" name="図 30" descr="テキスト&#10;&#10;自動的に生成された説明">
            <a:extLst>
              <a:ext uri="{FF2B5EF4-FFF2-40B4-BE49-F238E27FC236}">
                <a16:creationId xmlns:a16="http://schemas.microsoft.com/office/drawing/2014/main" id="{0E984F68-A5C2-5741-76AD-1D335CCEB2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4356" y="4484687"/>
            <a:ext cx="1536700" cy="533400"/>
          </a:xfrm>
          <a:prstGeom prst="rect">
            <a:avLst/>
          </a:prstGeom>
        </p:spPr>
      </p:pic>
      <p:pic>
        <p:nvPicPr>
          <p:cNvPr id="33" name="図 3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7B4E80E2-25B7-0E57-29E5-6B75B39784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1585" y="5256758"/>
            <a:ext cx="10011401" cy="2068260"/>
          </a:xfrm>
          <a:prstGeom prst="rect">
            <a:avLst/>
          </a:prstGeom>
        </p:spPr>
      </p:pic>
      <p:pic>
        <p:nvPicPr>
          <p:cNvPr id="45" name="図 44" descr="背景パターン&#10;&#10;自動的に生成された説明">
            <a:extLst>
              <a:ext uri="{FF2B5EF4-FFF2-40B4-BE49-F238E27FC236}">
                <a16:creationId xmlns:a16="http://schemas.microsoft.com/office/drawing/2014/main" id="{8F182DF6-D1BC-299B-9151-817BE290F7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5187" y="5702049"/>
            <a:ext cx="2501900" cy="1498600"/>
          </a:xfrm>
          <a:prstGeom prst="rect">
            <a:avLst/>
          </a:prstGeom>
        </p:spPr>
      </p:pic>
      <p:pic>
        <p:nvPicPr>
          <p:cNvPr id="47" name="図 46" descr="背景パターン&#10;&#10;自動的に生成された説明">
            <a:extLst>
              <a:ext uri="{FF2B5EF4-FFF2-40B4-BE49-F238E27FC236}">
                <a16:creationId xmlns:a16="http://schemas.microsoft.com/office/drawing/2014/main" id="{C9C54EE9-393A-FD7D-BF00-74B3ADABCB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2192" y="6355513"/>
            <a:ext cx="2501900" cy="838200"/>
          </a:xfrm>
          <a:prstGeom prst="rect">
            <a:avLst/>
          </a:prstGeom>
        </p:spPr>
      </p:pic>
      <p:pic>
        <p:nvPicPr>
          <p:cNvPr id="49" name="図 48" descr="ブラインド, 建物 が含まれている画像&#10;&#10;自動的に生成された説明">
            <a:extLst>
              <a:ext uri="{FF2B5EF4-FFF2-40B4-BE49-F238E27FC236}">
                <a16:creationId xmlns:a16="http://schemas.microsoft.com/office/drawing/2014/main" id="{173D1055-EDC3-32F1-1482-C6C25CC9AE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1185" y="5378283"/>
            <a:ext cx="2616200" cy="1828800"/>
          </a:xfrm>
          <a:prstGeom prst="rect">
            <a:avLst/>
          </a:prstGeom>
        </p:spPr>
      </p:pic>
      <p:pic>
        <p:nvPicPr>
          <p:cNvPr id="50" name="図 4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874F46F-5107-E095-5198-83026F9D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165" y="3217695"/>
            <a:ext cx="1778000" cy="1778000"/>
          </a:xfrm>
          <a:prstGeom prst="rect">
            <a:avLst/>
          </a:prstGeom>
        </p:spPr>
      </p:pic>
      <p:pic>
        <p:nvPicPr>
          <p:cNvPr id="11" name="図 10" descr="ガラスの瓶&#10;&#10;中程度の精度で自動的に生成された説明">
            <a:extLst>
              <a:ext uri="{FF2B5EF4-FFF2-40B4-BE49-F238E27FC236}">
                <a16:creationId xmlns:a16="http://schemas.microsoft.com/office/drawing/2014/main" id="{179DF935-2BE3-5EF3-6F0E-288BF67440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07406" y="496887"/>
            <a:ext cx="2578100" cy="47879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7012A1-03BB-8C50-1244-AD997B650C0D}"/>
              </a:ext>
            </a:extLst>
          </p:cNvPr>
          <p:cNvSpPr txBox="1"/>
          <p:nvPr/>
        </p:nvSpPr>
        <p:spPr>
          <a:xfrm>
            <a:off x="355035" y="1955978"/>
            <a:ext cx="1338828" cy="9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カウンセリングで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お客さまの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髪質にあった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アイテムを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お選びいたします。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03DE85-4A76-9FA5-0BAC-5E74814E3AF4}"/>
              </a:ext>
            </a:extLst>
          </p:cNvPr>
          <p:cNvSpPr txBox="1"/>
          <p:nvPr/>
        </p:nvSpPr>
        <p:spPr>
          <a:xfrm>
            <a:off x="3902379" y="3736703"/>
            <a:ext cx="1210588" cy="801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お悩みや理想の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ヘアスタイルなど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お気軽に</a:t>
            </a:r>
          </a:p>
          <a:p>
            <a:pPr>
              <a:lnSpc>
                <a:spcPts val="1400"/>
              </a:lnSpc>
            </a:pPr>
            <a:r>
              <a:rPr kumimoji="1" lang="ja-JP" altLang="en-US" sz="10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ご相談ください。</a:t>
            </a:r>
          </a:p>
        </p:txBody>
      </p:sp>
      <p:pic>
        <p:nvPicPr>
          <p:cNvPr id="6" name="図 5" descr="図形, 四角形&#10;&#10;自動的に生成された説明">
            <a:extLst>
              <a:ext uri="{FF2B5EF4-FFF2-40B4-BE49-F238E27FC236}">
                <a16:creationId xmlns:a16="http://schemas.microsoft.com/office/drawing/2014/main" id="{7D6CF9FE-6218-9854-0586-F0ABD4BEAF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55349" y="5364913"/>
            <a:ext cx="584200" cy="1828800"/>
          </a:xfrm>
          <a:prstGeom prst="rect">
            <a:avLst/>
          </a:prstGeom>
        </p:spPr>
      </p:pic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6678ACF1-24C1-B62F-198F-F219D4DE595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25308" y="6235449"/>
            <a:ext cx="584200" cy="965200"/>
          </a:xfrm>
          <a:prstGeom prst="rect">
            <a:avLst/>
          </a:prstGeom>
        </p:spPr>
      </p:pic>
      <p:pic>
        <p:nvPicPr>
          <p:cNvPr id="14" name="図 1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43BBF4FC-6662-B587-CD8E-5C9381758D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9306" y="5569451"/>
            <a:ext cx="584200" cy="1625600"/>
          </a:xfrm>
          <a:prstGeom prst="rect">
            <a:avLst/>
          </a:prstGeom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96560D09-4E51-D3C5-0844-5029DFBD65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2273" y="2193214"/>
            <a:ext cx="4737100" cy="939800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4D58F17-B613-ECD8-09D9-95353BF072DB}"/>
              </a:ext>
            </a:extLst>
          </p:cNvPr>
          <p:cNvSpPr txBox="1"/>
          <p:nvPr/>
        </p:nvSpPr>
        <p:spPr>
          <a:xfrm>
            <a:off x="8119116" y="3497893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内から満たされたやわらかな髪へ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942A0B9-A7E9-6DF0-FB4A-8BDCC98F07C6}"/>
              </a:ext>
            </a:extLst>
          </p:cNvPr>
          <p:cNvSpPr txBox="1"/>
          <p:nvPr/>
        </p:nvSpPr>
        <p:spPr>
          <a:xfrm>
            <a:off x="8119116" y="4243851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/>
              <a:t>乾かすだけでまとまり輝く髪へ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454159C-6299-9698-CFF3-C978BA2C2ADE}"/>
              </a:ext>
            </a:extLst>
          </p:cNvPr>
          <p:cNvSpPr txBox="1"/>
          <p:nvPr/>
        </p:nvSpPr>
        <p:spPr>
          <a:xfrm>
            <a:off x="9863695" y="3943062"/>
            <a:ext cx="513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50mL</a:t>
            </a:r>
            <a:endParaRPr kumimoji="1" lang="ja-JP" altLang="en-US" sz="100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9A2E929-9AC1-211F-35DA-3C7C24669DA7}"/>
              </a:ext>
            </a:extLst>
          </p:cNvPr>
          <p:cNvSpPr txBox="1"/>
          <p:nvPr/>
        </p:nvSpPr>
        <p:spPr>
          <a:xfrm>
            <a:off x="9875727" y="480933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Yu Gothic Medium" panose="020B0400000000000000" pitchFamily="34" charset="-128"/>
                <a:ea typeface="Yu Gothic Medium" panose="020B0400000000000000" pitchFamily="34" charset="-128"/>
              </a:rPr>
              <a:t>20g</a:t>
            </a:r>
            <a:endParaRPr kumimoji="1" lang="ja-JP" altLang="en-US" sz="1000">
              <a:latin typeface="Yu Gothic Medium" panose="020B0400000000000000" pitchFamily="34" charset="-128"/>
              <a:ea typeface="Yu Gothic Medium" panose="020B0400000000000000" pitchFamily="34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936AE7B-F2EC-A9E0-33A2-53B26571E39B}"/>
              </a:ext>
            </a:extLst>
          </p:cNvPr>
          <p:cNvSpPr txBox="1"/>
          <p:nvPr/>
        </p:nvSpPr>
        <p:spPr>
          <a:xfrm>
            <a:off x="1058592" y="5525279"/>
            <a:ext cx="2111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>
                <a:latin typeface="+mn-ea"/>
              </a:rPr>
              <a:t>インメトリィ　フィクスコンセントレート</a:t>
            </a:r>
            <a:r>
              <a:rPr kumimoji="1" lang="en-US" altLang="ja-JP" sz="800" spc="-150" dirty="0">
                <a:latin typeface="+mn-ea"/>
              </a:rPr>
              <a:t> </a:t>
            </a:r>
            <a:r>
              <a:rPr kumimoji="1" lang="ja-JP" altLang="en-US" sz="800" spc="-150">
                <a:latin typeface="+mn-ea"/>
              </a:rPr>
              <a:t>　ミルク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9BF2658-DA24-CDA1-C8AC-CF3355E27445}"/>
              </a:ext>
            </a:extLst>
          </p:cNvPr>
          <p:cNvSpPr txBox="1"/>
          <p:nvPr/>
        </p:nvSpPr>
        <p:spPr>
          <a:xfrm>
            <a:off x="1058592" y="5696154"/>
            <a:ext cx="21018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インメトリィ　フィクスコンセントレート　セラム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E3663-2C43-3AF8-183C-A0CD1C71C65E}"/>
              </a:ext>
            </a:extLst>
          </p:cNvPr>
          <p:cNvSpPr txBox="1"/>
          <p:nvPr/>
        </p:nvSpPr>
        <p:spPr>
          <a:xfrm>
            <a:off x="1058592" y="5848553"/>
            <a:ext cx="1710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リペアリティ　スーペリアエッセンス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DABE691-005F-9A4D-735F-56397D943D94}"/>
              </a:ext>
            </a:extLst>
          </p:cNvPr>
          <p:cNvSpPr txBox="1"/>
          <p:nvPr/>
        </p:nvSpPr>
        <p:spPr>
          <a:xfrm>
            <a:off x="1058592" y="6019427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クエンチ　ミスト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3F9520-0312-735E-8AB4-3668004D4B05}"/>
              </a:ext>
            </a:extLst>
          </p:cNvPr>
          <p:cNvSpPr txBox="1"/>
          <p:nvPr/>
        </p:nvSpPr>
        <p:spPr>
          <a:xfrm>
            <a:off x="1058592" y="6190301"/>
            <a:ext cx="9124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クエンチ 　セラム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CDE37F7-EC5A-25E0-98F7-022009E624B5}"/>
              </a:ext>
            </a:extLst>
          </p:cNvPr>
          <p:cNvSpPr txBox="1"/>
          <p:nvPr/>
        </p:nvSpPr>
        <p:spPr>
          <a:xfrm>
            <a:off x="1058592" y="6351939"/>
            <a:ext cx="9925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クエンチ　フルイド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0FDC5D5-670F-5E9D-9F69-13745978EB9D}"/>
              </a:ext>
            </a:extLst>
          </p:cNvPr>
          <p:cNvSpPr txBox="1"/>
          <p:nvPr/>
        </p:nvSpPr>
        <p:spPr>
          <a:xfrm>
            <a:off x="1058592" y="6522814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フィルメロウ　ミルク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72DC74E-12EA-BE63-E6F6-073D906C11DE}"/>
              </a:ext>
            </a:extLst>
          </p:cNvPr>
          <p:cNvSpPr txBox="1"/>
          <p:nvPr/>
        </p:nvSpPr>
        <p:spPr>
          <a:xfrm>
            <a:off x="1058592" y="6684452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アクアヴィア　セラム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BF30B26-C325-DEC7-AF76-52F9AB7EADE2}"/>
              </a:ext>
            </a:extLst>
          </p:cNvPr>
          <p:cNvSpPr txBox="1"/>
          <p:nvPr/>
        </p:nvSpPr>
        <p:spPr>
          <a:xfrm>
            <a:off x="1058592" y="6850708"/>
            <a:ext cx="14414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アクアヴィア　モイストセラム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D176270-A672-37D5-D0F8-22648318CE2B}"/>
              </a:ext>
            </a:extLst>
          </p:cNvPr>
          <p:cNvSpPr txBox="1"/>
          <p:nvPr/>
        </p:nvSpPr>
        <p:spPr>
          <a:xfrm>
            <a:off x="1058592" y="701234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スムース　セラム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3D35C9C-C1D6-9EFF-DCB7-C5BE3EA42A35}"/>
              </a:ext>
            </a:extLst>
          </p:cNvPr>
          <p:cNvSpPr txBox="1"/>
          <p:nvPr/>
        </p:nvSpPr>
        <p:spPr>
          <a:xfrm>
            <a:off x="3094403" y="5525279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5,830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C518036-B004-F7E2-C6C7-027F73BC95AF}"/>
              </a:ext>
            </a:extLst>
          </p:cNvPr>
          <p:cNvSpPr txBox="1"/>
          <p:nvPr/>
        </p:nvSpPr>
        <p:spPr>
          <a:xfrm>
            <a:off x="3094403" y="569153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5,830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46722B0-9E00-253B-0FE8-4BAF4F4DA4DE}"/>
              </a:ext>
            </a:extLst>
          </p:cNvPr>
          <p:cNvSpPr txBox="1"/>
          <p:nvPr/>
        </p:nvSpPr>
        <p:spPr>
          <a:xfrm>
            <a:off x="3094403" y="585316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4,180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846AFD2-8A4D-FC32-D6F7-149E216CEB17}"/>
              </a:ext>
            </a:extLst>
          </p:cNvPr>
          <p:cNvSpPr txBox="1"/>
          <p:nvPr/>
        </p:nvSpPr>
        <p:spPr>
          <a:xfrm>
            <a:off x="3094403" y="601942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B0BC0B0-C1D0-E06C-CB7F-0214C782418C}"/>
              </a:ext>
            </a:extLst>
          </p:cNvPr>
          <p:cNvSpPr txBox="1"/>
          <p:nvPr/>
        </p:nvSpPr>
        <p:spPr>
          <a:xfrm>
            <a:off x="3094403" y="6181060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9A01EE5-7572-C979-1458-B01BEC2F79C9}"/>
              </a:ext>
            </a:extLst>
          </p:cNvPr>
          <p:cNvSpPr txBox="1"/>
          <p:nvPr/>
        </p:nvSpPr>
        <p:spPr>
          <a:xfrm>
            <a:off x="3094403" y="635193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E339A1E-E636-69AE-C4F2-8A2821DA2860}"/>
              </a:ext>
            </a:extLst>
          </p:cNvPr>
          <p:cNvSpPr txBox="1"/>
          <p:nvPr/>
        </p:nvSpPr>
        <p:spPr>
          <a:xfrm>
            <a:off x="3094403" y="6518187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C8C47C8-92FB-9484-33F0-BAC8D138A603}"/>
              </a:ext>
            </a:extLst>
          </p:cNvPr>
          <p:cNvSpPr txBox="1"/>
          <p:nvPr/>
        </p:nvSpPr>
        <p:spPr>
          <a:xfrm>
            <a:off x="3094403" y="6684441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872A9C8-8858-D1B7-2065-66A2EB4EC59E}"/>
              </a:ext>
            </a:extLst>
          </p:cNvPr>
          <p:cNvSpPr txBox="1"/>
          <p:nvPr/>
        </p:nvSpPr>
        <p:spPr>
          <a:xfrm>
            <a:off x="3094403" y="684607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F6E59A7-5F4C-0EE1-68DD-57218687C94D}"/>
              </a:ext>
            </a:extLst>
          </p:cNvPr>
          <p:cNvSpPr txBox="1"/>
          <p:nvPr/>
        </p:nvSpPr>
        <p:spPr>
          <a:xfrm>
            <a:off x="3094403" y="701233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9C1367C-717E-A4AD-3A60-5D34370CFDEA}"/>
              </a:ext>
            </a:extLst>
          </p:cNvPr>
          <p:cNvSpPr txBox="1"/>
          <p:nvPr/>
        </p:nvSpPr>
        <p:spPr>
          <a:xfrm>
            <a:off x="4281688" y="6187200"/>
            <a:ext cx="12715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エクイアル 　フォースミスト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C1186A9-279F-6D2F-8DDB-5B0E89561CA0}"/>
              </a:ext>
            </a:extLst>
          </p:cNvPr>
          <p:cNvSpPr txBox="1"/>
          <p:nvPr/>
        </p:nvSpPr>
        <p:spPr>
          <a:xfrm>
            <a:off x="4281688" y="6348838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イミュライズ　エクシードセラム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A2BDA81-4038-BF16-454D-17B5466C617F}"/>
              </a:ext>
            </a:extLst>
          </p:cNvPr>
          <p:cNvSpPr txBox="1"/>
          <p:nvPr/>
        </p:nvSpPr>
        <p:spPr>
          <a:xfrm>
            <a:off x="4281688" y="6519713"/>
            <a:ext cx="1601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イミュライズ　ジェルステムライザー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AD4230F-7E6D-46E1-B105-B4CA05B05012}"/>
              </a:ext>
            </a:extLst>
          </p:cNvPr>
          <p:cNvSpPr txBox="1"/>
          <p:nvPr/>
        </p:nvSpPr>
        <p:spPr>
          <a:xfrm>
            <a:off x="4281688" y="6681351"/>
            <a:ext cx="1184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タイムサージ　エッセンス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82B8332-A8CA-4A0E-7F2B-5CBDA5908854}"/>
              </a:ext>
            </a:extLst>
          </p:cNvPr>
          <p:cNvSpPr txBox="1"/>
          <p:nvPr/>
        </p:nvSpPr>
        <p:spPr>
          <a:xfrm>
            <a:off x="4281688" y="6930157"/>
            <a:ext cx="14350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ディオーラム　エンゲージセラム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E54DC5D-6FC4-7E47-FA78-22992D436FC9}"/>
              </a:ext>
            </a:extLst>
          </p:cNvPr>
          <p:cNvSpPr txBox="1"/>
          <p:nvPr/>
        </p:nvSpPr>
        <p:spPr>
          <a:xfrm>
            <a:off x="6301457" y="6185980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3,300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77D043F-53B3-6082-BBC7-F25A2D7AD129}"/>
              </a:ext>
            </a:extLst>
          </p:cNvPr>
          <p:cNvSpPr txBox="1"/>
          <p:nvPr/>
        </p:nvSpPr>
        <p:spPr>
          <a:xfrm>
            <a:off x="6301457" y="635685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4,180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7748B3B-0AAF-26C7-DED1-3232E8F7F3DA}"/>
              </a:ext>
            </a:extLst>
          </p:cNvPr>
          <p:cNvSpPr txBox="1"/>
          <p:nvPr/>
        </p:nvSpPr>
        <p:spPr>
          <a:xfrm>
            <a:off x="6301457" y="6523107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5,280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ED9F11B-4094-A617-22DC-7710A21BD025}"/>
              </a:ext>
            </a:extLst>
          </p:cNvPr>
          <p:cNvSpPr txBox="1"/>
          <p:nvPr/>
        </p:nvSpPr>
        <p:spPr>
          <a:xfrm>
            <a:off x="6301457" y="6689361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A57DFE0-6196-CC37-F657-E9728DF9591E}"/>
              </a:ext>
            </a:extLst>
          </p:cNvPr>
          <p:cNvSpPr txBox="1"/>
          <p:nvPr/>
        </p:nvSpPr>
        <p:spPr>
          <a:xfrm>
            <a:off x="6301457" y="693354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4,950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7D942EB-9E78-D13E-51D2-3A1DB4D38C10}"/>
              </a:ext>
            </a:extLst>
          </p:cNvPr>
          <p:cNvSpPr txBox="1"/>
          <p:nvPr/>
        </p:nvSpPr>
        <p:spPr>
          <a:xfrm>
            <a:off x="7508309" y="6858548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デイライト 　セラム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A67D3EE-40CC-6351-D340-187ECCCE95FF}"/>
              </a:ext>
            </a:extLst>
          </p:cNvPr>
          <p:cNvSpPr txBox="1"/>
          <p:nvPr/>
        </p:nvSpPr>
        <p:spPr>
          <a:xfrm>
            <a:off x="7508309" y="7020186"/>
            <a:ext cx="1181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デイライト　 エッセンス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5D42398-481E-5883-3CF9-8E7ACF30C81A}"/>
              </a:ext>
            </a:extLst>
          </p:cNvPr>
          <p:cNvSpPr txBox="1"/>
          <p:nvPr/>
        </p:nvSpPr>
        <p:spPr>
          <a:xfrm>
            <a:off x="7508309" y="5683898"/>
            <a:ext cx="14414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グロウシブ　グロウエッセンス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058F0EB4-9DA5-C889-0CF1-F64BBF9EB660}"/>
              </a:ext>
            </a:extLst>
          </p:cNvPr>
          <p:cNvSpPr txBox="1"/>
          <p:nvPr/>
        </p:nvSpPr>
        <p:spPr>
          <a:xfrm>
            <a:off x="7508309" y="5856393"/>
            <a:ext cx="14414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オーセナム　ルーセントオーラ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9F69077-93F4-170B-DA23-5CE7FFB2D039}"/>
              </a:ext>
            </a:extLst>
          </p:cNvPr>
          <p:cNvSpPr txBox="1"/>
          <p:nvPr/>
        </p:nvSpPr>
        <p:spPr>
          <a:xfrm>
            <a:off x="7508309" y="6017219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モイストカーム　モイスチュアローション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898ADFBD-5B73-BF8C-648D-C0A9A6CEB3AF}"/>
              </a:ext>
            </a:extLst>
          </p:cNvPr>
          <p:cNvSpPr txBox="1"/>
          <p:nvPr/>
        </p:nvSpPr>
        <p:spPr>
          <a:xfrm>
            <a:off x="7508309" y="6178045"/>
            <a:ext cx="1989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エイジングスパ　リフティング 　ローション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F1641269-BD1D-9AF6-B28D-4BC3A7384E83}"/>
              </a:ext>
            </a:extLst>
          </p:cNvPr>
          <p:cNvSpPr txBox="1"/>
          <p:nvPr/>
        </p:nvSpPr>
        <p:spPr>
          <a:xfrm>
            <a:off x="7508309" y="6349731"/>
            <a:ext cx="1531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フォルティス　ルミナスショット</a:t>
            </a:r>
            <a:endParaRPr kumimoji="1" lang="en-US" altLang="ja-JP" sz="800" spc="-100" dirty="0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77BDE55A-00B8-FEE8-2B1E-A771B32B10BD}"/>
              </a:ext>
            </a:extLst>
          </p:cNvPr>
          <p:cNvSpPr txBox="1"/>
          <p:nvPr/>
        </p:nvSpPr>
        <p:spPr>
          <a:xfrm>
            <a:off x="7508309" y="6520606"/>
            <a:ext cx="1620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エクスシールド　リフレクトセラム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80E8F05B-6A85-E545-EFFE-46D121386D7C}"/>
              </a:ext>
            </a:extLst>
          </p:cNvPr>
          <p:cNvSpPr txBox="1"/>
          <p:nvPr/>
        </p:nvSpPr>
        <p:spPr>
          <a:xfrm>
            <a:off x="7508309" y="6692292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デイライト　シャワー</a:t>
            </a: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EF5F9B3-5E39-9928-149C-E29CB80E5379}"/>
              </a:ext>
            </a:extLst>
          </p:cNvPr>
          <p:cNvSpPr txBox="1"/>
          <p:nvPr/>
        </p:nvSpPr>
        <p:spPr>
          <a:xfrm>
            <a:off x="7508309" y="5355034"/>
            <a:ext cx="20794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00"/>
              <a:t>プレセディア 　インテンシブ　パーフェクター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8033B27-B71E-2D50-17EC-575D04C0EA72}"/>
              </a:ext>
            </a:extLst>
          </p:cNvPr>
          <p:cNvSpPr txBox="1"/>
          <p:nvPr/>
        </p:nvSpPr>
        <p:spPr>
          <a:xfrm>
            <a:off x="7508309" y="5525504"/>
            <a:ext cx="23615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spc="-150"/>
              <a:t>プレセディア </a:t>
            </a:r>
            <a:r>
              <a:rPr kumimoji="1" lang="ja-JP" altLang="en-US" sz="800" spc="-300"/>
              <a:t>　</a:t>
            </a:r>
            <a:r>
              <a:rPr kumimoji="1" lang="ja-JP" altLang="en-US" sz="800" spc="-150"/>
              <a:t>インテンシブ </a:t>
            </a:r>
            <a:r>
              <a:rPr kumimoji="1" lang="ja-JP" altLang="en-US" sz="800" spc="-300"/>
              <a:t>　</a:t>
            </a:r>
            <a:r>
              <a:rPr kumimoji="1" lang="ja-JP" altLang="en-US" sz="800" spc="-150"/>
              <a:t>パーフェクター </a:t>
            </a:r>
            <a:r>
              <a:rPr kumimoji="1" lang="ja-JP" altLang="en-US" sz="800" spc="-300"/>
              <a:t>　</a:t>
            </a:r>
            <a:r>
              <a:rPr kumimoji="1" lang="ja-JP" altLang="en-US" sz="800" spc="-150"/>
              <a:t>詰め替え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720C872-3779-AD5E-A1DA-623DBDE91F5F}"/>
              </a:ext>
            </a:extLst>
          </p:cNvPr>
          <p:cNvSpPr txBox="1"/>
          <p:nvPr/>
        </p:nvSpPr>
        <p:spPr>
          <a:xfrm>
            <a:off x="9714646" y="685099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E72E377-7E00-BDA0-46BE-4871C4BA9AE9}"/>
              </a:ext>
            </a:extLst>
          </p:cNvPr>
          <p:cNvSpPr txBox="1"/>
          <p:nvPr/>
        </p:nvSpPr>
        <p:spPr>
          <a:xfrm>
            <a:off x="9714646" y="7017252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0400EB95-C7DA-7CA2-A9D3-31332110115B}"/>
              </a:ext>
            </a:extLst>
          </p:cNvPr>
          <p:cNvSpPr txBox="1"/>
          <p:nvPr/>
        </p:nvSpPr>
        <p:spPr>
          <a:xfrm>
            <a:off x="9714646" y="5688434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6,600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4AE70EAC-2BFD-DC16-18BB-E360ABEEBABB}"/>
              </a:ext>
            </a:extLst>
          </p:cNvPr>
          <p:cNvSpPr txBox="1"/>
          <p:nvPr/>
        </p:nvSpPr>
        <p:spPr>
          <a:xfrm>
            <a:off x="9714646" y="5858088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6,600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294ADF7-5F88-F10F-4D97-8DDD75DF9FD7}"/>
              </a:ext>
            </a:extLst>
          </p:cNvPr>
          <p:cNvSpPr txBox="1"/>
          <p:nvPr/>
        </p:nvSpPr>
        <p:spPr>
          <a:xfrm>
            <a:off x="9714646" y="602434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1374D94-0F82-8568-69D2-9537A55DBDE0}"/>
              </a:ext>
            </a:extLst>
          </p:cNvPr>
          <p:cNvSpPr txBox="1"/>
          <p:nvPr/>
        </p:nvSpPr>
        <p:spPr>
          <a:xfrm>
            <a:off x="9714646" y="6185980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2,200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92B38D24-63A1-BE0E-0C50-294C18391C26}"/>
              </a:ext>
            </a:extLst>
          </p:cNvPr>
          <p:cNvSpPr txBox="1"/>
          <p:nvPr/>
        </p:nvSpPr>
        <p:spPr>
          <a:xfrm>
            <a:off x="9714646" y="6356853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7,370</a:t>
            </a:r>
            <a:r>
              <a:rPr kumimoji="1" lang="ja-JP" altLang="en-US" sz="800">
                <a:latin typeface="+mn-ea"/>
              </a:rPr>
              <a:t>円</a:t>
            </a:r>
            <a:endParaRPr kumimoji="1" lang="en-US" altLang="ja-JP" sz="800" dirty="0">
              <a:latin typeface="+mn-ea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8642BB0B-92CB-F108-BAC9-6497A91B8A0F}"/>
              </a:ext>
            </a:extLst>
          </p:cNvPr>
          <p:cNvSpPr txBox="1"/>
          <p:nvPr/>
        </p:nvSpPr>
        <p:spPr>
          <a:xfrm>
            <a:off x="9714646" y="6523107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2,860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318AC24-52A8-A2F7-9007-2F841C65BBD5}"/>
              </a:ext>
            </a:extLst>
          </p:cNvPr>
          <p:cNvSpPr txBox="1"/>
          <p:nvPr/>
        </p:nvSpPr>
        <p:spPr>
          <a:xfrm>
            <a:off x="9714646" y="6689361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1,320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81072A5-E9EC-BF6B-3EE2-73194E0FC548}"/>
              </a:ext>
            </a:extLst>
          </p:cNvPr>
          <p:cNvSpPr txBox="1"/>
          <p:nvPr/>
        </p:nvSpPr>
        <p:spPr>
          <a:xfrm>
            <a:off x="9656938" y="5519991"/>
            <a:ext cx="6030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13,750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54C20147-01A5-81CB-A2DE-592165667343}"/>
              </a:ext>
            </a:extLst>
          </p:cNvPr>
          <p:cNvSpPr txBox="1"/>
          <p:nvPr/>
        </p:nvSpPr>
        <p:spPr>
          <a:xfrm>
            <a:off x="9656938" y="5351549"/>
            <a:ext cx="6030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>
                <a:latin typeface="+mn-ea"/>
              </a:rPr>
              <a:t>11,000</a:t>
            </a:r>
            <a:r>
              <a:rPr kumimoji="1" lang="ja-JP" altLang="en-US" sz="800">
                <a:latin typeface="+mn-ea"/>
              </a:rPr>
              <a:t>円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69C36A1-4A55-D580-5BC5-9F01A9E3E16A}"/>
              </a:ext>
            </a:extLst>
          </p:cNvPr>
          <p:cNvSpPr txBox="1"/>
          <p:nvPr/>
        </p:nvSpPr>
        <p:spPr>
          <a:xfrm>
            <a:off x="4485960" y="5832391"/>
            <a:ext cx="16850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300" b="1">
                <a:solidFill>
                  <a:schemeClr val="bg1">
                    <a:lumMod val="50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ご購入対象商品一覧</a:t>
            </a:r>
          </a:p>
        </p:txBody>
      </p:sp>
      <p:pic>
        <p:nvPicPr>
          <p:cNvPr id="13" name="図 1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53B559D1-8ACF-91C1-6F5E-FBCE98CE6E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13029" y="1055687"/>
            <a:ext cx="1752600" cy="4267200"/>
          </a:xfrm>
          <a:prstGeom prst="rect">
            <a:avLst/>
          </a:prstGeom>
        </p:spPr>
      </p:pic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322086D2-7316-023F-31E5-556D77D27BD2}"/>
              </a:ext>
            </a:extLst>
          </p:cNvPr>
          <p:cNvSpPr txBox="1"/>
          <p:nvPr/>
        </p:nvSpPr>
        <p:spPr>
          <a:xfrm>
            <a:off x="7728882" y="7324960"/>
            <a:ext cx="28007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/>
              <a:t>※</a:t>
            </a:r>
            <a:r>
              <a:rPr kumimoji="1" lang="ja-JP" altLang="en-US" sz="600"/>
              <a:t>年齢に応じたお手入れのこと　●価格は全て希望小売価格（税込）です。</a:t>
            </a:r>
          </a:p>
        </p:txBody>
      </p:sp>
    </p:spTree>
    <p:extLst>
      <p:ext uri="{BB962C8B-B14F-4D97-AF65-F5344CB8AC3E}">
        <p14:creationId xmlns:p14="http://schemas.microsoft.com/office/powerpoint/2010/main" val="22113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2" ma:contentTypeDescription="新しいドキュメントを作成します。" ma:contentTypeScope="" ma:versionID="416f33f02dfe51980c370ebe1b012ebc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a9ee64dc2ae52bb7fc2b4f62fde72bc8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A3A833BA-27D0-4A80-9CCF-428A6F440CD6}"/>
</file>

<file path=customXml/itemProps2.xml><?xml version="1.0" encoding="utf-8"?>
<ds:datastoreItem xmlns:ds="http://schemas.openxmlformats.org/officeDocument/2006/customXml" ds:itemID="{D93F4785-6790-44F3-B436-9BE2EE71BC0C}"/>
</file>

<file path=customXml/itemProps3.xml><?xml version="1.0" encoding="utf-8"?>
<ds:datastoreItem xmlns:ds="http://schemas.openxmlformats.org/officeDocument/2006/customXml" ds:itemID="{71FBB910-3B77-42EC-8E1C-B7B7750AFB0E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</TotalTime>
  <Words>174</Words>
  <Application>Microsoft Macintosh PowerPoint</Application>
  <PresentationFormat>ユーザー設定</PresentationFormat>
  <Paragraphs>68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Yu Gothic Medium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Morimoto Masami (森本 雅美)</dc:creator>
  <cp:lastModifiedBy>Morimoto Masami (森本 雅美)</cp:lastModifiedBy>
  <cp:revision>7</cp:revision>
  <dcterms:created xsi:type="dcterms:W3CDTF">2023-11-15T01:32:02Z</dcterms:created>
  <dcterms:modified xsi:type="dcterms:W3CDTF">2023-11-17T02:29:38Z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  <property fmtid="{D5CDD505-2E9C-101B-9397-08002B2CF9AE}" pid="3" name="MediaServiceImageTags">
    <vt:lpwstr/>
  </property>
</Properties>
</file>