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27A"/>
    <a:srgbClr val="E1547D"/>
    <a:srgbClr val="B65F73"/>
    <a:srgbClr val="B54D61"/>
    <a:srgbClr val="DF486F"/>
    <a:srgbClr val="A23B5B"/>
    <a:srgbClr val="B53B5B"/>
    <a:srgbClr val="DD4466"/>
    <a:srgbClr val="4A3557"/>
    <a:srgbClr val="E155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060"/>
    <p:restoredTop sz="96327"/>
  </p:normalViewPr>
  <p:slideViewPr>
    <p:cSldViewPr snapToGrid="0">
      <p:cViewPr varScale="1">
        <p:scale>
          <a:sx n="62" d="100"/>
          <a:sy n="62" d="100"/>
        </p:scale>
        <p:origin x="15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4FE03-97C0-5C47-9221-7E0F4562DBBB}" type="datetimeFigureOut">
              <a:rPr kumimoji="1" lang="ja-JP" altLang="en-US" smtClean="0"/>
              <a:t>2023/2/13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AA29E-CAE8-BC4C-9FEA-7B5B9C9CDA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8757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4FE03-97C0-5C47-9221-7E0F4562DBBB}" type="datetimeFigureOut">
              <a:rPr kumimoji="1" lang="ja-JP" altLang="en-US" smtClean="0"/>
              <a:t>2023/2/13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AA29E-CAE8-BC4C-9FEA-7B5B9C9CDA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2828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4FE03-97C0-5C47-9221-7E0F4562DBBB}" type="datetimeFigureOut">
              <a:rPr kumimoji="1" lang="ja-JP" altLang="en-US" smtClean="0"/>
              <a:t>2023/2/13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AA29E-CAE8-BC4C-9FEA-7B5B9C9CDA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9192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4FE03-97C0-5C47-9221-7E0F4562DBBB}" type="datetimeFigureOut">
              <a:rPr kumimoji="1" lang="ja-JP" altLang="en-US" smtClean="0"/>
              <a:t>2023/2/13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AA29E-CAE8-BC4C-9FEA-7B5B9C9CDA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036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4FE03-97C0-5C47-9221-7E0F4562DBBB}" type="datetimeFigureOut">
              <a:rPr kumimoji="1" lang="ja-JP" altLang="en-US" smtClean="0"/>
              <a:t>2023/2/13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AA29E-CAE8-BC4C-9FEA-7B5B9C9CDA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1758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4FE03-97C0-5C47-9221-7E0F4562DBBB}" type="datetimeFigureOut">
              <a:rPr kumimoji="1" lang="ja-JP" altLang="en-US" smtClean="0"/>
              <a:t>2023/2/13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AA29E-CAE8-BC4C-9FEA-7B5B9C9CDA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4004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4FE03-97C0-5C47-9221-7E0F4562DBBB}" type="datetimeFigureOut">
              <a:rPr kumimoji="1" lang="ja-JP" altLang="en-US" smtClean="0"/>
              <a:t>2023/2/13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AA29E-CAE8-BC4C-9FEA-7B5B9C9CDA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9167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4FE03-97C0-5C47-9221-7E0F4562DBBB}" type="datetimeFigureOut">
              <a:rPr kumimoji="1" lang="ja-JP" altLang="en-US" smtClean="0"/>
              <a:t>2023/2/13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AA29E-CAE8-BC4C-9FEA-7B5B9C9CDA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1019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4FE03-97C0-5C47-9221-7E0F4562DBBB}" type="datetimeFigureOut">
              <a:rPr kumimoji="1" lang="ja-JP" altLang="en-US" smtClean="0"/>
              <a:t>2023/2/13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AA29E-CAE8-BC4C-9FEA-7B5B9C9CDA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297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4FE03-97C0-5C47-9221-7E0F4562DBBB}" type="datetimeFigureOut">
              <a:rPr kumimoji="1" lang="ja-JP" altLang="en-US" smtClean="0"/>
              <a:t>2023/2/13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AA29E-CAE8-BC4C-9FEA-7B5B9C9CDA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1354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4FE03-97C0-5C47-9221-7E0F4562DBBB}" type="datetimeFigureOut">
              <a:rPr kumimoji="1" lang="ja-JP" altLang="en-US" smtClean="0"/>
              <a:t>2023/2/13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AA29E-CAE8-BC4C-9FEA-7B5B9C9CDA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2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4FE03-97C0-5C47-9221-7E0F4562DBBB}" type="datetimeFigureOut">
              <a:rPr kumimoji="1" lang="ja-JP" altLang="en-US" smtClean="0"/>
              <a:t>2023/2/13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AA29E-CAE8-BC4C-9FEA-7B5B9C9CDA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0669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テキスト&#10;&#10;自動的に生成された説明">
            <a:extLst>
              <a:ext uri="{FF2B5EF4-FFF2-40B4-BE49-F238E27FC236}">
                <a16:creationId xmlns:a16="http://schemas.microsoft.com/office/drawing/2014/main" id="{7A241255-81A8-C0A1-52B1-3BBAEEDB2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366" y="244060"/>
            <a:ext cx="5334000" cy="2413000"/>
          </a:xfrm>
          <a:prstGeom prst="rect">
            <a:avLst/>
          </a:prstGeom>
        </p:spPr>
      </p:pic>
      <p:pic>
        <p:nvPicPr>
          <p:cNvPr id="5" name="図 4" descr="絵と文字の加工写真&#10;&#10;中程度の精度で自動的に生成された説明">
            <a:extLst>
              <a:ext uri="{FF2B5EF4-FFF2-40B4-BE49-F238E27FC236}">
                <a16:creationId xmlns:a16="http://schemas.microsoft.com/office/drawing/2014/main" id="{F114A4F0-B2D2-1378-6EFA-9D070B55D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51" y="516856"/>
            <a:ext cx="711200" cy="647700"/>
          </a:xfrm>
          <a:prstGeom prst="rect">
            <a:avLst/>
          </a:prstGeom>
        </p:spPr>
      </p:pic>
      <p:pic>
        <p:nvPicPr>
          <p:cNvPr id="209" name="図 208" descr="グラフ&#10;&#10;低い精度で自動的に生成された説明">
            <a:extLst>
              <a:ext uri="{FF2B5EF4-FFF2-40B4-BE49-F238E27FC236}">
                <a16:creationId xmlns:a16="http://schemas.microsoft.com/office/drawing/2014/main" id="{4029BC99-2162-4818-9D9C-752D7BDCA8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523" y="-342614"/>
            <a:ext cx="4495800" cy="7899400"/>
          </a:xfrm>
          <a:prstGeom prst="rect">
            <a:avLst/>
          </a:prstGeom>
        </p:spPr>
      </p:pic>
      <p:pic>
        <p:nvPicPr>
          <p:cNvPr id="22" name="図 21" descr="アイコン&#10;&#10;自動的に生成された説明">
            <a:extLst>
              <a:ext uri="{FF2B5EF4-FFF2-40B4-BE49-F238E27FC236}">
                <a16:creationId xmlns:a16="http://schemas.microsoft.com/office/drawing/2014/main" id="{63941CBA-C43A-E7FD-4DC1-289A370BF3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8025" y="1996410"/>
            <a:ext cx="2578100" cy="2273300"/>
          </a:xfrm>
          <a:prstGeom prst="rect">
            <a:avLst/>
          </a:prstGeom>
        </p:spPr>
      </p:pic>
      <p:pic>
        <p:nvPicPr>
          <p:cNvPr id="24" name="図 23" descr="花の絵が描かれたcg&#10;&#10;低い精度で自動的に生成された説明">
            <a:extLst>
              <a:ext uri="{FF2B5EF4-FFF2-40B4-BE49-F238E27FC236}">
                <a16:creationId xmlns:a16="http://schemas.microsoft.com/office/drawing/2014/main" id="{93A0B469-1A80-6A41-AF44-617F38B3DA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18731" y="5114191"/>
            <a:ext cx="3759200" cy="3048000"/>
          </a:xfrm>
          <a:prstGeom prst="rect">
            <a:avLst/>
          </a:prstGeom>
        </p:spPr>
      </p:pic>
      <p:pic>
        <p:nvPicPr>
          <p:cNvPr id="16" name="図 15" descr="メーター, 時計 が含まれている画像&#10;&#10;自動的に生成された説明">
            <a:extLst>
              <a:ext uri="{FF2B5EF4-FFF2-40B4-BE49-F238E27FC236}">
                <a16:creationId xmlns:a16="http://schemas.microsoft.com/office/drawing/2014/main" id="{AE5F6069-A822-3594-8697-ABC2488AE3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7883" y="2256020"/>
            <a:ext cx="1193800" cy="177800"/>
          </a:xfrm>
          <a:prstGeom prst="rect">
            <a:avLst/>
          </a:prstGeom>
        </p:spPr>
      </p:pic>
      <p:pic>
        <p:nvPicPr>
          <p:cNvPr id="19" name="図 18" descr="アイコン&#10;&#10;自動的に生成された説明">
            <a:extLst>
              <a:ext uri="{FF2B5EF4-FFF2-40B4-BE49-F238E27FC236}">
                <a16:creationId xmlns:a16="http://schemas.microsoft.com/office/drawing/2014/main" id="{B0AC8B71-5ED9-F5AD-AE54-1332C78D91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753" y="5583774"/>
            <a:ext cx="1181100" cy="139700"/>
          </a:xfrm>
          <a:prstGeom prst="rect">
            <a:avLst/>
          </a:prstGeom>
        </p:spPr>
      </p:pic>
      <p:pic>
        <p:nvPicPr>
          <p:cNvPr id="55" name="図 54" descr="風船の絵&#10;&#10;低い精度で自動的に生成された説明">
            <a:extLst>
              <a:ext uri="{FF2B5EF4-FFF2-40B4-BE49-F238E27FC236}">
                <a16:creationId xmlns:a16="http://schemas.microsoft.com/office/drawing/2014/main" id="{FC581986-74FF-07A2-B7EE-D405A50583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4313" y="6821446"/>
            <a:ext cx="1092200" cy="9906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8E1AAC8-4A9C-CDB7-2353-B57BF82388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76277" y="7277488"/>
            <a:ext cx="2044700" cy="101600"/>
          </a:xfrm>
          <a:prstGeom prst="rect">
            <a:avLst/>
          </a:prstGeom>
        </p:spPr>
      </p:pic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F0108D66-09F4-6D16-7619-A2EB08BF36D1}"/>
              </a:ext>
            </a:extLst>
          </p:cNvPr>
          <p:cNvCxnSpPr/>
          <p:nvPr/>
        </p:nvCxnSpPr>
        <p:spPr>
          <a:xfrm>
            <a:off x="7336613" y="3527522"/>
            <a:ext cx="2513638" cy="0"/>
          </a:xfrm>
          <a:prstGeom prst="line">
            <a:avLst/>
          </a:prstGeom>
          <a:ln>
            <a:solidFill>
              <a:srgbClr val="EEA5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4C431EF2-BF19-C2D0-8C95-4A27E27C0688}"/>
              </a:ext>
            </a:extLst>
          </p:cNvPr>
          <p:cNvCxnSpPr/>
          <p:nvPr/>
        </p:nvCxnSpPr>
        <p:spPr>
          <a:xfrm>
            <a:off x="7336613" y="3360297"/>
            <a:ext cx="2513638" cy="0"/>
          </a:xfrm>
          <a:prstGeom prst="line">
            <a:avLst/>
          </a:prstGeom>
          <a:ln>
            <a:solidFill>
              <a:srgbClr val="EEA5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A600A985-FFB8-3F99-8A75-2B25FC2A60C3}"/>
              </a:ext>
            </a:extLst>
          </p:cNvPr>
          <p:cNvCxnSpPr/>
          <p:nvPr/>
        </p:nvCxnSpPr>
        <p:spPr>
          <a:xfrm>
            <a:off x="7336613" y="3193072"/>
            <a:ext cx="2513638" cy="0"/>
          </a:xfrm>
          <a:prstGeom prst="line">
            <a:avLst/>
          </a:prstGeom>
          <a:ln>
            <a:solidFill>
              <a:srgbClr val="EEA5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C7043F9F-9288-2728-8315-F7BDB4532063}"/>
              </a:ext>
            </a:extLst>
          </p:cNvPr>
          <p:cNvCxnSpPr/>
          <p:nvPr/>
        </p:nvCxnSpPr>
        <p:spPr>
          <a:xfrm>
            <a:off x="7336613" y="3029405"/>
            <a:ext cx="2513638" cy="0"/>
          </a:xfrm>
          <a:prstGeom prst="line">
            <a:avLst/>
          </a:prstGeom>
          <a:ln>
            <a:solidFill>
              <a:srgbClr val="EEA5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コネクタ 82">
            <a:extLst>
              <a:ext uri="{FF2B5EF4-FFF2-40B4-BE49-F238E27FC236}">
                <a16:creationId xmlns:a16="http://schemas.microsoft.com/office/drawing/2014/main" id="{B85C886F-361B-17AA-8B55-ADEFAD581D5E}"/>
              </a:ext>
            </a:extLst>
          </p:cNvPr>
          <p:cNvCxnSpPr/>
          <p:nvPr/>
        </p:nvCxnSpPr>
        <p:spPr>
          <a:xfrm>
            <a:off x="7336613" y="4192864"/>
            <a:ext cx="2513638" cy="0"/>
          </a:xfrm>
          <a:prstGeom prst="line">
            <a:avLst/>
          </a:prstGeom>
          <a:ln>
            <a:solidFill>
              <a:srgbClr val="EEA5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コネクタ 92">
            <a:extLst>
              <a:ext uri="{FF2B5EF4-FFF2-40B4-BE49-F238E27FC236}">
                <a16:creationId xmlns:a16="http://schemas.microsoft.com/office/drawing/2014/main" id="{86EA561D-A95E-97ED-14C7-7DB4992FAAEF}"/>
              </a:ext>
            </a:extLst>
          </p:cNvPr>
          <p:cNvCxnSpPr/>
          <p:nvPr/>
        </p:nvCxnSpPr>
        <p:spPr>
          <a:xfrm>
            <a:off x="7336613" y="4025639"/>
            <a:ext cx="2513638" cy="0"/>
          </a:xfrm>
          <a:prstGeom prst="line">
            <a:avLst/>
          </a:prstGeom>
          <a:ln>
            <a:solidFill>
              <a:srgbClr val="EEA5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コネクタ 98">
            <a:extLst>
              <a:ext uri="{FF2B5EF4-FFF2-40B4-BE49-F238E27FC236}">
                <a16:creationId xmlns:a16="http://schemas.microsoft.com/office/drawing/2014/main" id="{71E91E1F-58B9-294D-80E3-5CDFDEA28B65}"/>
              </a:ext>
            </a:extLst>
          </p:cNvPr>
          <p:cNvCxnSpPr/>
          <p:nvPr/>
        </p:nvCxnSpPr>
        <p:spPr>
          <a:xfrm>
            <a:off x="7336613" y="3861972"/>
            <a:ext cx="2513638" cy="0"/>
          </a:xfrm>
          <a:prstGeom prst="line">
            <a:avLst/>
          </a:prstGeom>
          <a:ln>
            <a:solidFill>
              <a:srgbClr val="EEA5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線コネクタ 99">
            <a:extLst>
              <a:ext uri="{FF2B5EF4-FFF2-40B4-BE49-F238E27FC236}">
                <a16:creationId xmlns:a16="http://schemas.microsoft.com/office/drawing/2014/main" id="{8BEDCA54-329D-B1F4-9CEE-4AADDB042634}"/>
              </a:ext>
            </a:extLst>
          </p:cNvPr>
          <p:cNvCxnSpPr/>
          <p:nvPr/>
        </p:nvCxnSpPr>
        <p:spPr>
          <a:xfrm>
            <a:off x="7336613" y="3694747"/>
            <a:ext cx="2513638" cy="0"/>
          </a:xfrm>
          <a:prstGeom prst="line">
            <a:avLst/>
          </a:prstGeom>
          <a:ln>
            <a:solidFill>
              <a:srgbClr val="EEA5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コネクタ 100">
            <a:extLst>
              <a:ext uri="{FF2B5EF4-FFF2-40B4-BE49-F238E27FC236}">
                <a16:creationId xmlns:a16="http://schemas.microsoft.com/office/drawing/2014/main" id="{B4638FB6-0DE9-5E3C-4C87-712AE1AF66D9}"/>
              </a:ext>
            </a:extLst>
          </p:cNvPr>
          <p:cNvCxnSpPr/>
          <p:nvPr/>
        </p:nvCxnSpPr>
        <p:spPr>
          <a:xfrm>
            <a:off x="7336613" y="4861763"/>
            <a:ext cx="2513638" cy="0"/>
          </a:xfrm>
          <a:prstGeom prst="line">
            <a:avLst/>
          </a:prstGeom>
          <a:ln>
            <a:solidFill>
              <a:srgbClr val="EEA5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コネクタ 119">
            <a:extLst>
              <a:ext uri="{FF2B5EF4-FFF2-40B4-BE49-F238E27FC236}">
                <a16:creationId xmlns:a16="http://schemas.microsoft.com/office/drawing/2014/main" id="{A8143917-8088-3AA2-B6F6-8A3CCB516642}"/>
              </a:ext>
            </a:extLst>
          </p:cNvPr>
          <p:cNvCxnSpPr/>
          <p:nvPr/>
        </p:nvCxnSpPr>
        <p:spPr>
          <a:xfrm>
            <a:off x="7336613" y="4694538"/>
            <a:ext cx="2513638" cy="0"/>
          </a:xfrm>
          <a:prstGeom prst="line">
            <a:avLst/>
          </a:prstGeom>
          <a:ln>
            <a:solidFill>
              <a:srgbClr val="EEA5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コネクタ 120">
            <a:extLst>
              <a:ext uri="{FF2B5EF4-FFF2-40B4-BE49-F238E27FC236}">
                <a16:creationId xmlns:a16="http://schemas.microsoft.com/office/drawing/2014/main" id="{7D909E66-8C68-F499-C875-834B290BA799}"/>
              </a:ext>
            </a:extLst>
          </p:cNvPr>
          <p:cNvCxnSpPr/>
          <p:nvPr/>
        </p:nvCxnSpPr>
        <p:spPr>
          <a:xfrm>
            <a:off x="7336613" y="4530871"/>
            <a:ext cx="2513638" cy="0"/>
          </a:xfrm>
          <a:prstGeom prst="line">
            <a:avLst/>
          </a:prstGeom>
          <a:ln>
            <a:solidFill>
              <a:srgbClr val="EEA5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線コネクタ 126">
            <a:extLst>
              <a:ext uri="{FF2B5EF4-FFF2-40B4-BE49-F238E27FC236}">
                <a16:creationId xmlns:a16="http://schemas.microsoft.com/office/drawing/2014/main" id="{9E3AADC0-E6ED-997A-69CB-3DD230B8F92A}"/>
              </a:ext>
            </a:extLst>
          </p:cNvPr>
          <p:cNvCxnSpPr/>
          <p:nvPr/>
        </p:nvCxnSpPr>
        <p:spPr>
          <a:xfrm>
            <a:off x="7336613" y="4363646"/>
            <a:ext cx="2513638" cy="0"/>
          </a:xfrm>
          <a:prstGeom prst="line">
            <a:avLst/>
          </a:prstGeom>
          <a:ln>
            <a:solidFill>
              <a:srgbClr val="EEA5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線コネクタ 129">
            <a:extLst>
              <a:ext uri="{FF2B5EF4-FFF2-40B4-BE49-F238E27FC236}">
                <a16:creationId xmlns:a16="http://schemas.microsoft.com/office/drawing/2014/main" id="{C04D5165-F625-575B-E4BD-4F9F4BAA45C2}"/>
              </a:ext>
            </a:extLst>
          </p:cNvPr>
          <p:cNvCxnSpPr/>
          <p:nvPr/>
        </p:nvCxnSpPr>
        <p:spPr>
          <a:xfrm>
            <a:off x="7336613" y="5527105"/>
            <a:ext cx="2513638" cy="0"/>
          </a:xfrm>
          <a:prstGeom prst="line">
            <a:avLst/>
          </a:prstGeom>
          <a:ln>
            <a:solidFill>
              <a:srgbClr val="EEA5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コネクタ 137">
            <a:extLst>
              <a:ext uri="{FF2B5EF4-FFF2-40B4-BE49-F238E27FC236}">
                <a16:creationId xmlns:a16="http://schemas.microsoft.com/office/drawing/2014/main" id="{48A094D1-A3E9-10CB-F44A-DAFE3C0156C6}"/>
              </a:ext>
            </a:extLst>
          </p:cNvPr>
          <p:cNvCxnSpPr/>
          <p:nvPr/>
        </p:nvCxnSpPr>
        <p:spPr>
          <a:xfrm>
            <a:off x="7336613" y="5192655"/>
            <a:ext cx="2513638" cy="0"/>
          </a:xfrm>
          <a:prstGeom prst="line">
            <a:avLst/>
          </a:prstGeom>
          <a:ln>
            <a:solidFill>
              <a:srgbClr val="EEA5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コネクタ 138">
            <a:extLst>
              <a:ext uri="{FF2B5EF4-FFF2-40B4-BE49-F238E27FC236}">
                <a16:creationId xmlns:a16="http://schemas.microsoft.com/office/drawing/2014/main" id="{847556EE-3CEF-E2B5-54E4-E726FE811458}"/>
              </a:ext>
            </a:extLst>
          </p:cNvPr>
          <p:cNvCxnSpPr/>
          <p:nvPr/>
        </p:nvCxnSpPr>
        <p:spPr>
          <a:xfrm>
            <a:off x="7336613" y="5025430"/>
            <a:ext cx="2513638" cy="0"/>
          </a:xfrm>
          <a:prstGeom prst="line">
            <a:avLst/>
          </a:prstGeom>
          <a:ln>
            <a:solidFill>
              <a:srgbClr val="EEA5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線コネクタ 139">
            <a:extLst>
              <a:ext uri="{FF2B5EF4-FFF2-40B4-BE49-F238E27FC236}">
                <a16:creationId xmlns:a16="http://schemas.microsoft.com/office/drawing/2014/main" id="{8A9D7BD6-A5F0-907F-ADBE-0BAF9E127317}"/>
              </a:ext>
            </a:extLst>
          </p:cNvPr>
          <p:cNvCxnSpPr/>
          <p:nvPr/>
        </p:nvCxnSpPr>
        <p:spPr>
          <a:xfrm>
            <a:off x="7336613" y="6188889"/>
            <a:ext cx="2513638" cy="0"/>
          </a:xfrm>
          <a:prstGeom prst="line">
            <a:avLst/>
          </a:prstGeom>
          <a:ln>
            <a:solidFill>
              <a:srgbClr val="EEA5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コネクタ 140">
            <a:extLst>
              <a:ext uri="{FF2B5EF4-FFF2-40B4-BE49-F238E27FC236}">
                <a16:creationId xmlns:a16="http://schemas.microsoft.com/office/drawing/2014/main" id="{5CCB5F02-22F5-5BA8-18F8-C43A25B72AC3}"/>
              </a:ext>
            </a:extLst>
          </p:cNvPr>
          <p:cNvCxnSpPr/>
          <p:nvPr/>
        </p:nvCxnSpPr>
        <p:spPr>
          <a:xfrm>
            <a:off x="7336613" y="6021664"/>
            <a:ext cx="2513638" cy="0"/>
          </a:xfrm>
          <a:prstGeom prst="line">
            <a:avLst/>
          </a:prstGeom>
          <a:ln>
            <a:solidFill>
              <a:srgbClr val="EEA5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コネクタ 141">
            <a:extLst>
              <a:ext uri="{FF2B5EF4-FFF2-40B4-BE49-F238E27FC236}">
                <a16:creationId xmlns:a16="http://schemas.microsoft.com/office/drawing/2014/main" id="{34A5B120-EEB7-C1C6-FA72-60C2FB7E4B0B}"/>
              </a:ext>
            </a:extLst>
          </p:cNvPr>
          <p:cNvCxnSpPr/>
          <p:nvPr/>
        </p:nvCxnSpPr>
        <p:spPr>
          <a:xfrm>
            <a:off x="7336613" y="5857997"/>
            <a:ext cx="2513638" cy="0"/>
          </a:xfrm>
          <a:prstGeom prst="line">
            <a:avLst/>
          </a:prstGeom>
          <a:ln>
            <a:solidFill>
              <a:srgbClr val="EEA5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線コネクタ 142">
            <a:extLst>
              <a:ext uri="{FF2B5EF4-FFF2-40B4-BE49-F238E27FC236}">
                <a16:creationId xmlns:a16="http://schemas.microsoft.com/office/drawing/2014/main" id="{59D2D1BC-B760-D37F-D7DE-87C08E0B82C3}"/>
              </a:ext>
            </a:extLst>
          </p:cNvPr>
          <p:cNvCxnSpPr/>
          <p:nvPr/>
        </p:nvCxnSpPr>
        <p:spPr>
          <a:xfrm>
            <a:off x="7336613" y="5690772"/>
            <a:ext cx="2513638" cy="0"/>
          </a:xfrm>
          <a:prstGeom prst="line">
            <a:avLst/>
          </a:prstGeom>
          <a:ln>
            <a:solidFill>
              <a:srgbClr val="EEA5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コネクタ 143">
            <a:extLst>
              <a:ext uri="{FF2B5EF4-FFF2-40B4-BE49-F238E27FC236}">
                <a16:creationId xmlns:a16="http://schemas.microsoft.com/office/drawing/2014/main" id="{1D9004F4-D3FB-2DBB-D108-E1D120CAC8F0}"/>
              </a:ext>
            </a:extLst>
          </p:cNvPr>
          <p:cNvCxnSpPr/>
          <p:nvPr/>
        </p:nvCxnSpPr>
        <p:spPr>
          <a:xfrm>
            <a:off x="7336613" y="6854231"/>
            <a:ext cx="2513638" cy="0"/>
          </a:xfrm>
          <a:prstGeom prst="line">
            <a:avLst/>
          </a:prstGeom>
          <a:ln>
            <a:solidFill>
              <a:srgbClr val="EEA5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線コネクタ 144">
            <a:extLst>
              <a:ext uri="{FF2B5EF4-FFF2-40B4-BE49-F238E27FC236}">
                <a16:creationId xmlns:a16="http://schemas.microsoft.com/office/drawing/2014/main" id="{42410EB5-A03B-FF7B-BB22-30C0E02C4384}"/>
              </a:ext>
            </a:extLst>
          </p:cNvPr>
          <p:cNvCxnSpPr/>
          <p:nvPr/>
        </p:nvCxnSpPr>
        <p:spPr>
          <a:xfrm>
            <a:off x="7336613" y="6687006"/>
            <a:ext cx="2513638" cy="0"/>
          </a:xfrm>
          <a:prstGeom prst="line">
            <a:avLst/>
          </a:prstGeom>
          <a:ln>
            <a:solidFill>
              <a:srgbClr val="EEA5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直線コネクタ 145">
            <a:extLst>
              <a:ext uri="{FF2B5EF4-FFF2-40B4-BE49-F238E27FC236}">
                <a16:creationId xmlns:a16="http://schemas.microsoft.com/office/drawing/2014/main" id="{20C72FEE-FD7E-A875-70BB-664797DAAB69}"/>
              </a:ext>
            </a:extLst>
          </p:cNvPr>
          <p:cNvCxnSpPr/>
          <p:nvPr/>
        </p:nvCxnSpPr>
        <p:spPr>
          <a:xfrm>
            <a:off x="7336613" y="6523339"/>
            <a:ext cx="2513638" cy="0"/>
          </a:xfrm>
          <a:prstGeom prst="line">
            <a:avLst/>
          </a:prstGeom>
          <a:ln>
            <a:solidFill>
              <a:srgbClr val="EEA5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線コネクタ 146">
            <a:extLst>
              <a:ext uri="{FF2B5EF4-FFF2-40B4-BE49-F238E27FC236}">
                <a16:creationId xmlns:a16="http://schemas.microsoft.com/office/drawing/2014/main" id="{3F7931E6-8ACF-913E-6423-576C14772CBE}"/>
              </a:ext>
            </a:extLst>
          </p:cNvPr>
          <p:cNvCxnSpPr/>
          <p:nvPr/>
        </p:nvCxnSpPr>
        <p:spPr>
          <a:xfrm>
            <a:off x="7336613" y="6356114"/>
            <a:ext cx="2513638" cy="0"/>
          </a:xfrm>
          <a:prstGeom prst="line">
            <a:avLst/>
          </a:prstGeom>
          <a:ln>
            <a:solidFill>
              <a:srgbClr val="EEA5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線コネクタ 147">
            <a:extLst>
              <a:ext uri="{FF2B5EF4-FFF2-40B4-BE49-F238E27FC236}">
                <a16:creationId xmlns:a16="http://schemas.microsoft.com/office/drawing/2014/main" id="{9C51242D-8B07-7A42-E533-5280773CFD77}"/>
              </a:ext>
            </a:extLst>
          </p:cNvPr>
          <p:cNvCxnSpPr/>
          <p:nvPr/>
        </p:nvCxnSpPr>
        <p:spPr>
          <a:xfrm>
            <a:off x="7336613" y="7025014"/>
            <a:ext cx="2513638" cy="0"/>
          </a:xfrm>
          <a:prstGeom prst="line">
            <a:avLst/>
          </a:prstGeom>
          <a:ln>
            <a:solidFill>
              <a:srgbClr val="EEA5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テキスト ボックス 148">
            <a:extLst>
              <a:ext uri="{FF2B5EF4-FFF2-40B4-BE49-F238E27FC236}">
                <a16:creationId xmlns:a16="http://schemas.microsoft.com/office/drawing/2014/main" id="{267A21FE-25EF-F69C-3904-36767F87AC1C}"/>
              </a:ext>
            </a:extLst>
          </p:cNvPr>
          <p:cNvSpPr txBox="1"/>
          <p:nvPr/>
        </p:nvSpPr>
        <p:spPr>
          <a:xfrm>
            <a:off x="6232312" y="887924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b="1" spc="-300">
                <a:solidFill>
                  <a:schemeClr val="bg1"/>
                </a:solidFill>
                <a:latin typeface="Yu Mincho Demibold" panose="02020400000000000000" pitchFamily="18" charset="-128"/>
                <a:ea typeface="Yu Mincho Demibold" panose="02020400000000000000" pitchFamily="18" charset="-128"/>
              </a:rPr>
              <a:t>リーブイントリートメント</a:t>
            </a:r>
            <a:r>
              <a:rPr kumimoji="1" lang="ja-JP" altLang="en-US" b="1">
                <a:solidFill>
                  <a:schemeClr val="bg1"/>
                </a:solidFill>
                <a:latin typeface="Yu Mincho Demibold" panose="02020400000000000000" pitchFamily="18" charset="-128"/>
                <a:ea typeface="Yu Mincho Demibold" panose="02020400000000000000" pitchFamily="18" charset="-128"/>
              </a:rPr>
              <a:t>の購入金額で</a:t>
            </a:r>
          </a:p>
        </p:txBody>
      </p:sp>
      <p:sp>
        <p:nvSpPr>
          <p:cNvPr id="150" name="テキスト ボックス 149">
            <a:extLst>
              <a:ext uri="{FF2B5EF4-FFF2-40B4-BE49-F238E27FC236}">
                <a16:creationId xmlns:a16="http://schemas.microsoft.com/office/drawing/2014/main" id="{49143C53-74FB-9F8C-23EE-3A7C382AD020}"/>
              </a:ext>
            </a:extLst>
          </p:cNvPr>
          <p:cNvSpPr txBox="1"/>
          <p:nvPr/>
        </p:nvSpPr>
        <p:spPr>
          <a:xfrm>
            <a:off x="6251362" y="1317742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春の贅沢ケア</a:t>
            </a:r>
          </a:p>
        </p:txBody>
      </p:sp>
      <p:sp>
        <p:nvSpPr>
          <p:cNvPr id="151" name="テキスト ボックス 150">
            <a:extLst>
              <a:ext uri="{FF2B5EF4-FFF2-40B4-BE49-F238E27FC236}">
                <a16:creationId xmlns:a16="http://schemas.microsoft.com/office/drawing/2014/main" id="{DF45C847-31C5-5EC5-9229-2E8D2649E33E}"/>
              </a:ext>
            </a:extLst>
          </p:cNvPr>
          <p:cNvSpPr txBox="1"/>
          <p:nvPr/>
        </p:nvSpPr>
        <p:spPr>
          <a:xfrm>
            <a:off x="6258433" y="1534131"/>
            <a:ext cx="206017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ja-JP" sz="2100" spc="-5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Spring Coffret</a:t>
            </a:r>
            <a:r>
              <a:rPr kumimoji="1" lang="ja-JP" altLang="en-US" sz="2100" spc="-5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を</a:t>
            </a:r>
            <a:endParaRPr kumimoji="1" lang="en-US" altLang="ja-JP" sz="2100" spc="-50" dirty="0">
              <a:solidFill>
                <a:schemeClr val="bg1"/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152" name="テキスト ボックス 151">
            <a:extLst>
              <a:ext uri="{FF2B5EF4-FFF2-40B4-BE49-F238E27FC236}">
                <a16:creationId xmlns:a16="http://schemas.microsoft.com/office/drawing/2014/main" id="{8311586C-FB29-630D-1445-A575C286D9D3}"/>
              </a:ext>
            </a:extLst>
          </p:cNvPr>
          <p:cNvSpPr txBox="1"/>
          <p:nvPr/>
        </p:nvSpPr>
        <p:spPr>
          <a:xfrm>
            <a:off x="6262280" y="1892319"/>
            <a:ext cx="2024913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150" spc="-10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セット</a:t>
            </a:r>
            <a:r>
              <a:rPr kumimoji="1" lang="ja-JP" altLang="en-US" spc="-10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で</a:t>
            </a:r>
            <a:r>
              <a:rPr kumimoji="1" lang="ja-JP" altLang="en-US" sz="2150" spc="-10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お試し</a:t>
            </a:r>
          </a:p>
          <a:p>
            <a:r>
              <a:rPr kumimoji="1" lang="ja-JP" altLang="en-US" sz="2150" spc="-10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いただけます！</a:t>
            </a:r>
            <a:endParaRPr kumimoji="1" lang="en-US" altLang="ja-JP" sz="2150" spc="-100" dirty="0">
              <a:solidFill>
                <a:schemeClr val="bg1"/>
              </a:solidFill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153" name="テキスト ボックス 152">
            <a:extLst>
              <a:ext uri="{FF2B5EF4-FFF2-40B4-BE49-F238E27FC236}">
                <a16:creationId xmlns:a16="http://schemas.microsoft.com/office/drawing/2014/main" id="{FB862589-4A9B-ED83-4E29-A5ABA1ABA1C5}"/>
              </a:ext>
            </a:extLst>
          </p:cNvPr>
          <p:cNvSpPr txBox="1"/>
          <p:nvPr/>
        </p:nvSpPr>
        <p:spPr>
          <a:xfrm>
            <a:off x="7273252" y="2853118"/>
            <a:ext cx="21903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100">
                <a:latin typeface="+mn-ea"/>
              </a:rPr>
              <a:t>インメトリィ  フィクスコンセントレート  ミルク</a:t>
            </a:r>
          </a:p>
        </p:txBody>
      </p:sp>
      <p:sp>
        <p:nvSpPr>
          <p:cNvPr id="154" name="テキスト ボックス 153">
            <a:extLst>
              <a:ext uri="{FF2B5EF4-FFF2-40B4-BE49-F238E27FC236}">
                <a16:creationId xmlns:a16="http://schemas.microsoft.com/office/drawing/2014/main" id="{90B01557-ADBC-E8E6-7408-09680ED24FE3}"/>
              </a:ext>
            </a:extLst>
          </p:cNvPr>
          <p:cNvSpPr txBox="1"/>
          <p:nvPr/>
        </p:nvSpPr>
        <p:spPr>
          <a:xfrm>
            <a:off x="9365210" y="2853118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5,830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155" name="テキスト ボックス 154">
            <a:extLst>
              <a:ext uri="{FF2B5EF4-FFF2-40B4-BE49-F238E27FC236}">
                <a16:creationId xmlns:a16="http://schemas.microsoft.com/office/drawing/2014/main" id="{4393B58B-7A99-1195-BF0E-B5A208444860}"/>
              </a:ext>
            </a:extLst>
          </p:cNvPr>
          <p:cNvSpPr txBox="1"/>
          <p:nvPr/>
        </p:nvSpPr>
        <p:spPr>
          <a:xfrm>
            <a:off x="7273252" y="3013227"/>
            <a:ext cx="21903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100">
                <a:latin typeface="+mn-ea"/>
              </a:rPr>
              <a:t>インメトリィ  フィクスコンセントレート  セラム</a:t>
            </a:r>
          </a:p>
        </p:txBody>
      </p:sp>
      <p:sp>
        <p:nvSpPr>
          <p:cNvPr id="156" name="テキスト ボックス 155">
            <a:extLst>
              <a:ext uri="{FF2B5EF4-FFF2-40B4-BE49-F238E27FC236}">
                <a16:creationId xmlns:a16="http://schemas.microsoft.com/office/drawing/2014/main" id="{805BB174-81C1-5FEA-6324-FCA2619ED055}"/>
              </a:ext>
            </a:extLst>
          </p:cNvPr>
          <p:cNvSpPr txBox="1"/>
          <p:nvPr/>
        </p:nvSpPr>
        <p:spPr>
          <a:xfrm>
            <a:off x="9365210" y="3013227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5,830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157" name="テキスト ボックス 156">
            <a:extLst>
              <a:ext uri="{FF2B5EF4-FFF2-40B4-BE49-F238E27FC236}">
                <a16:creationId xmlns:a16="http://schemas.microsoft.com/office/drawing/2014/main" id="{DB8C7C72-8581-5048-9D17-676282BD3B47}"/>
              </a:ext>
            </a:extLst>
          </p:cNvPr>
          <p:cNvSpPr txBox="1"/>
          <p:nvPr/>
        </p:nvSpPr>
        <p:spPr>
          <a:xfrm>
            <a:off x="7273252" y="3180453"/>
            <a:ext cx="17684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50">
                <a:latin typeface="+mn-ea"/>
              </a:rPr>
              <a:t>リペアリティ  スーペリアエッセンス</a:t>
            </a:r>
          </a:p>
        </p:txBody>
      </p:sp>
      <p:sp>
        <p:nvSpPr>
          <p:cNvPr id="158" name="テキスト ボックス 157">
            <a:extLst>
              <a:ext uri="{FF2B5EF4-FFF2-40B4-BE49-F238E27FC236}">
                <a16:creationId xmlns:a16="http://schemas.microsoft.com/office/drawing/2014/main" id="{48B9CB70-B450-B457-C9BB-C43C189158D4}"/>
              </a:ext>
            </a:extLst>
          </p:cNvPr>
          <p:cNvSpPr txBox="1"/>
          <p:nvPr/>
        </p:nvSpPr>
        <p:spPr>
          <a:xfrm>
            <a:off x="9365210" y="3180453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4,180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159" name="テキスト ボックス 158">
            <a:extLst>
              <a:ext uri="{FF2B5EF4-FFF2-40B4-BE49-F238E27FC236}">
                <a16:creationId xmlns:a16="http://schemas.microsoft.com/office/drawing/2014/main" id="{E1ED9D5E-82E7-8B4C-D041-48E471AF6D70}"/>
              </a:ext>
            </a:extLst>
          </p:cNvPr>
          <p:cNvSpPr txBox="1"/>
          <p:nvPr/>
        </p:nvSpPr>
        <p:spPr>
          <a:xfrm>
            <a:off x="7273252" y="3347678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50">
                <a:latin typeface="+mn-ea"/>
              </a:rPr>
              <a:t>クエンチ  ミスト</a:t>
            </a:r>
          </a:p>
        </p:txBody>
      </p:sp>
      <p:sp>
        <p:nvSpPr>
          <p:cNvPr id="160" name="テキスト ボックス 159">
            <a:extLst>
              <a:ext uri="{FF2B5EF4-FFF2-40B4-BE49-F238E27FC236}">
                <a16:creationId xmlns:a16="http://schemas.microsoft.com/office/drawing/2014/main" id="{274CA08A-3B66-27AF-68F9-5FD880F2F0DB}"/>
              </a:ext>
            </a:extLst>
          </p:cNvPr>
          <p:cNvSpPr txBox="1"/>
          <p:nvPr/>
        </p:nvSpPr>
        <p:spPr>
          <a:xfrm>
            <a:off x="9365210" y="3347678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2,200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161" name="テキスト ボックス 160">
            <a:extLst>
              <a:ext uri="{FF2B5EF4-FFF2-40B4-BE49-F238E27FC236}">
                <a16:creationId xmlns:a16="http://schemas.microsoft.com/office/drawing/2014/main" id="{612FFB9B-29B7-36F8-EB1A-5086D7B06413}"/>
              </a:ext>
            </a:extLst>
          </p:cNvPr>
          <p:cNvSpPr txBox="1"/>
          <p:nvPr/>
        </p:nvSpPr>
        <p:spPr>
          <a:xfrm>
            <a:off x="7273252" y="3514903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50">
                <a:latin typeface="+mn-ea"/>
              </a:rPr>
              <a:t>クエンチ  セラム</a:t>
            </a:r>
          </a:p>
        </p:txBody>
      </p:sp>
      <p:sp>
        <p:nvSpPr>
          <p:cNvPr id="162" name="テキスト ボックス 161">
            <a:extLst>
              <a:ext uri="{FF2B5EF4-FFF2-40B4-BE49-F238E27FC236}">
                <a16:creationId xmlns:a16="http://schemas.microsoft.com/office/drawing/2014/main" id="{52E22DAB-3AC0-19E3-2D1E-049F82482ED1}"/>
              </a:ext>
            </a:extLst>
          </p:cNvPr>
          <p:cNvSpPr txBox="1"/>
          <p:nvPr/>
        </p:nvSpPr>
        <p:spPr>
          <a:xfrm>
            <a:off x="9365210" y="3514903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2,860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163" name="テキスト ボックス 162">
            <a:extLst>
              <a:ext uri="{FF2B5EF4-FFF2-40B4-BE49-F238E27FC236}">
                <a16:creationId xmlns:a16="http://schemas.microsoft.com/office/drawing/2014/main" id="{F99B6936-BC32-C126-36AF-A69479CC5A33}"/>
              </a:ext>
            </a:extLst>
          </p:cNvPr>
          <p:cNvSpPr txBox="1"/>
          <p:nvPr/>
        </p:nvSpPr>
        <p:spPr>
          <a:xfrm>
            <a:off x="7273252" y="3682128"/>
            <a:ext cx="9989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50">
                <a:latin typeface="+mn-ea"/>
              </a:rPr>
              <a:t>クエンチ  フルイド</a:t>
            </a:r>
          </a:p>
        </p:txBody>
      </p:sp>
      <p:sp>
        <p:nvSpPr>
          <p:cNvPr id="164" name="テキスト ボックス 163">
            <a:extLst>
              <a:ext uri="{FF2B5EF4-FFF2-40B4-BE49-F238E27FC236}">
                <a16:creationId xmlns:a16="http://schemas.microsoft.com/office/drawing/2014/main" id="{3AB75337-A9CD-5AD5-A3C6-04547A61D6D1}"/>
              </a:ext>
            </a:extLst>
          </p:cNvPr>
          <p:cNvSpPr txBox="1"/>
          <p:nvPr/>
        </p:nvSpPr>
        <p:spPr>
          <a:xfrm>
            <a:off x="9365210" y="3682128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2,860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165" name="テキスト ボックス 164">
            <a:extLst>
              <a:ext uri="{FF2B5EF4-FFF2-40B4-BE49-F238E27FC236}">
                <a16:creationId xmlns:a16="http://schemas.microsoft.com/office/drawing/2014/main" id="{9D39A246-4B2F-2FDE-1107-17D7E522A495}"/>
              </a:ext>
            </a:extLst>
          </p:cNvPr>
          <p:cNvSpPr txBox="1"/>
          <p:nvPr/>
        </p:nvSpPr>
        <p:spPr>
          <a:xfrm>
            <a:off x="7273252" y="3849353"/>
            <a:ext cx="1095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50">
                <a:latin typeface="+mn-ea"/>
              </a:rPr>
              <a:t>フィルメロウ  ミルク</a:t>
            </a:r>
          </a:p>
        </p:txBody>
      </p:sp>
      <p:sp>
        <p:nvSpPr>
          <p:cNvPr id="166" name="テキスト ボックス 165">
            <a:extLst>
              <a:ext uri="{FF2B5EF4-FFF2-40B4-BE49-F238E27FC236}">
                <a16:creationId xmlns:a16="http://schemas.microsoft.com/office/drawing/2014/main" id="{953BF9F7-7711-F9F7-F787-53AF3BDA9FB2}"/>
              </a:ext>
            </a:extLst>
          </p:cNvPr>
          <p:cNvSpPr txBox="1"/>
          <p:nvPr/>
        </p:nvSpPr>
        <p:spPr>
          <a:xfrm>
            <a:off x="9365210" y="3849353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2,860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167" name="テキスト ボックス 166">
            <a:extLst>
              <a:ext uri="{FF2B5EF4-FFF2-40B4-BE49-F238E27FC236}">
                <a16:creationId xmlns:a16="http://schemas.microsoft.com/office/drawing/2014/main" id="{08C9AC38-B703-D70C-B28E-F8B6B5B0C0C1}"/>
              </a:ext>
            </a:extLst>
          </p:cNvPr>
          <p:cNvSpPr txBox="1"/>
          <p:nvPr/>
        </p:nvSpPr>
        <p:spPr>
          <a:xfrm>
            <a:off x="7273252" y="4013021"/>
            <a:ext cx="1095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50">
                <a:latin typeface="+mn-ea"/>
              </a:rPr>
              <a:t>アクアヴィア  セラム</a:t>
            </a:r>
          </a:p>
        </p:txBody>
      </p:sp>
      <p:sp>
        <p:nvSpPr>
          <p:cNvPr id="168" name="テキスト ボックス 167">
            <a:extLst>
              <a:ext uri="{FF2B5EF4-FFF2-40B4-BE49-F238E27FC236}">
                <a16:creationId xmlns:a16="http://schemas.microsoft.com/office/drawing/2014/main" id="{74B146D9-6C6B-827C-105F-9D03F1235636}"/>
              </a:ext>
            </a:extLst>
          </p:cNvPr>
          <p:cNvSpPr txBox="1"/>
          <p:nvPr/>
        </p:nvSpPr>
        <p:spPr>
          <a:xfrm>
            <a:off x="9365210" y="4013021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2,860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169" name="テキスト ボックス 168">
            <a:extLst>
              <a:ext uri="{FF2B5EF4-FFF2-40B4-BE49-F238E27FC236}">
                <a16:creationId xmlns:a16="http://schemas.microsoft.com/office/drawing/2014/main" id="{AB9006B5-67B8-A7CD-63B7-C1EC15DCF76D}"/>
              </a:ext>
            </a:extLst>
          </p:cNvPr>
          <p:cNvSpPr txBox="1"/>
          <p:nvPr/>
        </p:nvSpPr>
        <p:spPr>
          <a:xfrm>
            <a:off x="7273252" y="4183805"/>
            <a:ext cx="14798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50">
                <a:latin typeface="+mn-ea"/>
              </a:rPr>
              <a:t>アクアヴィア  モイストセラム</a:t>
            </a:r>
          </a:p>
        </p:txBody>
      </p:sp>
      <p:sp>
        <p:nvSpPr>
          <p:cNvPr id="170" name="テキスト ボックス 169">
            <a:extLst>
              <a:ext uri="{FF2B5EF4-FFF2-40B4-BE49-F238E27FC236}">
                <a16:creationId xmlns:a16="http://schemas.microsoft.com/office/drawing/2014/main" id="{27AB5CE2-0B0B-E93E-26C2-C307A3638429}"/>
              </a:ext>
            </a:extLst>
          </p:cNvPr>
          <p:cNvSpPr txBox="1"/>
          <p:nvPr/>
        </p:nvSpPr>
        <p:spPr>
          <a:xfrm>
            <a:off x="9365210" y="4183805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2,860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171" name="テキスト ボックス 170">
            <a:extLst>
              <a:ext uri="{FF2B5EF4-FFF2-40B4-BE49-F238E27FC236}">
                <a16:creationId xmlns:a16="http://schemas.microsoft.com/office/drawing/2014/main" id="{8151E585-9D00-B412-0EC3-DCC585024F33}"/>
              </a:ext>
            </a:extLst>
          </p:cNvPr>
          <p:cNvSpPr txBox="1"/>
          <p:nvPr/>
        </p:nvSpPr>
        <p:spPr>
          <a:xfrm>
            <a:off x="7273252" y="4351031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50">
                <a:latin typeface="+mn-ea"/>
              </a:rPr>
              <a:t>スムース  セラム</a:t>
            </a:r>
          </a:p>
        </p:txBody>
      </p:sp>
      <p:sp>
        <p:nvSpPr>
          <p:cNvPr id="172" name="テキスト ボックス 171">
            <a:extLst>
              <a:ext uri="{FF2B5EF4-FFF2-40B4-BE49-F238E27FC236}">
                <a16:creationId xmlns:a16="http://schemas.microsoft.com/office/drawing/2014/main" id="{A3DF9BFC-8EA9-016B-2122-B4300F3DE392}"/>
              </a:ext>
            </a:extLst>
          </p:cNvPr>
          <p:cNvSpPr txBox="1"/>
          <p:nvPr/>
        </p:nvSpPr>
        <p:spPr>
          <a:xfrm>
            <a:off x="9365210" y="4351031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2,860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173" name="テキスト ボックス 172">
            <a:extLst>
              <a:ext uri="{FF2B5EF4-FFF2-40B4-BE49-F238E27FC236}">
                <a16:creationId xmlns:a16="http://schemas.microsoft.com/office/drawing/2014/main" id="{CA185228-7580-C50F-2DA0-F357899E7DB1}"/>
              </a:ext>
            </a:extLst>
          </p:cNvPr>
          <p:cNvSpPr txBox="1"/>
          <p:nvPr/>
        </p:nvSpPr>
        <p:spPr>
          <a:xfrm>
            <a:off x="7273252" y="4514699"/>
            <a:ext cx="13837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50">
                <a:latin typeface="+mn-ea"/>
              </a:rPr>
              <a:t>エクイアル  フォースミスト</a:t>
            </a:r>
          </a:p>
        </p:txBody>
      </p:sp>
      <p:sp>
        <p:nvSpPr>
          <p:cNvPr id="174" name="テキスト ボックス 173">
            <a:extLst>
              <a:ext uri="{FF2B5EF4-FFF2-40B4-BE49-F238E27FC236}">
                <a16:creationId xmlns:a16="http://schemas.microsoft.com/office/drawing/2014/main" id="{F03FC71B-292F-7F32-E8C4-0AF499B00B6E}"/>
              </a:ext>
            </a:extLst>
          </p:cNvPr>
          <p:cNvSpPr txBox="1"/>
          <p:nvPr/>
        </p:nvSpPr>
        <p:spPr>
          <a:xfrm>
            <a:off x="9365210" y="4514699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3,300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175" name="テキスト ボックス 174">
            <a:extLst>
              <a:ext uri="{FF2B5EF4-FFF2-40B4-BE49-F238E27FC236}">
                <a16:creationId xmlns:a16="http://schemas.microsoft.com/office/drawing/2014/main" id="{8785BBDA-E65D-4662-057C-E612C3609C3B}"/>
              </a:ext>
            </a:extLst>
          </p:cNvPr>
          <p:cNvSpPr txBox="1"/>
          <p:nvPr/>
        </p:nvSpPr>
        <p:spPr>
          <a:xfrm>
            <a:off x="7273252" y="4681925"/>
            <a:ext cx="15760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50">
                <a:latin typeface="+mn-ea"/>
              </a:rPr>
              <a:t>イミュライズ  エクシードセラム</a:t>
            </a:r>
          </a:p>
        </p:txBody>
      </p:sp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E529BF29-B482-418A-7B00-54626F11DF0E}"/>
              </a:ext>
            </a:extLst>
          </p:cNvPr>
          <p:cNvSpPr txBox="1"/>
          <p:nvPr/>
        </p:nvSpPr>
        <p:spPr>
          <a:xfrm>
            <a:off x="9365210" y="4681925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4,180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177" name="テキスト ボックス 176">
            <a:extLst>
              <a:ext uri="{FF2B5EF4-FFF2-40B4-BE49-F238E27FC236}">
                <a16:creationId xmlns:a16="http://schemas.microsoft.com/office/drawing/2014/main" id="{75B68FAB-1EBE-8364-F5B5-49E8B5EB4B85}"/>
              </a:ext>
            </a:extLst>
          </p:cNvPr>
          <p:cNvSpPr txBox="1"/>
          <p:nvPr/>
        </p:nvSpPr>
        <p:spPr>
          <a:xfrm>
            <a:off x="7273252" y="4845593"/>
            <a:ext cx="19172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spc="-50">
                <a:latin typeface="+mn-ea"/>
              </a:rPr>
              <a:t>イミュライズ  ジェルステムライザー</a:t>
            </a:r>
          </a:p>
        </p:txBody>
      </p:sp>
      <p:sp>
        <p:nvSpPr>
          <p:cNvPr id="178" name="テキスト ボックス 177">
            <a:extLst>
              <a:ext uri="{FF2B5EF4-FFF2-40B4-BE49-F238E27FC236}">
                <a16:creationId xmlns:a16="http://schemas.microsoft.com/office/drawing/2014/main" id="{57F6605D-980D-90B0-2770-A4458A44B656}"/>
              </a:ext>
            </a:extLst>
          </p:cNvPr>
          <p:cNvSpPr txBox="1"/>
          <p:nvPr/>
        </p:nvSpPr>
        <p:spPr>
          <a:xfrm>
            <a:off x="9365210" y="4845593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5,280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179" name="テキスト ボックス 178">
            <a:extLst>
              <a:ext uri="{FF2B5EF4-FFF2-40B4-BE49-F238E27FC236}">
                <a16:creationId xmlns:a16="http://schemas.microsoft.com/office/drawing/2014/main" id="{41816091-DE2F-9718-7AA1-A63A6CE5EAF3}"/>
              </a:ext>
            </a:extLst>
          </p:cNvPr>
          <p:cNvSpPr txBox="1"/>
          <p:nvPr/>
        </p:nvSpPr>
        <p:spPr>
          <a:xfrm>
            <a:off x="7273252" y="5012819"/>
            <a:ext cx="12875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50">
                <a:latin typeface="+mn-ea"/>
              </a:rPr>
              <a:t>タイムサージ  エッセンス</a:t>
            </a:r>
          </a:p>
        </p:txBody>
      </p:sp>
      <p:sp>
        <p:nvSpPr>
          <p:cNvPr id="180" name="テキスト ボックス 179">
            <a:extLst>
              <a:ext uri="{FF2B5EF4-FFF2-40B4-BE49-F238E27FC236}">
                <a16:creationId xmlns:a16="http://schemas.microsoft.com/office/drawing/2014/main" id="{2012095E-73C2-9500-44FC-4F284EE5D07D}"/>
              </a:ext>
            </a:extLst>
          </p:cNvPr>
          <p:cNvSpPr txBox="1"/>
          <p:nvPr/>
        </p:nvSpPr>
        <p:spPr>
          <a:xfrm>
            <a:off x="9365210" y="5012819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2,860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181" name="テキスト ボックス 180">
            <a:extLst>
              <a:ext uri="{FF2B5EF4-FFF2-40B4-BE49-F238E27FC236}">
                <a16:creationId xmlns:a16="http://schemas.microsoft.com/office/drawing/2014/main" id="{66CF0C2C-29E9-C0DB-6DFE-5F35AAC64A94}"/>
              </a:ext>
            </a:extLst>
          </p:cNvPr>
          <p:cNvSpPr txBox="1"/>
          <p:nvPr/>
        </p:nvSpPr>
        <p:spPr>
          <a:xfrm>
            <a:off x="7273252" y="5263384"/>
            <a:ext cx="15760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50">
                <a:latin typeface="+mn-ea"/>
              </a:rPr>
              <a:t>ディオーラム  エンゲージセラム</a:t>
            </a:r>
          </a:p>
        </p:txBody>
      </p:sp>
      <p:sp>
        <p:nvSpPr>
          <p:cNvPr id="182" name="テキスト ボックス 181">
            <a:extLst>
              <a:ext uri="{FF2B5EF4-FFF2-40B4-BE49-F238E27FC236}">
                <a16:creationId xmlns:a16="http://schemas.microsoft.com/office/drawing/2014/main" id="{48F867BC-A365-03B6-FB1B-2A3858C00E62}"/>
              </a:ext>
            </a:extLst>
          </p:cNvPr>
          <p:cNvSpPr txBox="1"/>
          <p:nvPr/>
        </p:nvSpPr>
        <p:spPr>
          <a:xfrm>
            <a:off x="9365210" y="5263384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4,950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185" name="テキスト ボックス 184">
            <a:extLst>
              <a:ext uri="{FF2B5EF4-FFF2-40B4-BE49-F238E27FC236}">
                <a16:creationId xmlns:a16="http://schemas.microsoft.com/office/drawing/2014/main" id="{42545D5F-32D5-30DB-A93D-03D44EF7659E}"/>
              </a:ext>
            </a:extLst>
          </p:cNvPr>
          <p:cNvSpPr txBox="1"/>
          <p:nvPr/>
        </p:nvSpPr>
        <p:spPr>
          <a:xfrm>
            <a:off x="7273252" y="5510937"/>
            <a:ext cx="13837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50">
                <a:latin typeface="+mn-ea"/>
              </a:rPr>
              <a:t>グロウシブ  グロウエッセン</a:t>
            </a:r>
          </a:p>
        </p:txBody>
      </p:sp>
      <p:sp>
        <p:nvSpPr>
          <p:cNvPr id="186" name="テキスト ボックス 185">
            <a:extLst>
              <a:ext uri="{FF2B5EF4-FFF2-40B4-BE49-F238E27FC236}">
                <a16:creationId xmlns:a16="http://schemas.microsoft.com/office/drawing/2014/main" id="{F37A7F70-873A-B103-9BC5-DD02C799F53D}"/>
              </a:ext>
            </a:extLst>
          </p:cNvPr>
          <p:cNvSpPr txBox="1"/>
          <p:nvPr/>
        </p:nvSpPr>
        <p:spPr>
          <a:xfrm>
            <a:off x="9365210" y="5510937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6,600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187" name="テキスト ボックス 186">
            <a:extLst>
              <a:ext uri="{FF2B5EF4-FFF2-40B4-BE49-F238E27FC236}">
                <a16:creationId xmlns:a16="http://schemas.microsoft.com/office/drawing/2014/main" id="{7FC6F069-A102-D5BF-FFD1-7946C680151F}"/>
              </a:ext>
            </a:extLst>
          </p:cNvPr>
          <p:cNvSpPr txBox="1"/>
          <p:nvPr/>
        </p:nvSpPr>
        <p:spPr>
          <a:xfrm>
            <a:off x="7273252" y="5678162"/>
            <a:ext cx="14798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50">
                <a:latin typeface="+mn-ea"/>
              </a:rPr>
              <a:t>オーセナム  ルーセントオーラ</a:t>
            </a:r>
          </a:p>
        </p:txBody>
      </p:sp>
      <p:sp>
        <p:nvSpPr>
          <p:cNvPr id="188" name="テキスト ボックス 187">
            <a:extLst>
              <a:ext uri="{FF2B5EF4-FFF2-40B4-BE49-F238E27FC236}">
                <a16:creationId xmlns:a16="http://schemas.microsoft.com/office/drawing/2014/main" id="{1EEDADD7-990D-B852-7839-4799CE8F2BD9}"/>
              </a:ext>
            </a:extLst>
          </p:cNvPr>
          <p:cNvSpPr txBox="1"/>
          <p:nvPr/>
        </p:nvSpPr>
        <p:spPr>
          <a:xfrm>
            <a:off x="9365210" y="5678162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6,600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189" name="テキスト ボックス 188">
            <a:extLst>
              <a:ext uri="{FF2B5EF4-FFF2-40B4-BE49-F238E27FC236}">
                <a16:creationId xmlns:a16="http://schemas.microsoft.com/office/drawing/2014/main" id="{7BF012B6-A6C7-9E39-444C-555B94855130}"/>
              </a:ext>
            </a:extLst>
          </p:cNvPr>
          <p:cNvSpPr txBox="1"/>
          <p:nvPr/>
        </p:nvSpPr>
        <p:spPr>
          <a:xfrm>
            <a:off x="7273252" y="5841830"/>
            <a:ext cx="19607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50">
                <a:latin typeface="+mn-ea"/>
              </a:rPr>
              <a:t>モイストカーム  モイスチュアローション</a:t>
            </a:r>
          </a:p>
        </p:txBody>
      </p:sp>
      <p:sp>
        <p:nvSpPr>
          <p:cNvPr id="190" name="テキスト ボックス 189">
            <a:extLst>
              <a:ext uri="{FF2B5EF4-FFF2-40B4-BE49-F238E27FC236}">
                <a16:creationId xmlns:a16="http://schemas.microsoft.com/office/drawing/2014/main" id="{610C5BDF-ADC0-22D1-C1DA-E30D5B94E6CD}"/>
              </a:ext>
            </a:extLst>
          </p:cNvPr>
          <p:cNvSpPr txBox="1"/>
          <p:nvPr/>
        </p:nvSpPr>
        <p:spPr>
          <a:xfrm>
            <a:off x="9365210" y="5841830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2,200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191" name="テキスト ボックス 190">
            <a:extLst>
              <a:ext uri="{FF2B5EF4-FFF2-40B4-BE49-F238E27FC236}">
                <a16:creationId xmlns:a16="http://schemas.microsoft.com/office/drawing/2014/main" id="{7D8CC46B-26E0-235A-59F7-8C456CBBC75D}"/>
              </a:ext>
            </a:extLst>
          </p:cNvPr>
          <p:cNvSpPr txBox="1"/>
          <p:nvPr/>
        </p:nvSpPr>
        <p:spPr>
          <a:xfrm>
            <a:off x="7273252" y="6009056"/>
            <a:ext cx="20056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50">
                <a:latin typeface="+mn-ea"/>
              </a:rPr>
              <a:t>エイジングスパ  リフティング  ローション</a:t>
            </a:r>
          </a:p>
        </p:txBody>
      </p:sp>
      <p:sp>
        <p:nvSpPr>
          <p:cNvPr id="192" name="テキスト ボックス 191">
            <a:extLst>
              <a:ext uri="{FF2B5EF4-FFF2-40B4-BE49-F238E27FC236}">
                <a16:creationId xmlns:a16="http://schemas.microsoft.com/office/drawing/2014/main" id="{2B81148D-A7D2-FB52-826F-82055ECB543E}"/>
              </a:ext>
            </a:extLst>
          </p:cNvPr>
          <p:cNvSpPr txBox="1"/>
          <p:nvPr/>
        </p:nvSpPr>
        <p:spPr>
          <a:xfrm>
            <a:off x="9365210" y="6009056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2,200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193" name="テキスト ボックス 192">
            <a:extLst>
              <a:ext uri="{FF2B5EF4-FFF2-40B4-BE49-F238E27FC236}">
                <a16:creationId xmlns:a16="http://schemas.microsoft.com/office/drawing/2014/main" id="{D32D9C1A-9A26-E03F-49A4-5861678B56BA}"/>
              </a:ext>
            </a:extLst>
          </p:cNvPr>
          <p:cNvSpPr txBox="1"/>
          <p:nvPr/>
        </p:nvSpPr>
        <p:spPr>
          <a:xfrm>
            <a:off x="7273252" y="6176282"/>
            <a:ext cx="15760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50">
                <a:latin typeface="+mn-ea"/>
              </a:rPr>
              <a:t>フォルティス  ルミナスショット</a:t>
            </a:r>
          </a:p>
        </p:txBody>
      </p:sp>
      <p:sp>
        <p:nvSpPr>
          <p:cNvPr id="194" name="テキスト ボックス 193">
            <a:extLst>
              <a:ext uri="{FF2B5EF4-FFF2-40B4-BE49-F238E27FC236}">
                <a16:creationId xmlns:a16="http://schemas.microsoft.com/office/drawing/2014/main" id="{D83476DF-39C4-BE68-754C-A5C8FBA38FFD}"/>
              </a:ext>
            </a:extLst>
          </p:cNvPr>
          <p:cNvSpPr txBox="1"/>
          <p:nvPr/>
        </p:nvSpPr>
        <p:spPr>
          <a:xfrm>
            <a:off x="9365210" y="6176282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7,370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195" name="テキスト ボックス 194">
            <a:extLst>
              <a:ext uri="{FF2B5EF4-FFF2-40B4-BE49-F238E27FC236}">
                <a16:creationId xmlns:a16="http://schemas.microsoft.com/office/drawing/2014/main" id="{4F042E95-F767-7ACB-FB8D-6AD8B6A9E7F9}"/>
              </a:ext>
            </a:extLst>
          </p:cNvPr>
          <p:cNvSpPr txBox="1"/>
          <p:nvPr/>
        </p:nvSpPr>
        <p:spPr>
          <a:xfrm>
            <a:off x="7273252" y="6343508"/>
            <a:ext cx="18449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spc="-50">
                <a:latin typeface="+mn-ea"/>
              </a:rPr>
              <a:t>エクスシールド リフレクトセラム</a:t>
            </a:r>
          </a:p>
        </p:txBody>
      </p:sp>
      <p:sp>
        <p:nvSpPr>
          <p:cNvPr id="196" name="テキスト ボックス 195">
            <a:extLst>
              <a:ext uri="{FF2B5EF4-FFF2-40B4-BE49-F238E27FC236}">
                <a16:creationId xmlns:a16="http://schemas.microsoft.com/office/drawing/2014/main" id="{A3CDEACD-BB60-E778-A7F3-732B6432A2DA}"/>
              </a:ext>
            </a:extLst>
          </p:cNvPr>
          <p:cNvSpPr txBox="1"/>
          <p:nvPr/>
        </p:nvSpPr>
        <p:spPr>
          <a:xfrm>
            <a:off x="9365210" y="6343508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2,860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197" name="テキスト ボックス 196">
            <a:extLst>
              <a:ext uri="{FF2B5EF4-FFF2-40B4-BE49-F238E27FC236}">
                <a16:creationId xmlns:a16="http://schemas.microsoft.com/office/drawing/2014/main" id="{B8B594C0-A413-CB12-CD5A-8555212C8D5F}"/>
              </a:ext>
            </a:extLst>
          </p:cNvPr>
          <p:cNvSpPr txBox="1"/>
          <p:nvPr/>
        </p:nvSpPr>
        <p:spPr>
          <a:xfrm>
            <a:off x="7273252" y="6507176"/>
            <a:ext cx="1095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50">
                <a:latin typeface="+mn-ea"/>
              </a:rPr>
              <a:t>デイライト  シャワー</a:t>
            </a:r>
          </a:p>
        </p:txBody>
      </p:sp>
      <p:sp>
        <p:nvSpPr>
          <p:cNvPr id="198" name="テキスト ボックス 197">
            <a:extLst>
              <a:ext uri="{FF2B5EF4-FFF2-40B4-BE49-F238E27FC236}">
                <a16:creationId xmlns:a16="http://schemas.microsoft.com/office/drawing/2014/main" id="{58C3E165-FB69-B8AF-B8BC-03104B1A1D90}"/>
              </a:ext>
            </a:extLst>
          </p:cNvPr>
          <p:cNvSpPr txBox="1"/>
          <p:nvPr/>
        </p:nvSpPr>
        <p:spPr>
          <a:xfrm>
            <a:off x="9365210" y="6507176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1,320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199" name="テキスト ボックス 198">
            <a:extLst>
              <a:ext uri="{FF2B5EF4-FFF2-40B4-BE49-F238E27FC236}">
                <a16:creationId xmlns:a16="http://schemas.microsoft.com/office/drawing/2014/main" id="{2E9CB2C7-4270-1FC5-52A8-41D8522C7807}"/>
              </a:ext>
            </a:extLst>
          </p:cNvPr>
          <p:cNvSpPr txBox="1"/>
          <p:nvPr/>
        </p:nvSpPr>
        <p:spPr>
          <a:xfrm>
            <a:off x="7273252" y="6674402"/>
            <a:ext cx="9989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50">
                <a:latin typeface="+mn-ea"/>
              </a:rPr>
              <a:t>デイライト  セラム</a:t>
            </a:r>
          </a:p>
        </p:txBody>
      </p:sp>
      <p:sp>
        <p:nvSpPr>
          <p:cNvPr id="200" name="テキスト ボックス 199">
            <a:extLst>
              <a:ext uri="{FF2B5EF4-FFF2-40B4-BE49-F238E27FC236}">
                <a16:creationId xmlns:a16="http://schemas.microsoft.com/office/drawing/2014/main" id="{88AA6329-9765-68C7-D184-7478ECA3317E}"/>
              </a:ext>
            </a:extLst>
          </p:cNvPr>
          <p:cNvSpPr txBox="1"/>
          <p:nvPr/>
        </p:nvSpPr>
        <p:spPr>
          <a:xfrm>
            <a:off x="9365210" y="6674402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2,860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201" name="テキスト ボックス 200">
            <a:extLst>
              <a:ext uri="{FF2B5EF4-FFF2-40B4-BE49-F238E27FC236}">
                <a16:creationId xmlns:a16="http://schemas.microsoft.com/office/drawing/2014/main" id="{CC239332-F283-E80F-48B6-92B067D5F5AF}"/>
              </a:ext>
            </a:extLst>
          </p:cNvPr>
          <p:cNvSpPr txBox="1"/>
          <p:nvPr/>
        </p:nvSpPr>
        <p:spPr>
          <a:xfrm>
            <a:off x="7273252" y="6845186"/>
            <a:ext cx="11913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50">
                <a:latin typeface="+mn-ea"/>
              </a:rPr>
              <a:t>デイライト  エッセンス</a:t>
            </a:r>
          </a:p>
        </p:txBody>
      </p:sp>
      <p:sp>
        <p:nvSpPr>
          <p:cNvPr id="202" name="テキスト ボックス 201">
            <a:extLst>
              <a:ext uri="{FF2B5EF4-FFF2-40B4-BE49-F238E27FC236}">
                <a16:creationId xmlns:a16="http://schemas.microsoft.com/office/drawing/2014/main" id="{8E793641-CD07-7C1E-05AE-B40A4BA69D9D}"/>
              </a:ext>
            </a:extLst>
          </p:cNvPr>
          <p:cNvSpPr txBox="1"/>
          <p:nvPr/>
        </p:nvSpPr>
        <p:spPr>
          <a:xfrm>
            <a:off x="9365210" y="6845186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2,860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205" name="テキスト ボックス 204">
            <a:extLst>
              <a:ext uri="{FF2B5EF4-FFF2-40B4-BE49-F238E27FC236}">
                <a16:creationId xmlns:a16="http://schemas.microsoft.com/office/drawing/2014/main" id="{FCD31AEA-954C-05E2-63CC-2A261B91714A}"/>
              </a:ext>
            </a:extLst>
          </p:cNvPr>
          <p:cNvSpPr txBox="1"/>
          <p:nvPr/>
        </p:nvSpPr>
        <p:spPr>
          <a:xfrm>
            <a:off x="6258433" y="7188330"/>
            <a:ext cx="120257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">
                <a:latin typeface="+mn-ea"/>
              </a:rPr>
              <a:t>●価格は全て税込価格です。 </a:t>
            </a:r>
          </a:p>
        </p:txBody>
      </p:sp>
      <p:pic>
        <p:nvPicPr>
          <p:cNvPr id="207" name="図 206">
            <a:extLst>
              <a:ext uri="{FF2B5EF4-FFF2-40B4-BE49-F238E27FC236}">
                <a16:creationId xmlns:a16="http://schemas.microsoft.com/office/drawing/2014/main" id="{FAC91C3B-FBF3-3757-33ED-D6F3B9D614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66313" y="1220054"/>
            <a:ext cx="3619500" cy="38100"/>
          </a:xfrm>
          <a:prstGeom prst="rect">
            <a:avLst/>
          </a:prstGeom>
        </p:spPr>
      </p:pic>
      <p:pic>
        <p:nvPicPr>
          <p:cNvPr id="211" name="図 210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E359DF52-1E2A-7136-D454-27DBFA257C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02025" y="1287642"/>
            <a:ext cx="736600" cy="736600"/>
          </a:xfrm>
          <a:prstGeom prst="rect">
            <a:avLst/>
          </a:prstGeom>
        </p:spPr>
      </p:pic>
      <p:pic>
        <p:nvPicPr>
          <p:cNvPr id="213" name="図 212" descr="文字の書かれた紙&#10;&#10;自動的に生成された説明">
            <a:extLst>
              <a:ext uri="{FF2B5EF4-FFF2-40B4-BE49-F238E27FC236}">
                <a16:creationId xmlns:a16="http://schemas.microsoft.com/office/drawing/2014/main" id="{969423FD-B0C9-0844-4963-83F36F30A82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05558" y="1288623"/>
            <a:ext cx="1943100" cy="1498600"/>
          </a:xfrm>
          <a:prstGeom prst="rect">
            <a:avLst/>
          </a:prstGeom>
        </p:spPr>
      </p:pic>
      <p:sp>
        <p:nvSpPr>
          <p:cNvPr id="214" name="テキスト ボックス 213">
            <a:extLst>
              <a:ext uri="{FF2B5EF4-FFF2-40B4-BE49-F238E27FC236}">
                <a16:creationId xmlns:a16="http://schemas.microsoft.com/office/drawing/2014/main" id="{639C5DEB-64C9-00BB-E6D7-492010F8EBDA}"/>
              </a:ext>
            </a:extLst>
          </p:cNvPr>
          <p:cNvSpPr txBox="1"/>
          <p:nvPr/>
        </p:nvSpPr>
        <p:spPr>
          <a:xfrm>
            <a:off x="3723084" y="2398059"/>
            <a:ext cx="20922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spc="-150">
                <a:latin typeface="HannariMincho" pitchFamily="2" charset="-128"/>
                <a:ea typeface="HannariMincho" pitchFamily="2" charset="-128"/>
              </a:rPr>
              <a:t>アクアヴィア</a:t>
            </a:r>
          </a:p>
          <a:p>
            <a:pPr algn="ctr"/>
            <a:r>
              <a:rPr kumimoji="1" lang="ja-JP" altLang="en-US" sz="1600" b="1" spc="-150">
                <a:latin typeface="HannariMincho" pitchFamily="2" charset="-128"/>
                <a:ea typeface="HannariMincho" pitchFamily="2" charset="-128"/>
              </a:rPr>
              <a:t>ヘアニュートリエント</a:t>
            </a:r>
          </a:p>
        </p:txBody>
      </p:sp>
      <p:sp>
        <p:nvSpPr>
          <p:cNvPr id="215" name="テキスト ボックス 214">
            <a:extLst>
              <a:ext uri="{FF2B5EF4-FFF2-40B4-BE49-F238E27FC236}">
                <a16:creationId xmlns:a16="http://schemas.microsoft.com/office/drawing/2014/main" id="{858B8984-6E9C-FB8D-DD97-94259AB0EAB7}"/>
              </a:ext>
            </a:extLst>
          </p:cNvPr>
          <p:cNvSpPr txBox="1"/>
          <p:nvPr/>
        </p:nvSpPr>
        <p:spPr>
          <a:xfrm>
            <a:off x="4544769" y="2949231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ja-JP" sz="1200" dirty="0">
                <a:latin typeface="+mn-ea"/>
              </a:rPr>
              <a:t>3</a:t>
            </a:r>
            <a:r>
              <a:rPr kumimoji="1" lang="en" altLang="ja-JP" sz="1200" dirty="0" smtClean="0">
                <a:latin typeface="+mn-ea"/>
              </a:rPr>
              <a:t>0g</a:t>
            </a:r>
            <a:endParaRPr kumimoji="1" lang="ja-JP" altLang="en-US" sz="1200" dirty="0">
              <a:latin typeface="+mn-ea"/>
            </a:endParaRPr>
          </a:p>
        </p:txBody>
      </p:sp>
      <p:sp>
        <p:nvSpPr>
          <p:cNvPr id="216" name="テキスト ボックス 215">
            <a:extLst>
              <a:ext uri="{FF2B5EF4-FFF2-40B4-BE49-F238E27FC236}">
                <a16:creationId xmlns:a16="http://schemas.microsoft.com/office/drawing/2014/main" id="{A8140F17-8F96-51E5-0B59-8677E86BA6D6}"/>
              </a:ext>
            </a:extLst>
          </p:cNvPr>
          <p:cNvSpPr txBox="1"/>
          <p:nvPr/>
        </p:nvSpPr>
        <p:spPr>
          <a:xfrm>
            <a:off x="3873008" y="3207539"/>
            <a:ext cx="17235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500" spc="-150">
                <a:solidFill>
                  <a:srgbClr val="E1547D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まとまりにくい</a:t>
            </a:r>
          </a:p>
          <a:p>
            <a:pPr algn="ctr"/>
            <a:r>
              <a:rPr kumimoji="1" lang="ja-JP" altLang="en-US" sz="1500">
                <a:solidFill>
                  <a:srgbClr val="E1547D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　　　髪の悩みに</a:t>
            </a:r>
          </a:p>
        </p:txBody>
      </p:sp>
      <p:sp>
        <p:nvSpPr>
          <p:cNvPr id="217" name="テキスト ボックス 216">
            <a:extLst>
              <a:ext uri="{FF2B5EF4-FFF2-40B4-BE49-F238E27FC236}">
                <a16:creationId xmlns:a16="http://schemas.microsoft.com/office/drawing/2014/main" id="{4605BD9B-C7B9-88D7-A167-680EA5EB69C6}"/>
              </a:ext>
            </a:extLst>
          </p:cNvPr>
          <p:cNvSpPr txBox="1"/>
          <p:nvPr/>
        </p:nvSpPr>
        <p:spPr>
          <a:xfrm>
            <a:off x="138628" y="5716342"/>
            <a:ext cx="1710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spc="-150">
                <a:latin typeface="HannariMincho" pitchFamily="2" charset="-128"/>
                <a:ea typeface="HannariMincho" pitchFamily="2" charset="-128"/>
              </a:rPr>
              <a:t>モイスチュア</a:t>
            </a:r>
          </a:p>
          <a:p>
            <a:r>
              <a:rPr kumimoji="1" lang="ja-JP" altLang="en-US" sz="1600" b="1" spc="-150">
                <a:latin typeface="HannariMincho" pitchFamily="2" charset="-128"/>
                <a:ea typeface="HannariMincho" pitchFamily="2" charset="-128"/>
              </a:rPr>
              <a:t>クリアシャンプー</a:t>
            </a:r>
          </a:p>
        </p:txBody>
      </p:sp>
      <p:sp>
        <p:nvSpPr>
          <p:cNvPr id="218" name="テキスト ボックス 217">
            <a:extLst>
              <a:ext uri="{FF2B5EF4-FFF2-40B4-BE49-F238E27FC236}">
                <a16:creationId xmlns:a16="http://schemas.microsoft.com/office/drawing/2014/main" id="{895C6571-7B73-0D65-9B81-8FDE71D9DFBA}"/>
              </a:ext>
            </a:extLst>
          </p:cNvPr>
          <p:cNvSpPr txBox="1"/>
          <p:nvPr/>
        </p:nvSpPr>
        <p:spPr>
          <a:xfrm>
            <a:off x="576909" y="6278219"/>
            <a:ext cx="579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" altLang="ja-JP" sz="1200" dirty="0">
                <a:latin typeface="+mn-ea"/>
              </a:rPr>
              <a:t>50mL</a:t>
            </a:r>
            <a:endParaRPr kumimoji="1" lang="ja-JP" altLang="en-US" sz="1200">
              <a:latin typeface="+mn-ea"/>
            </a:endParaRPr>
          </a:p>
        </p:txBody>
      </p:sp>
      <p:sp>
        <p:nvSpPr>
          <p:cNvPr id="219" name="テキスト ボックス 218">
            <a:extLst>
              <a:ext uri="{FF2B5EF4-FFF2-40B4-BE49-F238E27FC236}">
                <a16:creationId xmlns:a16="http://schemas.microsoft.com/office/drawing/2014/main" id="{BB1014D6-67A5-1B2E-E557-56D7FDA46DF6}"/>
              </a:ext>
            </a:extLst>
          </p:cNvPr>
          <p:cNvSpPr txBox="1"/>
          <p:nvPr/>
        </p:nvSpPr>
        <p:spPr>
          <a:xfrm>
            <a:off x="138628" y="6536527"/>
            <a:ext cx="20259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spc="-50">
                <a:solidFill>
                  <a:srgbClr val="00927A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地肌の乾燥やかゆみが</a:t>
            </a:r>
          </a:p>
          <a:p>
            <a:r>
              <a:rPr kumimoji="1" lang="ja-JP" altLang="en-US" sz="1500" spc="-50">
                <a:solidFill>
                  <a:srgbClr val="00927A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気になりだした方へ</a:t>
            </a:r>
          </a:p>
        </p:txBody>
      </p:sp>
      <p:sp>
        <p:nvSpPr>
          <p:cNvPr id="220" name="テキスト ボックス 219">
            <a:extLst>
              <a:ext uri="{FF2B5EF4-FFF2-40B4-BE49-F238E27FC236}">
                <a16:creationId xmlns:a16="http://schemas.microsoft.com/office/drawing/2014/main" id="{BE32AE88-1CFE-B36F-12FB-5373769D62AD}"/>
              </a:ext>
            </a:extLst>
          </p:cNvPr>
          <p:cNvSpPr txBox="1"/>
          <p:nvPr/>
        </p:nvSpPr>
        <p:spPr>
          <a:xfrm>
            <a:off x="138628" y="7020805"/>
            <a:ext cx="2076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>
                <a:latin typeface="+mn-ea"/>
              </a:rPr>
              <a:t>※</a:t>
            </a:r>
            <a:r>
              <a:rPr kumimoji="1" lang="ja-JP" altLang="en-US" sz="600">
                <a:latin typeface="+mn-ea"/>
              </a:rPr>
              <a:t>販売名</a:t>
            </a:r>
            <a:r>
              <a:rPr kumimoji="1" lang="ja-JP" altLang="en-US" sz="600" spc="-50">
                <a:latin typeface="+mn-ea"/>
              </a:rPr>
              <a:t>：オージュア</a:t>
            </a:r>
            <a:r>
              <a:rPr kumimoji="1" lang="ja-JP" altLang="en-US" sz="600">
                <a:latin typeface="+mn-ea"/>
              </a:rPr>
              <a:t> </a:t>
            </a:r>
            <a:r>
              <a:rPr kumimoji="1" lang="en" altLang="ja-JP" sz="600" spc="-50" dirty="0">
                <a:latin typeface="+mn-ea"/>
              </a:rPr>
              <a:t>MC</a:t>
            </a:r>
            <a:r>
              <a:rPr kumimoji="1" lang="en" altLang="ja-JP" sz="600" dirty="0">
                <a:latin typeface="+mn-ea"/>
              </a:rPr>
              <a:t> </a:t>
            </a:r>
            <a:r>
              <a:rPr kumimoji="1" lang="ja-JP" altLang="en-US" sz="600" spc="-50">
                <a:latin typeface="+mn-ea"/>
              </a:rPr>
              <a:t>モイスチュアクリアシャンプー</a:t>
            </a:r>
            <a:r>
              <a:rPr kumimoji="1" lang="en" altLang="ja-JP" sz="600" spc="-50" dirty="0">
                <a:latin typeface="+mn-ea"/>
              </a:rPr>
              <a:t>v</a:t>
            </a:r>
          </a:p>
          <a:p>
            <a:r>
              <a:rPr kumimoji="1" lang="en" altLang="ja-JP" sz="600" dirty="0">
                <a:latin typeface="+mn-ea"/>
              </a:rPr>
              <a:t>  〈</a:t>
            </a:r>
            <a:r>
              <a:rPr kumimoji="1" lang="ja-JP" altLang="en-US" sz="600">
                <a:latin typeface="+mn-ea"/>
              </a:rPr>
              <a:t>医薬部外品</a:t>
            </a:r>
            <a:r>
              <a:rPr kumimoji="1" lang="en-US" altLang="ja-JP" sz="600" dirty="0">
                <a:latin typeface="+mn-ea"/>
              </a:rPr>
              <a:t>〉</a:t>
            </a:r>
            <a:endParaRPr kumimoji="1" lang="ja-JP" altLang="en-US" sz="600">
              <a:latin typeface="+mn-ea"/>
            </a:endParaRPr>
          </a:p>
        </p:txBody>
      </p:sp>
      <p:pic>
        <p:nvPicPr>
          <p:cNvPr id="222" name="図 221" descr="花の絵&#10;&#10;低い精度で自動的に生成された説明">
            <a:extLst>
              <a:ext uri="{FF2B5EF4-FFF2-40B4-BE49-F238E27FC236}">
                <a16:creationId xmlns:a16="http://schemas.microsoft.com/office/drawing/2014/main" id="{953237CA-C485-195D-7748-C0553532341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38863" y="291170"/>
            <a:ext cx="1574800" cy="7747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C272E8-E290-FEDC-AA6F-1AF73E914681}"/>
              </a:ext>
            </a:extLst>
          </p:cNvPr>
          <p:cNvSpPr txBox="1"/>
          <p:nvPr/>
        </p:nvSpPr>
        <p:spPr>
          <a:xfrm>
            <a:off x="1651434" y="5998772"/>
            <a:ext cx="26161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>
                <a:latin typeface="+mn-ea"/>
              </a:rPr>
              <a:t>※</a:t>
            </a:r>
            <a:endParaRPr kumimoji="1" lang="ja-JP" altLang="en-US" sz="60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305335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1462868E4509A4A8855F1F60D2DCDE6" ma:contentTypeVersion="23" ma:contentTypeDescription="新しいドキュメントを作成します。" ma:contentTypeScope="" ma:versionID="6504df7f58f9262ca7e5d6b8e7e4f298">
  <xsd:schema xmlns:xsd="http://www.w3.org/2001/XMLSchema" xmlns:xs="http://www.w3.org/2001/XMLSchema" xmlns:p="http://schemas.microsoft.com/office/2006/metadata/properties" xmlns:ns2="74e4560d-c1e5-44b7-94aa-613a018e190f" xmlns:ns3="7b4a3d26-1fcf-4915-9951-7efba264ddca" xmlns:ns4="cef672e5-725c-49a1-bcb6-57bb67ebb735" xmlns:ns5="84ab2583-b313-4c9a-a01e-3d5abf49366a" xmlns:ns6="2266c23a-66e1-4b7c-b111-938fffa4ce6b" targetNamespace="http://schemas.microsoft.com/office/2006/metadata/properties" ma:root="true" ma:fieldsID="52ea349d923cc23398fc626b435973e0" ns2:_="" ns3:_="" ns4:_="" ns5:_="" ns6:_="">
    <xsd:import namespace="74e4560d-c1e5-44b7-94aa-613a018e190f"/>
    <xsd:import namespace="7b4a3d26-1fcf-4915-9951-7efba264ddca"/>
    <xsd:import namespace="cef672e5-725c-49a1-bcb6-57bb67ebb735"/>
    <xsd:import namespace="84ab2583-b313-4c9a-a01e-3d5abf49366a"/>
    <xsd:import namespace="2266c23a-66e1-4b7c-b111-938fffa4ce6b"/>
    <xsd:element name="properties">
      <xsd:complexType>
        <xsd:sequence>
          <xsd:element name="documentManagement">
            <xsd:complexType>
              <xsd:all>
                <xsd:element ref="ns2:_x30ab__x30c6__x30b4__x30ea_"/>
                <xsd:element ref="ns2:_x30d5__x30a9__x30eb__x30c0__x30fc_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5:MediaServiceDateTaken" minOccurs="0"/>
                <xsd:element ref="ns5:MediaServiceAutoTags" minOccurs="0"/>
                <xsd:element ref="ns5:_x0054_ag1" minOccurs="0"/>
                <xsd:element ref="ns5:_x0054_ag2" minOccurs="0"/>
                <xsd:element ref="ns5:_x0054_ag3" minOccurs="0"/>
                <xsd:element ref="ns5:_x0054_ag4" minOccurs="0"/>
                <xsd:element ref="ns5:_x0054_ag5" minOccurs="0"/>
                <xsd:element ref="ns5:MediaServiceOCR" minOccurs="0"/>
                <xsd:element ref="ns5:MediaServiceGenerationTime" minOccurs="0"/>
                <xsd:element ref="ns5:MediaServiceEventHashCode" minOccurs="0"/>
                <xsd:element ref="ns5:lcf76f155ced4ddcb4097134ff3c332f" minOccurs="0"/>
                <xsd:element ref="ns6:TaxCatchAll" minOccurs="0"/>
                <xsd:element ref="ns5:MediaServiceObjectDetectorVersions" minOccurs="0"/>
                <xsd:element ref="ns5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e4560d-c1e5-44b7-94aa-613a018e190f" elementFormDefault="qualified">
    <xsd:import namespace="http://schemas.microsoft.com/office/2006/documentManagement/types"/>
    <xsd:import namespace="http://schemas.microsoft.com/office/infopath/2007/PartnerControls"/>
    <xsd:element name="_x30ab__x30c6__x30b4__x30ea_" ma:index="8" ma:displayName="カテゴリ" ma:default="01．シーズンプロモーション" ma:format="Dropdown" ma:internalName="_x30ab__x30c6__x30b4__x30ea_">
      <xsd:simpleType>
        <xsd:restriction base="dms:Choice">
          <xsd:enumeration value="01．シーズンプロモーション"/>
          <xsd:enumeration value="02．シーズンプロモーション素材"/>
          <xsd:enumeration value="milbon:iDプロモーション"/>
          <xsd:enumeration value="03．リピーターフェア"/>
          <xsd:enumeration value="04．その他プロモーション"/>
          <xsd:enumeration value="05．ツール関連"/>
        </xsd:restriction>
      </xsd:simpleType>
    </xsd:element>
    <xsd:element name="_x30d5__x30a9__x30eb__x30c0__x30fc_" ma:index="9" ma:displayName="フォルダー" ma:default="01．01．提案書" ma:format="Dropdown" ma:internalName="_x30d5__x30a9__x30eb__x30c0__x30fc_">
      <xsd:simpleType>
        <xsd:restriction base="dms:Choice">
          <xsd:enumeration value="01．01．提案書"/>
          <xsd:enumeration value="01．02．ツール"/>
          <xsd:enumeration value="01．03．キット素材画像"/>
          <xsd:enumeration value="01．04．受注サロンリスト"/>
          <xsd:enumeration value="02．01．シーズンプロモーション素材"/>
          <xsd:enumeration value="03．01．ポスターデータ"/>
          <xsd:enumeration value="03．02．DMデータ"/>
          <xsd:enumeration value="04．01．その他プロモーション"/>
          <xsd:enumeration value="05．01．ツール関連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4a3d26-1fcf-4915-9951-7efba264ddc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有相手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有相手の詳細情報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2" nillable="true" ma:displayName="最新の共有 (ユーザー別)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3" nillable="true" ma:displayName="最新の共有 (時間別)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f672e5-725c-49a1-bcb6-57bb67ebb7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ab2583-b313-4c9a-a01e-3d5abf49366a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  <xsd:element name="_x0054_ag1" ma:index="18" nillable="true" ma:displayName="Tag1" ma:internalName="_x0054_ag1">
      <xsd:simpleType>
        <xsd:restriction base="dms:Text">
          <xsd:maxLength value="255"/>
        </xsd:restriction>
      </xsd:simpleType>
    </xsd:element>
    <xsd:element name="_x0054_ag2" ma:index="19" nillable="true" ma:displayName="Tag2" ma:internalName="_x0054_ag2">
      <xsd:simpleType>
        <xsd:restriction base="dms:Text">
          <xsd:maxLength value="255"/>
        </xsd:restriction>
      </xsd:simpleType>
    </xsd:element>
    <xsd:element name="_x0054_ag3" ma:index="20" nillable="true" ma:displayName="Tag3" ma:internalName="_x0054_ag3">
      <xsd:simpleType>
        <xsd:restriction base="dms:Text">
          <xsd:maxLength value="255"/>
        </xsd:restriction>
      </xsd:simpleType>
    </xsd:element>
    <xsd:element name="_x0054_ag4" ma:index="21" nillable="true" ma:displayName="Tag4" ma:internalName="_x0054_ag4">
      <xsd:simpleType>
        <xsd:restriction base="dms:Text">
          <xsd:maxLength value="255"/>
        </xsd:restriction>
      </xsd:simpleType>
    </xsd:element>
    <xsd:element name="_x0054_ag5" ma:index="22" nillable="true" ma:displayName="Tag5" ma:internalName="_x0054_ag5">
      <xsd:simpleType>
        <xsd:restriction base="dms:Text">
          <xsd:maxLength value="255"/>
        </xsd:restriction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7" nillable="true" ma:taxonomy="true" ma:internalName="lcf76f155ced4ddcb4097134ff3c332f" ma:taxonomyFieldName="MediaServiceImageTags" ma:displayName="画像タグ" ma:readOnly="false" ma:fieldId="{5cf76f15-5ced-4ddc-b409-7134ff3c332f}" ma:taxonomyMulti="true" ma:sspId="3eeb0e2f-e81f-4ad6-a452-a9be7eda53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66c23a-66e1-4b7c-b111-938fffa4ce6b" elementFormDefault="qualified">
    <xsd:import namespace="http://schemas.microsoft.com/office/2006/documentManagement/types"/>
    <xsd:import namespace="http://schemas.microsoft.com/office/infopath/2007/PartnerControls"/>
    <xsd:element name="TaxCatchAll" ma:index="28" nillable="true" ma:displayName="Taxonomy Catch All Column" ma:hidden="true" ma:list="{9dbf2c91-18fe-42a8-afa9-71900270075d}" ma:internalName="TaxCatchAll" ma:showField="CatchAllData" ma:web="2266c23a-66e1-4b7c-b111-938fffa4ce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054_ag2 xmlns="84ab2583-b313-4c9a-a01e-3d5abf49366a" xsi:nil="true"/>
    <_x30ab__x30c6__x30b4__x30ea_ xmlns="74e4560d-c1e5-44b7-94aa-613a018e190f">01．シーズンプロモーション</_x30ab__x30c6__x30b4__x30ea_>
    <_x0054_ag3 xmlns="84ab2583-b313-4c9a-a01e-3d5abf49366a" xsi:nil="true"/>
    <lcf76f155ced4ddcb4097134ff3c332f xmlns="84ab2583-b313-4c9a-a01e-3d5abf49366a">
      <Terms xmlns="http://schemas.microsoft.com/office/infopath/2007/PartnerControls"/>
    </lcf76f155ced4ddcb4097134ff3c332f>
    <_x30d5__x30a9__x30eb__x30c0__x30fc_ xmlns="74e4560d-c1e5-44b7-94aa-613a018e190f">01．02．ツール</_x30d5__x30a9__x30eb__x30c0__x30fc_>
    <_x0054_ag1 xmlns="84ab2583-b313-4c9a-a01e-3d5abf49366a" xsi:nil="true"/>
    <_x0054_ag4 xmlns="84ab2583-b313-4c9a-a01e-3d5abf49366a" xsi:nil="true"/>
    <TaxCatchAll xmlns="2266c23a-66e1-4b7c-b111-938fffa4ce6b" xsi:nil="true"/>
    <_x0054_ag5 xmlns="84ab2583-b313-4c9a-a01e-3d5abf49366a" xsi:nil="true"/>
  </documentManagement>
</p:properties>
</file>

<file path=customXml/itemProps1.xml><?xml version="1.0" encoding="utf-8"?>
<ds:datastoreItem xmlns:ds="http://schemas.openxmlformats.org/officeDocument/2006/customXml" ds:itemID="{0D1E9E42-D2B9-4438-B24D-4CB9CDAF5601}"/>
</file>

<file path=customXml/itemProps2.xml><?xml version="1.0" encoding="utf-8"?>
<ds:datastoreItem xmlns:ds="http://schemas.openxmlformats.org/officeDocument/2006/customXml" ds:itemID="{48D9B466-2A3A-4D12-897C-C39653E3D668}"/>
</file>

<file path=customXml/itemProps3.xml><?xml version="1.0" encoding="utf-8"?>
<ds:datastoreItem xmlns:ds="http://schemas.openxmlformats.org/officeDocument/2006/customXml" ds:itemID="{6D044259-5A3B-40D5-8A9F-9EFAEB3CE1BA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227</TotalTime>
  <Words>162</Words>
  <Application>Microsoft Office PowerPoint</Application>
  <PresentationFormat>ユーザー設定</PresentationFormat>
  <Paragraphs>67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10" baseType="lpstr">
      <vt:lpstr>HannariMincho</vt:lpstr>
      <vt:lpstr>游ゴシック</vt:lpstr>
      <vt:lpstr>游ゴシック Light</vt:lpstr>
      <vt:lpstr>Yu Mincho</vt:lpstr>
      <vt:lpstr>Yu Mincho Demibold</vt:lpstr>
      <vt:lpstr>Arial</vt:lpstr>
      <vt:lpstr>Calibri</vt:lpstr>
      <vt:lpstr>Calibri Light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Kawabata Hikari (川畑 ひかり)</dc:creator>
  <cp:lastModifiedBy>Habasaki Kazushi (幅崎 一志)</cp:lastModifiedBy>
  <cp:revision>58</cp:revision>
  <dcterms:created xsi:type="dcterms:W3CDTF">2022-11-15T08:02:41Z</dcterms:created>
  <dcterms:modified xsi:type="dcterms:W3CDTF">2023-02-13T01:59:45Z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0x010100E1462868E4509A4A8855F1F60D2DCDE6</vt:lpwstr>
  </property>
</Properties>
</file>