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5F73"/>
    <a:srgbClr val="B54D61"/>
    <a:srgbClr val="DF486F"/>
    <a:srgbClr val="A23B5B"/>
    <a:srgbClr val="B53B5B"/>
    <a:srgbClr val="DD4466"/>
    <a:srgbClr val="4A3557"/>
    <a:srgbClr val="E15573"/>
    <a:srgbClr val="E46A87"/>
    <a:srgbClr val="E36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55"/>
    <p:restoredTop sz="96327"/>
  </p:normalViewPr>
  <p:slideViewPr>
    <p:cSldViewPr snapToGrid="0">
      <p:cViewPr varScale="1">
        <p:scale>
          <a:sx n="62" d="100"/>
          <a:sy n="62" d="100"/>
        </p:scale>
        <p:origin x="14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FE03-97C0-5C47-9221-7E0F4562DBBB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A29E-CAE8-BC4C-9FEA-7B5B9C9CD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75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FE03-97C0-5C47-9221-7E0F4562DBBB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A29E-CAE8-BC4C-9FEA-7B5B9C9CD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82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FE03-97C0-5C47-9221-7E0F4562DBBB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A29E-CAE8-BC4C-9FEA-7B5B9C9CD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19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FE03-97C0-5C47-9221-7E0F4562DBBB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A29E-CAE8-BC4C-9FEA-7B5B9C9CD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03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FE03-97C0-5C47-9221-7E0F4562DBBB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A29E-CAE8-BC4C-9FEA-7B5B9C9CD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75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FE03-97C0-5C47-9221-7E0F4562DBBB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A29E-CAE8-BC4C-9FEA-7B5B9C9CD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00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FE03-97C0-5C47-9221-7E0F4562DBBB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A29E-CAE8-BC4C-9FEA-7B5B9C9CD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16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FE03-97C0-5C47-9221-7E0F4562DBBB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A29E-CAE8-BC4C-9FEA-7B5B9C9CD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01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FE03-97C0-5C47-9221-7E0F4562DBBB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A29E-CAE8-BC4C-9FEA-7B5B9C9CD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97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FE03-97C0-5C47-9221-7E0F4562DBBB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A29E-CAE8-BC4C-9FEA-7B5B9C9CD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35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FE03-97C0-5C47-9221-7E0F4562DBBB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A29E-CAE8-BC4C-9FEA-7B5B9C9CD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4FE03-97C0-5C47-9221-7E0F4562DBBB}" type="datetimeFigureOut">
              <a:rPr kumimoji="1" lang="ja-JP" altLang="en-US" smtClean="0"/>
              <a:t>2023/2/13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A29E-CAE8-BC4C-9FEA-7B5B9C9CD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66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9B2EE559-2083-984C-5D78-510C404C9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769" y="265203"/>
            <a:ext cx="6057900" cy="2908300"/>
          </a:xfrm>
          <a:prstGeom prst="rect">
            <a:avLst/>
          </a:prstGeom>
        </p:spPr>
      </p:pic>
      <p:pic>
        <p:nvPicPr>
          <p:cNvPr id="54" name="図 53" descr="図形, 四角形&#10;&#10;自動的に生成された説明">
            <a:extLst>
              <a:ext uri="{FF2B5EF4-FFF2-40B4-BE49-F238E27FC236}">
                <a16:creationId xmlns:a16="http://schemas.microsoft.com/office/drawing/2014/main" id="{AC34DF77-7434-924A-293D-B05F41AD4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820" y="2016752"/>
            <a:ext cx="5092700" cy="1714500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55CFF39-0D0A-2B07-327C-DC542C1BFF3E}"/>
              </a:ext>
            </a:extLst>
          </p:cNvPr>
          <p:cNvSpPr txBox="1"/>
          <p:nvPr/>
        </p:nvSpPr>
        <p:spPr>
          <a:xfrm>
            <a:off x="6632050" y="2306385"/>
            <a:ext cx="3704860" cy="3277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530" b="1" spc="-40">
                <a:solidFill>
                  <a:schemeClr val="bg1"/>
                </a:solidFill>
                <a:effectLst/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リーブイントリートメントの購入金額で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E5899D8-5069-E457-4EE2-2C58048196DC}"/>
              </a:ext>
            </a:extLst>
          </p:cNvPr>
          <p:cNvSpPr txBox="1"/>
          <p:nvPr/>
        </p:nvSpPr>
        <p:spPr>
          <a:xfrm>
            <a:off x="6780654" y="2990474"/>
            <a:ext cx="3775393" cy="430887"/>
          </a:xfrm>
          <a:prstGeom prst="rect">
            <a:avLst/>
          </a:prstGeom>
          <a:noFill/>
          <a:effectLst>
            <a:outerShdw blurRad="50800" dist="38100" dir="2700000" algn="tl" rotWithShape="0">
              <a:srgbClr val="B53B5B"/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2200" b="1" spc="-200">
                <a:solidFill>
                  <a:schemeClr val="bg1"/>
                </a:solidFill>
                <a:effectLst/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セ</a:t>
            </a:r>
            <a:r>
              <a:rPr kumimoji="1" lang="ja-JP" altLang="en-US" sz="2200" b="1" spc="-300">
                <a:solidFill>
                  <a:schemeClr val="bg1"/>
                </a:solidFill>
                <a:effectLst/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ット</a:t>
            </a:r>
            <a:r>
              <a:rPr kumimoji="1" lang="ja-JP" altLang="en-US" sz="2200" b="1" spc="-170">
                <a:solidFill>
                  <a:schemeClr val="bg1"/>
                </a:solidFill>
                <a:effectLst/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でお試しいただけます</a:t>
            </a:r>
            <a:r>
              <a:rPr kumimoji="1" lang="ja-JP" altLang="en-US" sz="2200" b="1" spc="-200">
                <a:solidFill>
                  <a:schemeClr val="bg1"/>
                </a:solidFill>
                <a:effectLst/>
                <a:latin typeface="Yu Mincho Demibold" panose="02020400000000000000" pitchFamily="18" charset="-128"/>
                <a:ea typeface="Yu Mincho Demibold" panose="02020400000000000000" pitchFamily="18" charset="-128"/>
              </a:rPr>
              <a:t>！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2D91516-6E89-3570-9BF1-552A59AD4268}"/>
              </a:ext>
            </a:extLst>
          </p:cNvPr>
          <p:cNvSpPr txBox="1"/>
          <p:nvPr/>
        </p:nvSpPr>
        <p:spPr>
          <a:xfrm>
            <a:off x="6428944" y="2699491"/>
            <a:ext cx="1338828" cy="338554"/>
          </a:xfrm>
          <a:prstGeom prst="rect">
            <a:avLst/>
          </a:prstGeom>
          <a:noFill/>
          <a:effectLst>
            <a:outerShdw blurRad="50800" dist="38100" dir="2700000" algn="tl" rotWithShape="0">
              <a:srgbClr val="A23B5B"/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1600" b="1" spc="-100">
                <a:solidFill>
                  <a:srgbClr val="FFF8AA"/>
                </a:solidFill>
                <a:effectLst>
                  <a:outerShdw blurRad="50800" dist="38100" dir="2700000" algn="tl" rotWithShape="0">
                    <a:srgbClr val="A23B5B">
                      <a:alpha val="0"/>
                    </a:srgbClr>
                  </a:outerShdw>
                </a:effectLst>
                <a:latin typeface="Yu Mincho Demibold" panose="02020400000000000000" pitchFamily="18" charset="-128"/>
                <a:ea typeface="Yu Mincho Demibold" panose="02020400000000000000" pitchFamily="18" charset="-128"/>
              </a:rPr>
              <a:t>春の贅沢ケア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8CE20A1-A899-57AA-0E80-DDC0D705A84F}"/>
              </a:ext>
            </a:extLst>
          </p:cNvPr>
          <p:cNvSpPr txBox="1"/>
          <p:nvPr/>
        </p:nvSpPr>
        <p:spPr>
          <a:xfrm>
            <a:off x="9862054" y="2622595"/>
            <a:ext cx="461665" cy="430887"/>
          </a:xfrm>
          <a:prstGeom prst="rect">
            <a:avLst/>
          </a:prstGeom>
          <a:noFill/>
          <a:effectLst>
            <a:outerShdw blurRad="50800" dist="38100" dir="2700000" algn="tl" rotWithShape="0">
              <a:srgbClr val="A23B5B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2200" b="1" spc="-40">
                <a:solidFill>
                  <a:schemeClr val="bg1"/>
                </a:solidFill>
                <a:effectLst>
                  <a:outerShdw blurRad="50800" dist="38100" dir="2700000" algn="tl" rotWithShape="0">
                    <a:srgbClr val="A23B5B">
                      <a:alpha val="0"/>
                    </a:srgbClr>
                  </a:outerShdw>
                </a:effectLst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を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AE859A4-9982-FCF4-2E6C-699F0A9561A3}"/>
              </a:ext>
            </a:extLst>
          </p:cNvPr>
          <p:cNvSpPr txBox="1"/>
          <p:nvPr/>
        </p:nvSpPr>
        <p:spPr>
          <a:xfrm>
            <a:off x="7671281" y="2562021"/>
            <a:ext cx="2350323" cy="507831"/>
          </a:xfrm>
          <a:prstGeom prst="rect">
            <a:avLst/>
          </a:prstGeom>
          <a:noFill/>
          <a:effectLst>
            <a:outerShdw blurRad="38100" dist="25400" dir="2700000" algn="tl" rotWithShape="0">
              <a:srgbClr val="B65F73"/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" altLang="ja-JP" sz="2700" b="1" spc="-50" dirty="0">
                <a:solidFill>
                  <a:srgbClr val="FFF8AA"/>
                </a:solidFill>
                <a:effectLst>
                  <a:outerShdw blurRad="50800" dist="38100" dir="2700000" algn="tl" rotWithShape="0">
                    <a:srgbClr val="DF486F"/>
                  </a:outerShdw>
                </a:effectLst>
                <a:latin typeface="Yu Mincho Demibold" panose="02020400000000000000" pitchFamily="18" charset="-128"/>
                <a:ea typeface="Yu Mincho Demibold" panose="02020400000000000000" pitchFamily="18" charset="-128"/>
              </a:rPr>
              <a:t>Spring Coffret</a:t>
            </a:r>
            <a:endParaRPr kumimoji="1" lang="ja-JP" altLang="en-US" sz="2700" b="1" spc="-50">
              <a:solidFill>
                <a:srgbClr val="FFF8AA"/>
              </a:solidFill>
              <a:effectLst>
                <a:outerShdw blurRad="50800" dist="38100" dir="2700000" algn="tl" rotWithShape="0">
                  <a:srgbClr val="DF486F"/>
                </a:outerShdw>
              </a:effectLst>
              <a:latin typeface="Yu Mincho Demibold" panose="02020400000000000000" pitchFamily="18" charset="-128"/>
              <a:ea typeface="Yu Mincho Demibold" panose="02020400000000000000" pitchFamily="18" charset="-128"/>
            </a:endParaRPr>
          </a:p>
        </p:txBody>
      </p:sp>
      <p:pic>
        <p:nvPicPr>
          <p:cNvPr id="58" name="図 57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3ABD3988-D3C6-447C-1D99-D7CAC2FD9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6" y="5341416"/>
            <a:ext cx="10020300" cy="1943100"/>
          </a:xfrm>
          <a:prstGeom prst="rect">
            <a:avLst/>
          </a:prstGeom>
        </p:spPr>
      </p:pic>
      <p:pic>
        <p:nvPicPr>
          <p:cNvPr id="7" name="図 6" descr="図形, 円&#10;&#10;自動的に生成された説明">
            <a:extLst>
              <a:ext uri="{FF2B5EF4-FFF2-40B4-BE49-F238E27FC236}">
                <a16:creationId xmlns:a16="http://schemas.microsoft.com/office/drawing/2014/main" id="{324399DB-E848-1B85-0195-A34FAE9B31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67" y="1420198"/>
            <a:ext cx="1765300" cy="1765300"/>
          </a:xfrm>
          <a:prstGeom prst="rect">
            <a:avLst/>
          </a:prstGeom>
        </p:spPr>
      </p:pic>
      <p:pic>
        <p:nvPicPr>
          <p:cNvPr id="9" name="図 8" descr="図形, 円&#10;&#10;自動的に生成された説明">
            <a:extLst>
              <a:ext uri="{FF2B5EF4-FFF2-40B4-BE49-F238E27FC236}">
                <a16:creationId xmlns:a16="http://schemas.microsoft.com/office/drawing/2014/main" id="{E1BADA41-9531-39B7-691C-31FAFA0CFD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7223" y="3370134"/>
            <a:ext cx="1663700" cy="1663700"/>
          </a:xfrm>
          <a:prstGeom prst="rect">
            <a:avLst/>
          </a:prstGeom>
        </p:spPr>
      </p:pic>
      <p:pic>
        <p:nvPicPr>
          <p:cNvPr id="5" name="図 4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4FCB5ED2-2247-EE09-594B-8892DA4154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0667" y="622320"/>
            <a:ext cx="2908300" cy="45720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E3C02A6-ABB1-4C5D-0B54-0BB78F044A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756" y="7338896"/>
            <a:ext cx="1752600" cy="88900"/>
          </a:xfrm>
          <a:prstGeom prst="rect">
            <a:avLst/>
          </a:prstGeom>
        </p:spPr>
      </p:pic>
      <p:pic>
        <p:nvPicPr>
          <p:cNvPr id="13" name="図 12" descr="ロゴ, ベン図表&#10;&#10;中程度の精度で自動的に生成された説明">
            <a:extLst>
              <a:ext uri="{FF2B5EF4-FFF2-40B4-BE49-F238E27FC236}">
                <a16:creationId xmlns:a16="http://schemas.microsoft.com/office/drawing/2014/main" id="{9E084825-A8FA-2C61-6369-699AA84C69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2621" y="3424882"/>
            <a:ext cx="866140" cy="866140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7635AD4-B51E-9E05-4E27-9C2B9B063EFB}"/>
              </a:ext>
            </a:extLst>
          </p:cNvPr>
          <p:cNvSpPr txBox="1"/>
          <p:nvPr/>
        </p:nvSpPr>
        <p:spPr>
          <a:xfrm>
            <a:off x="1142281" y="5482073"/>
            <a:ext cx="21903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20">
                <a:latin typeface="+mn-ea"/>
              </a:rPr>
              <a:t>インメトリィ　フィクスコンセントレート　ミルク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6320539-A1C8-8A0B-273C-655B02BE76DC}"/>
              </a:ext>
            </a:extLst>
          </p:cNvPr>
          <p:cNvSpPr txBox="1"/>
          <p:nvPr/>
        </p:nvSpPr>
        <p:spPr>
          <a:xfrm>
            <a:off x="1142281" y="5652948"/>
            <a:ext cx="21903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20"/>
              <a:t>インメトリィ　フィクスコンセントレート　セラム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9F845F6-0CC5-C855-FA1F-3ED30689F15A}"/>
              </a:ext>
            </a:extLst>
          </p:cNvPr>
          <p:cNvSpPr txBox="1"/>
          <p:nvPr/>
        </p:nvSpPr>
        <p:spPr>
          <a:xfrm>
            <a:off x="1142281" y="5805347"/>
            <a:ext cx="17107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00"/>
              <a:t>リペアリティ　スーペリアエッセンス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84E3E8F-62F2-0B4B-A24D-6127B1E7A791}"/>
              </a:ext>
            </a:extLst>
          </p:cNvPr>
          <p:cNvSpPr txBox="1"/>
          <p:nvPr/>
        </p:nvSpPr>
        <p:spPr>
          <a:xfrm>
            <a:off x="1142281" y="5976221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00"/>
              <a:t>クエンチ　ミスト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254F585-CE62-6A06-CB5B-43608B478A44}"/>
              </a:ext>
            </a:extLst>
          </p:cNvPr>
          <p:cNvSpPr txBox="1"/>
          <p:nvPr/>
        </p:nvSpPr>
        <p:spPr>
          <a:xfrm>
            <a:off x="1142281" y="6147095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00"/>
              <a:t>クエンチ 　セラム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E8064C2-3D3F-46C7-B81E-D065577940C0}"/>
              </a:ext>
            </a:extLst>
          </p:cNvPr>
          <p:cNvSpPr txBox="1"/>
          <p:nvPr/>
        </p:nvSpPr>
        <p:spPr>
          <a:xfrm>
            <a:off x="1142281" y="6308733"/>
            <a:ext cx="992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00"/>
              <a:t>クエンチ　フルイド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770D25F-F697-79C5-9E35-FC17D8C7538A}"/>
              </a:ext>
            </a:extLst>
          </p:cNvPr>
          <p:cNvSpPr txBox="1"/>
          <p:nvPr/>
        </p:nvSpPr>
        <p:spPr>
          <a:xfrm>
            <a:off x="1142281" y="6479608"/>
            <a:ext cx="10823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00"/>
              <a:t>フィルメロウ　ミルク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47FC31E-1570-6551-95EF-914BF56873F1}"/>
              </a:ext>
            </a:extLst>
          </p:cNvPr>
          <p:cNvSpPr txBox="1"/>
          <p:nvPr/>
        </p:nvSpPr>
        <p:spPr>
          <a:xfrm>
            <a:off x="1142281" y="6641246"/>
            <a:ext cx="10823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00"/>
              <a:t>アクアヴィア　セラム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AFEE6B5-0990-3864-38C5-74FC487F3E30}"/>
              </a:ext>
            </a:extLst>
          </p:cNvPr>
          <p:cNvSpPr txBox="1"/>
          <p:nvPr/>
        </p:nvSpPr>
        <p:spPr>
          <a:xfrm>
            <a:off x="1142281" y="6807502"/>
            <a:ext cx="14414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00"/>
              <a:t>アクアヴィア　モイストセラム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B6251DB-2670-9A12-7565-017080D1D18C}"/>
              </a:ext>
            </a:extLst>
          </p:cNvPr>
          <p:cNvSpPr txBox="1"/>
          <p:nvPr/>
        </p:nvSpPr>
        <p:spPr>
          <a:xfrm>
            <a:off x="1142281" y="6969140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00"/>
              <a:t>スムース　セラム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65308E2-160F-4997-A19A-F915C83FED05}"/>
              </a:ext>
            </a:extLst>
          </p:cNvPr>
          <p:cNvSpPr txBox="1"/>
          <p:nvPr/>
        </p:nvSpPr>
        <p:spPr>
          <a:xfrm>
            <a:off x="3234239" y="5482073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5,830</a:t>
            </a:r>
            <a:r>
              <a:rPr kumimoji="1" lang="ja-JP" altLang="en-US" sz="800">
                <a:latin typeface="+mn-ea"/>
              </a:rPr>
              <a:t>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65D6ACE-C672-7401-47A1-02D06C8D70AE}"/>
              </a:ext>
            </a:extLst>
          </p:cNvPr>
          <p:cNvSpPr txBox="1"/>
          <p:nvPr/>
        </p:nvSpPr>
        <p:spPr>
          <a:xfrm>
            <a:off x="3234239" y="5648329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5,830</a:t>
            </a:r>
            <a:r>
              <a:rPr kumimoji="1" lang="ja-JP" altLang="en-US" sz="800">
                <a:latin typeface="+mn-ea"/>
              </a:rPr>
              <a:t>円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9D5E852-150D-94DB-4E00-031808EC9A4D}"/>
              </a:ext>
            </a:extLst>
          </p:cNvPr>
          <p:cNvSpPr txBox="1"/>
          <p:nvPr/>
        </p:nvSpPr>
        <p:spPr>
          <a:xfrm>
            <a:off x="3234239" y="5809962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4,180</a:t>
            </a:r>
            <a:r>
              <a:rPr kumimoji="1" lang="ja-JP" altLang="en-US" sz="800">
                <a:latin typeface="+mn-ea"/>
              </a:rPr>
              <a:t>円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56F4025-AFC9-54BF-DAC3-40DBDB8142F1}"/>
              </a:ext>
            </a:extLst>
          </p:cNvPr>
          <p:cNvSpPr txBox="1"/>
          <p:nvPr/>
        </p:nvSpPr>
        <p:spPr>
          <a:xfrm>
            <a:off x="3234239" y="5976217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2,200</a:t>
            </a:r>
            <a:r>
              <a:rPr kumimoji="1" lang="ja-JP" altLang="en-US" sz="800">
                <a:latin typeface="+mn-ea"/>
              </a:rPr>
              <a:t>円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9D112B3-7B8C-C909-96ED-DC83F3F6CD93}"/>
              </a:ext>
            </a:extLst>
          </p:cNvPr>
          <p:cNvSpPr txBox="1"/>
          <p:nvPr/>
        </p:nvSpPr>
        <p:spPr>
          <a:xfrm>
            <a:off x="3234239" y="6137854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2,860</a:t>
            </a:r>
            <a:r>
              <a:rPr kumimoji="1" lang="ja-JP" altLang="en-US" sz="800">
                <a:latin typeface="+mn-ea"/>
              </a:rPr>
              <a:t>円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18A73BC-FBD0-9D9F-30BF-041867A396F5}"/>
              </a:ext>
            </a:extLst>
          </p:cNvPr>
          <p:cNvSpPr txBox="1"/>
          <p:nvPr/>
        </p:nvSpPr>
        <p:spPr>
          <a:xfrm>
            <a:off x="3234239" y="6308727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2,860</a:t>
            </a:r>
            <a:r>
              <a:rPr kumimoji="1" lang="ja-JP" altLang="en-US" sz="800">
                <a:latin typeface="+mn-ea"/>
              </a:rPr>
              <a:t>円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E28A9EC-533F-4C6B-D9A7-FB8B8CC28D0A}"/>
              </a:ext>
            </a:extLst>
          </p:cNvPr>
          <p:cNvSpPr txBox="1"/>
          <p:nvPr/>
        </p:nvSpPr>
        <p:spPr>
          <a:xfrm>
            <a:off x="3234239" y="6474981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2,860</a:t>
            </a:r>
            <a:r>
              <a:rPr kumimoji="1" lang="ja-JP" altLang="en-US" sz="800">
                <a:latin typeface="+mn-ea"/>
              </a:rPr>
              <a:t>円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0229E9A-C163-79E6-B952-AE360EBFBCBF}"/>
              </a:ext>
            </a:extLst>
          </p:cNvPr>
          <p:cNvSpPr txBox="1"/>
          <p:nvPr/>
        </p:nvSpPr>
        <p:spPr>
          <a:xfrm>
            <a:off x="3234239" y="6641235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2,860</a:t>
            </a:r>
            <a:r>
              <a:rPr kumimoji="1" lang="ja-JP" altLang="en-US" sz="800">
                <a:latin typeface="+mn-ea"/>
              </a:rPr>
              <a:t>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BC2BE08-3C60-6F80-03F3-D1FD346F7699}"/>
              </a:ext>
            </a:extLst>
          </p:cNvPr>
          <p:cNvSpPr txBox="1"/>
          <p:nvPr/>
        </p:nvSpPr>
        <p:spPr>
          <a:xfrm>
            <a:off x="3234239" y="6802872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2,860</a:t>
            </a:r>
            <a:r>
              <a:rPr kumimoji="1" lang="ja-JP" altLang="en-US" sz="800">
                <a:latin typeface="+mn-ea"/>
              </a:rPr>
              <a:t>円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41D7CD5-5AF2-7AE8-156D-310F2A61C586}"/>
              </a:ext>
            </a:extLst>
          </p:cNvPr>
          <p:cNvSpPr txBox="1"/>
          <p:nvPr/>
        </p:nvSpPr>
        <p:spPr>
          <a:xfrm>
            <a:off x="3234239" y="6969126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2,860</a:t>
            </a:r>
            <a:r>
              <a:rPr kumimoji="1" lang="ja-JP" altLang="en-US" sz="800">
                <a:latin typeface="+mn-ea"/>
              </a:rPr>
              <a:t>円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17688A5-2138-F40A-5EE7-858BA5391A3D}"/>
              </a:ext>
            </a:extLst>
          </p:cNvPr>
          <p:cNvSpPr txBox="1"/>
          <p:nvPr/>
        </p:nvSpPr>
        <p:spPr>
          <a:xfrm>
            <a:off x="530575" y="1730458"/>
            <a:ext cx="1223412" cy="1111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900" b="1">
                <a:solidFill>
                  <a:schemeClr val="bg1"/>
                </a:solidFill>
                <a:latin typeface="+mn-ea"/>
              </a:rPr>
              <a:t>カウンセリングで</a:t>
            </a:r>
          </a:p>
          <a:p>
            <a:pPr>
              <a:lnSpc>
                <a:spcPct val="150000"/>
              </a:lnSpc>
            </a:pPr>
            <a:r>
              <a:rPr kumimoji="1" lang="ja-JP" altLang="en-US" sz="900" b="1">
                <a:solidFill>
                  <a:schemeClr val="bg1"/>
                </a:solidFill>
                <a:latin typeface="+mn-ea"/>
              </a:rPr>
              <a:t>お客さまの</a:t>
            </a:r>
          </a:p>
          <a:p>
            <a:pPr>
              <a:lnSpc>
                <a:spcPct val="150000"/>
              </a:lnSpc>
            </a:pPr>
            <a:r>
              <a:rPr kumimoji="1" lang="ja-JP" altLang="en-US" sz="900" b="1">
                <a:solidFill>
                  <a:schemeClr val="bg1"/>
                </a:solidFill>
                <a:latin typeface="+mn-ea"/>
              </a:rPr>
              <a:t>髪質にあった</a:t>
            </a:r>
          </a:p>
          <a:p>
            <a:pPr>
              <a:lnSpc>
                <a:spcPct val="150000"/>
              </a:lnSpc>
            </a:pPr>
            <a:r>
              <a:rPr kumimoji="1" lang="ja-JP" altLang="en-US" sz="900" b="1">
                <a:solidFill>
                  <a:schemeClr val="bg1"/>
                </a:solidFill>
                <a:latin typeface="+mn-ea"/>
              </a:rPr>
              <a:t>アイテムを</a:t>
            </a:r>
          </a:p>
          <a:p>
            <a:pPr>
              <a:lnSpc>
                <a:spcPct val="150000"/>
              </a:lnSpc>
            </a:pPr>
            <a:r>
              <a:rPr kumimoji="1" lang="ja-JP" altLang="en-US" sz="900" b="1">
                <a:solidFill>
                  <a:schemeClr val="bg1"/>
                </a:solidFill>
                <a:latin typeface="+mn-ea"/>
              </a:rPr>
              <a:t>お選びいたします。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059ECA3-20D0-9802-CE77-023163DA2A22}"/>
              </a:ext>
            </a:extLst>
          </p:cNvPr>
          <p:cNvSpPr txBox="1"/>
          <p:nvPr/>
        </p:nvSpPr>
        <p:spPr>
          <a:xfrm>
            <a:off x="4143820" y="3721659"/>
            <a:ext cx="1107996" cy="903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900" b="1">
                <a:solidFill>
                  <a:schemeClr val="bg1"/>
                </a:solidFill>
                <a:latin typeface="+mn-ea"/>
              </a:rPr>
              <a:t>お悩みや理想の</a:t>
            </a:r>
          </a:p>
          <a:p>
            <a:pPr>
              <a:lnSpc>
                <a:spcPct val="150000"/>
              </a:lnSpc>
            </a:pPr>
            <a:r>
              <a:rPr kumimoji="1" lang="ja-JP" altLang="en-US" sz="900" b="1">
                <a:solidFill>
                  <a:schemeClr val="bg1"/>
                </a:solidFill>
                <a:latin typeface="+mn-ea"/>
              </a:rPr>
              <a:t>ヘアスタイルなど</a:t>
            </a:r>
          </a:p>
          <a:p>
            <a:pPr>
              <a:lnSpc>
                <a:spcPct val="150000"/>
              </a:lnSpc>
            </a:pPr>
            <a:r>
              <a:rPr kumimoji="1" lang="ja-JP" altLang="en-US" sz="900" b="1">
                <a:solidFill>
                  <a:schemeClr val="bg1"/>
                </a:solidFill>
                <a:latin typeface="+mn-ea"/>
              </a:rPr>
              <a:t>お気軽に</a:t>
            </a:r>
          </a:p>
          <a:p>
            <a:pPr>
              <a:lnSpc>
                <a:spcPct val="150000"/>
              </a:lnSpc>
            </a:pPr>
            <a:r>
              <a:rPr kumimoji="1" lang="ja-JP" altLang="en-US" sz="900" b="1">
                <a:solidFill>
                  <a:schemeClr val="bg1"/>
                </a:solidFill>
                <a:latin typeface="+mn-ea"/>
              </a:rPr>
              <a:t>ご相談ください。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88EC5D19-CA64-A27E-7EC2-4D7650D5AEFE}"/>
              </a:ext>
            </a:extLst>
          </p:cNvPr>
          <p:cNvSpPr txBox="1"/>
          <p:nvPr/>
        </p:nvSpPr>
        <p:spPr>
          <a:xfrm>
            <a:off x="6607247" y="7301017"/>
            <a:ext cx="39196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600" dirty="0">
                <a:latin typeface="+mn-ea"/>
              </a:rPr>
              <a:t>※</a:t>
            </a:r>
            <a:r>
              <a:rPr kumimoji="1" lang="ja-JP" altLang="en-US" sz="600">
                <a:latin typeface="+mn-ea"/>
              </a:rPr>
              <a:t>販売名：オージュア </a:t>
            </a:r>
            <a:r>
              <a:rPr kumimoji="1" lang="en" altLang="ja-JP" sz="600" dirty="0">
                <a:latin typeface="+mn-ea"/>
              </a:rPr>
              <a:t>MC </a:t>
            </a:r>
            <a:r>
              <a:rPr kumimoji="1" lang="ja-JP" altLang="en-US" sz="600">
                <a:latin typeface="+mn-ea"/>
              </a:rPr>
              <a:t>モイスチュアクリアシャンプー</a:t>
            </a:r>
            <a:r>
              <a:rPr kumimoji="1" lang="en" altLang="ja-JP" sz="600" dirty="0">
                <a:latin typeface="+mn-ea"/>
              </a:rPr>
              <a:t>v</a:t>
            </a:r>
            <a:r>
              <a:rPr kumimoji="1" lang="ja-JP" altLang="en" sz="600">
                <a:latin typeface="+mn-ea"/>
              </a:rPr>
              <a:t>　</a:t>
            </a:r>
            <a:r>
              <a:rPr kumimoji="1" lang="en" altLang="ja-JP" sz="600" dirty="0">
                <a:latin typeface="+mn-ea"/>
              </a:rPr>
              <a:t>〈</a:t>
            </a:r>
            <a:r>
              <a:rPr kumimoji="1" lang="ja-JP" altLang="en-US" sz="600">
                <a:latin typeface="+mn-ea"/>
              </a:rPr>
              <a:t>医薬部外品</a:t>
            </a:r>
            <a:r>
              <a:rPr kumimoji="1" lang="en-US" altLang="ja-JP" sz="600" dirty="0">
                <a:latin typeface="+mn-ea"/>
              </a:rPr>
              <a:t>〉</a:t>
            </a:r>
            <a:r>
              <a:rPr kumimoji="1" lang="ja-JP" altLang="en-US" sz="600">
                <a:latin typeface="+mn-ea"/>
              </a:rPr>
              <a:t>　●価格は全て税込価格です。 </a:t>
            </a:r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80994BAE-0FCF-00DD-632D-978F396DF905}"/>
              </a:ext>
            </a:extLst>
          </p:cNvPr>
          <p:cNvCxnSpPr/>
          <p:nvPr/>
        </p:nvCxnSpPr>
        <p:spPr>
          <a:xfrm>
            <a:off x="1205570" y="5661301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9D590E5A-9328-6738-9AE0-480C5D972E61}"/>
              </a:ext>
            </a:extLst>
          </p:cNvPr>
          <p:cNvCxnSpPr/>
          <p:nvPr/>
        </p:nvCxnSpPr>
        <p:spPr>
          <a:xfrm>
            <a:off x="1205570" y="5826401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1619A619-96D3-4FAC-C1F8-F97CB07B8B8B}"/>
              </a:ext>
            </a:extLst>
          </p:cNvPr>
          <p:cNvCxnSpPr/>
          <p:nvPr/>
        </p:nvCxnSpPr>
        <p:spPr>
          <a:xfrm>
            <a:off x="1205570" y="5991501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00214D27-2F57-0624-E377-C04AE26707D7}"/>
              </a:ext>
            </a:extLst>
          </p:cNvPr>
          <p:cNvCxnSpPr/>
          <p:nvPr/>
        </p:nvCxnSpPr>
        <p:spPr>
          <a:xfrm>
            <a:off x="1205570" y="6156601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956C7598-E024-8E06-77F5-D27A5B23CD0C}"/>
              </a:ext>
            </a:extLst>
          </p:cNvPr>
          <p:cNvCxnSpPr/>
          <p:nvPr/>
        </p:nvCxnSpPr>
        <p:spPr>
          <a:xfrm>
            <a:off x="1205570" y="6324876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119452C2-4FC0-E659-3560-D3A25164B7B6}"/>
              </a:ext>
            </a:extLst>
          </p:cNvPr>
          <p:cNvCxnSpPr/>
          <p:nvPr/>
        </p:nvCxnSpPr>
        <p:spPr>
          <a:xfrm>
            <a:off x="1205570" y="6489976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9EB560F2-EF42-CDE5-7417-B54889A6B900}"/>
              </a:ext>
            </a:extLst>
          </p:cNvPr>
          <p:cNvCxnSpPr/>
          <p:nvPr/>
        </p:nvCxnSpPr>
        <p:spPr>
          <a:xfrm>
            <a:off x="1205570" y="6655076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8A81AA0D-D6CB-FF32-71F6-1FF26F9504BD}"/>
              </a:ext>
            </a:extLst>
          </p:cNvPr>
          <p:cNvCxnSpPr/>
          <p:nvPr/>
        </p:nvCxnSpPr>
        <p:spPr>
          <a:xfrm>
            <a:off x="1205570" y="6823351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212FF1F1-B029-B9D1-F7AC-829223950229}"/>
              </a:ext>
            </a:extLst>
          </p:cNvPr>
          <p:cNvCxnSpPr/>
          <p:nvPr/>
        </p:nvCxnSpPr>
        <p:spPr>
          <a:xfrm>
            <a:off x="1205570" y="6988451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CE7CD44A-DE36-2010-3C95-E8606F52DEDD}"/>
              </a:ext>
            </a:extLst>
          </p:cNvPr>
          <p:cNvCxnSpPr/>
          <p:nvPr/>
        </p:nvCxnSpPr>
        <p:spPr>
          <a:xfrm>
            <a:off x="1205570" y="7153551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5C8152CC-15C3-9A3E-966B-551CA67C035C}"/>
              </a:ext>
            </a:extLst>
          </p:cNvPr>
          <p:cNvCxnSpPr/>
          <p:nvPr/>
        </p:nvCxnSpPr>
        <p:spPr>
          <a:xfrm>
            <a:off x="4415495" y="7153551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5B5DA63-B184-CE99-C865-132527D07034}"/>
              </a:ext>
            </a:extLst>
          </p:cNvPr>
          <p:cNvCxnSpPr/>
          <p:nvPr/>
        </p:nvCxnSpPr>
        <p:spPr>
          <a:xfrm>
            <a:off x="4415495" y="6820176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8CB51A72-B89C-8035-9631-FAD56CBD505C}"/>
              </a:ext>
            </a:extLst>
          </p:cNvPr>
          <p:cNvCxnSpPr/>
          <p:nvPr/>
        </p:nvCxnSpPr>
        <p:spPr>
          <a:xfrm>
            <a:off x="4415495" y="6655076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C012241D-33EC-81D3-DDB3-98A20733EC8B}"/>
              </a:ext>
            </a:extLst>
          </p:cNvPr>
          <p:cNvCxnSpPr/>
          <p:nvPr/>
        </p:nvCxnSpPr>
        <p:spPr>
          <a:xfrm>
            <a:off x="4415495" y="6493151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1A11BF4E-6414-EE84-B95B-E7738C5AA6C9}"/>
              </a:ext>
            </a:extLst>
          </p:cNvPr>
          <p:cNvCxnSpPr/>
          <p:nvPr/>
        </p:nvCxnSpPr>
        <p:spPr>
          <a:xfrm>
            <a:off x="4415495" y="6331226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ABE407B2-C492-376F-C65B-53BBCE3FD822}"/>
              </a:ext>
            </a:extLst>
          </p:cNvPr>
          <p:cNvCxnSpPr/>
          <p:nvPr/>
        </p:nvCxnSpPr>
        <p:spPr>
          <a:xfrm>
            <a:off x="7644470" y="7153551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3B3AFA79-5E6D-4F6D-0DF3-E3D4BB121A6B}"/>
              </a:ext>
            </a:extLst>
          </p:cNvPr>
          <p:cNvCxnSpPr/>
          <p:nvPr/>
        </p:nvCxnSpPr>
        <p:spPr>
          <a:xfrm>
            <a:off x="7644470" y="6820176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0C41A807-CE89-2123-3ACA-8A57A3B09BDC}"/>
              </a:ext>
            </a:extLst>
          </p:cNvPr>
          <p:cNvCxnSpPr/>
          <p:nvPr/>
        </p:nvCxnSpPr>
        <p:spPr>
          <a:xfrm>
            <a:off x="7644470" y="6655076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3C0B9CEB-E48A-DD51-2FF9-DE043412D835}"/>
              </a:ext>
            </a:extLst>
          </p:cNvPr>
          <p:cNvCxnSpPr/>
          <p:nvPr/>
        </p:nvCxnSpPr>
        <p:spPr>
          <a:xfrm>
            <a:off x="7644470" y="6493151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F771878D-9EE9-7A2B-64AA-4029F491C7B7}"/>
              </a:ext>
            </a:extLst>
          </p:cNvPr>
          <p:cNvCxnSpPr/>
          <p:nvPr/>
        </p:nvCxnSpPr>
        <p:spPr>
          <a:xfrm>
            <a:off x="7644470" y="6331226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E7086CF3-7117-C22A-37BB-DCA97023AD4B}"/>
              </a:ext>
            </a:extLst>
          </p:cNvPr>
          <p:cNvCxnSpPr/>
          <p:nvPr/>
        </p:nvCxnSpPr>
        <p:spPr>
          <a:xfrm>
            <a:off x="7644470" y="6988451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39C0614C-DD98-DEF0-DBE0-D73D739D2E24}"/>
              </a:ext>
            </a:extLst>
          </p:cNvPr>
          <p:cNvCxnSpPr/>
          <p:nvPr/>
        </p:nvCxnSpPr>
        <p:spPr>
          <a:xfrm>
            <a:off x="7644470" y="5826401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55F5552E-9C94-B597-D00E-E6CA10FC6D3E}"/>
              </a:ext>
            </a:extLst>
          </p:cNvPr>
          <p:cNvCxnSpPr/>
          <p:nvPr/>
        </p:nvCxnSpPr>
        <p:spPr>
          <a:xfrm>
            <a:off x="7644470" y="5991501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21D575ED-89B6-FACF-090F-33159D1FA5BF}"/>
              </a:ext>
            </a:extLst>
          </p:cNvPr>
          <p:cNvCxnSpPr/>
          <p:nvPr/>
        </p:nvCxnSpPr>
        <p:spPr>
          <a:xfrm>
            <a:off x="7644470" y="6156601"/>
            <a:ext cx="2513638" cy="0"/>
          </a:xfrm>
          <a:prstGeom prst="line">
            <a:avLst/>
          </a:prstGeom>
          <a:ln>
            <a:solidFill>
              <a:srgbClr val="EEA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FEA73D2C-5413-6CEE-9407-F54717E61A89}"/>
              </a:ext>
            </a:extLst>
          </p:cNvPr>
          <p:cNvSpPr txBox="1"/>
          <p:nvPr/>
        </p:nvSpPr>
        <p:spPr>
          <a:xfrm>
            <a:off x="4345856" y="6147095"/>
            <a:ext cx="13612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00"/>
              <a:t>エクイアル 　フォースミスト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9027E6C9-AFB7-6BBD-1EE7-9F891F7B5D30}"/>
              </a:ext>
            </a:extLst>
          </p:cNvPr>
          <p:cNvSpPr txBox="1"/>
          <p:nvPr/>
        </p:nvSpPr>
        <p:spPr>
          <a:xfrm>
            <a:off x="4345856" y="6308733"/>
            <a:ext cx="15311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00"/>
              <a:t>イミュライズ　エクシードセラム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4A4F92CD-E3E5-7C4B-19CD-645CD07F982B}"/>
              </a:ext>
            </a:extLst>
          </p:cNvPr>
          <p:cNvSpPr txBox="1"/>
          <p:nvPr/>
        </p:nvSpPr>
        <p:spPr>
          <a:xfrm>
            <a:off x="4345856" y="6479608"/>
            <a:ext cx="17107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00"/>
              <a:t>イミュライズ　ジェルステムライザー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F602E71D-EC8A-3949-1A7D-0AB5A69BE07D}"/>
              </a:ext>
            </a:extLst>
          </p:cNvPr>
          <p:cNvSpPr txBox="1"/>
          <p:nvPr/>
        </p:nvSpPr>
        <p:spPr>
          <a:xfrm>
            <a:off x="4345856" y="6641246"/>
            <a:ext cx="12618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00"/>
              <a:t>タイムサージ　エッセンス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C938E39-E09C-51EF-D9B7-8656DD850368}"/>
              </a:ext>
            </a:extLst>
          </p:cNvPr>
          <p:cNvSpPr txBox="1"/>
          <p:nvPr/>
        </p:nvSpPr>
        <p:spPr>
          <a:xfrm>
            <a:off x="4345856" y="6890052"/>
            <a:ext cx="15311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00"/>
              <a:t>ディオーラム　エンゲージセラム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6730CB90-0BA0-8C52-3EEE-D80907287E48}"/>
              </a:ext>
            </a:extLst>
          </p:cNvPr>
          <p:cNvSpPr txBox="1"/>
          <p:nvPr/>
        </p:nvSpPr>
        <p:spPr>
          <a:xfrm>
            <a:off x="6437814" y="6137854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3,300</a:t>
            </a:r>
            <a:r>
              <a:rPr kumimoji="1" lang="ja-JP" altLang="en-US" sz="800">
                <a:latin typeface="+mn-ea"/>
              </a:rPr>
              <a:t>円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EE82D059-025E-5C9D-DC08-F7B6EFB9CB66}"/>
              </a:ext>
            </a:extLst>
          </p:cNvPr>
          <p:cNvSpPr txBox="1"/>
          <p:nvPr/>
        </p:nvSpPr>
        <p:spPr>
          <a:xfrm>
            <a:off x="6437814" y="6308727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4,180</a:t>
            </a:r>
            <a:r>
              <a:rPr kumimoji="1" lang="ja-JP" altLang="en-US" sz="800">
                <a:latin typeface="+mn-ea"/>
              </a:rPr>
              <a:t>円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80C0060C-A88C-2AED-17D9-7C7796F72355}"/>
              </a:ext>
            </a:extLst>
          </p:cNvPr>
          <p:cNvSpPr txBox="1"/>
          <p:nvPr/>
        </p:nvSpPr>
        <p:spPr>
          <a:xfrm>
            <a:off x="6437814" y="6474981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5,280</a:t>
            </a:r>
            <a:r>
              <a:rPr kumimoji="1" lang="ja-JP" altLang="en-US" sz="800">
                <a:latin typeface="+mn-ea"/>
              </a:rPr>
              <a:t>円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CE321D79-2187-70C2-2B6C-4035071E0839}"/>
              </a:ext>
            </a:extLst>
          </p:cNvPr>
          <p:cNvSpPr txBox="1"/>
          <p:nvPr/>
        </p:nvSpPr>
        <p:spPr>
          <a:xfrm>
            <a:off x="6437814" y="6641235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2,860</a:t>
            </a:r>
            <a:r>
              <a:rPr kumimoji="1" lang="ja-JP" altLang="en-US" sz="800">
                <a:latin typeface="+mn-ea"/>
              </a:rPr>
              <a:t>円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7E08180C-E9E9-BACB-8F08-7EA6746995BF}"/>
              </a:ext>
            </a:extLst>
          </p:cNvPr>
          <p:cNvSpPr txBox="1"/>
          <p:nvPr/>
        </p:nvSpPr>
        <p:spPr>
          <a:xfrm>
            <a:off x="6437814" y="6885422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4,950</a:t>
            </a:r>
            <a:r>
              <a:rPr kumimoji="1" lang="ja-JP" altLang="en-US" sz="800">
                <a:latin typeface="+mn-ea"/>
              </a:rPr>
              <a:t>円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CF0AF9C7-6BDC-C341-D77A-6CDF2C22F69F}"/>
              </a:ext>
            </a:extLst>
          </p:cNvPr>
          <p:cNvSpPr txBox="1"/>
          <p:nvPr/>
        </p:nvSpPr>
        <p:spPr>
          <a:xfrm>
            <a:off x="7574831" y="6807502"/>
            <a:ext cx="10021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00"/>
              <a:t>デイライト 　セラム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AF275BBB-C024-4286-D426-50DDC8C95D62}"/>
              </a:ext>
            </a:extLst>
          </p:cNvPr>
          <p:cNvSpPr txBox="1"/>
          <p:nvPr/>
        </p:nvSpPr>
        <p:spPr>
          <a:xfrm>
            <a:off x="7574831" y="6969140"/>
            <a:ext cx="11817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00"/>
              <a:t>デイライト　 エッセンス</a:t>
            </a: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E05E7272-4880-C6F2-3958-82D5879DE026}"/>
              </a:ext>
            </a:extLst>
          </p:cNvPr>
          <p:cNvSpPr txBox="1"/>
          <p:nvPr/>
        </p:nvSpPr>
        <p:spPr>
          <a:xfrm>
            <a:off x="9660439" y="6802872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2,860</a:t>
            </a:r>
            <a:r>
              <a:rPr kumimoji="1" lang="ja-JP" altLang="en-US" sz="800">
                <a:latin typeface="+mn-ea"/>
              </a:rPr>
              <a:t>円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4E678A49-2F33-1464-01C4-9DFD194997E1}"/>
              </a:ext>
            </a:extLst>
          </p:cNvPr>
          <p:cNvSpPr txBox="1"/>
          <p:nvPr/>
        </p:nvSpPr>
        <p:spPr>
          <a:xfrm>
            <a:off x="9660439" y="6969126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2,860</a:t>
            </a:r>
            <a:r>
              <a:rPr kumimoji="1" lang="ja-JP" altLang="en-US" sz="800">
                <a:latin typeface="+mn-ea"/>
              </a:rPr>
              <a:t>円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F3AB9AD9-C46E-771D-D2F4-E713E5281EDC}"/>
              </a:ext>
            </a:extLst>
          </p:cNvPr>
          <p:cNvSpPr txBox="1"/>
          <p:nvPr/>
        </p:nvSpPr>
        <p:spPr>
          <a:xfrm>
            <a:off x="7574831" y="5652948"/>
            <a:ext cx="14414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00"/>
              <a:t>グロウシブ　グロウエッセンス</a:t>
            </a: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B1E0BD31-730F-7446-C80D-447DA5C7B9AB}"/>
              </a:ext>
            </a:extLst>
          </p:cNvPr>
          <p:cNvSpPr txBox="1"/>
          <p:nvPr/>
        </p:nvSpPr>
        <p:spPr>
          <a:xfrm>
            <a:off x="7574831" y="5805347"/>
            <a:ext cx="14414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00"/>
              <a:t>オーセナム　ルーセントオーラ</a:t>
            </a: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BE5BDDC2-E35F-E350-E61A-2D2A3F1558E3}"/>
              </a:ext>
            </a:extLst>
          </p:cNvPr>
          <p:cNvSpPr txBox="1"/>
          <p:nvPr/>
        </p:nvSpPr>
        <p:spPr>
          <a:xfrm>
            <a:off x="7574831" y="5976221"/>
            <a:ext cx="18902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00"/>
              <a:t>モイストカーム　モイスチュアローション</a:t>
            </a: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87536639-CFB5-83A7-12F6-EC78E526CCF8}"/>
              </a:ext>
            </a:extLst>
          </p:cNvPr>
          <p:cNvSpPr txBox="1"/>
          <p:nvPr/>
        </p:nvSpPr>
        <p:spPr>
          <a:xfrm>
            <a:off x="7574831" y="6147095"/>
            <a:ext cx="19896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00"/>
              <a:t>エイジングスパ　リフティング 　ローション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E14D1C1C-C5D9-4067-A0D2-DEC77DB35338}"/>
              </a:ext>
            </a:extLst>
          </p:cNvPr>
          <p:cNvSpPr txBox="1"/>
          <p:nvPr/>
        </p:nvSpPr>
        <p:spPr>
          <a:xfrm>
            <a:off x="7574831" y="6308733"/>
            <a:ext cx="15311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00"/>
              <a:t>フォルティス　ルミナスショット</a:t>
            </a:r>
            <a:endParaRPr kumimoji="1" lang="en-US" altLang="ja-JP" sz="800" spc="-100" dirty="0"/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2FBA684D-2FAB-4363-7B39-9EAA574232B6}"/>
              </a:ext>
            </a:extLst>
          </p:cNvPr>
          <p:cNvSpPr txBox="1"/>
          <p:nvPr/>
        </p:nvSpPr>
        <p:spPr>
          <a:xfrm>
            <a:off x="7574831" y="6479608"/>
            <a:ext cx="16209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00"/>
              <a:t>エクスシールド　リフレクトセラム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A21CB8F7-8ACC-9F6C-7A93-263802A19997}"/>
              </a:ext>
            </a:extLst>
          </p:cNvPr>
          <p:cNvSpPr txBox="1"/>
          <p:nvPr/>
        </p:nvSpPr>
        <p:spPr>
          <a:xfrm>
            <a:off x="7574831" y="6641246"/>
            <a:ext cx="10823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spc="-100"/>
              <a:t>デイライト　シャワー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ADDF444D-B4D1-9C5D-BFE8-2B67AFCFBD69}"/>
              </a:ext>
            </a:extLst>
          </p:cNvPr>
          <p:cNvSpPr txBox="1"/>
          <p:nvPr/>
        </p:nvSpPr>
        <p:spPr>
          <a:xfrm>
            <a:off x="9660439" y="5648329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6,600</a:t>
            </a:r>
            <a:r>
              <a:rPr kumimoji="1" lang="ja-JP" altLang="en-US" sz="800">
                <a:latin typeface="+mn-ea"/>
              </a:rPr>
              <a:t>円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6E36B972-A61C-7184-5E0B-57AA3B7AE37A}"/>
              </a:ext>
            </a:extLst>
          </p:cNvPr>
          <p:cNvSpPr txBox="1"/>
          <p:nvPr/>
        </p:nvSpPr>
        <p:spPr>
          <a:xfrm>
            <a:off x="9660439" y="5809962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6,600</a:t>
            </a:r>
            <a:r>
              <a:rPr kumimoji="1" lang="ja-JP" altLang="en-US" sz="800">
                <a:latin typeface="+mn-ea"/>
              </a:rPr>
              <a:t>円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6BEA4F83-7A6D-B723-5CE2-A582140A13E3}"/>
              </a:ext>
            </a:extLst>
          </p:cNvPr>
          <p:cNvSpPr txBox="1"/>
          <p:nvPr/>
        </p:nvSpPr>
        <p:spPr>
          <a:xfrm>
            <a:off x="9660439" y="5976217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2,200</a:t>
            </a:r>
            <a:r>
              <a:rPr kumimoji="1" lang="ja-JP" altLang="en-US" sz="800">
                <a:latin typeface="+mn-ea"/>
              </a:rPr>
              <a:t>円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E36109A8-04DE-C27A-11F3-175139CEB846}"/>
              </a:ext>
            </a:extLst>
          </p:cNvPr>
          <p:cNvSpPr txBox="1"/>
          <p:nvPr/>
        </p:nvSpPr>
        <p:spPr>
          <a:xfrm>
            <a:off x="9660439" y="6137854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2,200</a:t>
            </a:r>
            <a:r>
              <a:rPr kumimoji="1" lang="ja-JP" altLang="en-US" sz="800">
                <a:latin typeface="+mn-ea"/>
              </a:rPr>
              <a:t>円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1E9FDCEA-B654-A8CC-5286-04E5CD871681}"/>
              </a:ext>
            </a:extLst>
          </p:cNvPr>
          <p:cNvSpPr txBox="1"/>
          <p:nvPr/>
        </p:nvSpPr>
        <p:spPr>
          <a:xfrm>
            <a:off x="9660439" y="6308727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7,370</a:t>
            </a:r>
            <a:r>
              <a:rPr kumimoji="1" lang="ja-JP" altLang="en-US" sz="800">
                <a:latin typeface="+mn-ea"/>
              </a:rPr>
              <a:t>円</a:t>
            </a:r>
            <a:endParaRPr kumimoji="1" lang="en-US" altLang="ja-JP" sz="800" dirty="0">
              <a:latin typeface="+mn-ea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D4F01C74-0FBA-C253-5A41-31050D130691}"/>
              </a:ext>
            </a:extLst>
          </p:cNvPr>
          <p:cNvSpPr txBox="1"/>
          <p:nvPr/>
        </p:nvSpPr>
        <p:spPr>
          <a:xfrm>
            <a:off x="9660439" y="6474981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2,860</a:t>
            </a:r>
            <a:r>
              <a:rPr kumimoji="1" lang="ja-JP" altLang="en-US" sz="800">
                <a:latin typeface="+mn-ea"/>
              </a:rPr>
              <a:t>円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8A84742B-F5AA-E01E-1750-70D8FE0CA2A6}"/>
              </a:ext>
            </a:extLst>
          </p:cNvPr>
          <p:cNvSpPr txBox="1"/>
          <p:nvPr/>
        </p:nvSpPr>
        <p:spPr>
          <a:xfrm>
            <a:off x="9660439" y="6641235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>
                <a:latin typeface="+mn-ea"/>
              </a:rPr>
              <a:t>1,320</a:t>
            </a:r>
            <a:r>
              <a:rPr kumimoji="1" lang="ja-JP" altLang="en-US" sz="800">
                <a:latin typeface="+mn-ea"/>
              </a:rPr>
              <a:t>円</a:t>
            </a:r>
          </a:p>
        </p:txBody>
      </p:sp>
      <p:grpSp>
        <p:nvGrpSpPr>
          <p:cNvPr id="137" name="グループ化 136">
            <a:extLst>
              <a:ext uri="{FF2B5EF4-FFF2-40B4-BE49-F238E27FC236}">
                <a16:creationId xmlns:a16="http://schemas.microsoft.com/office/drawing/2014/main" id="{6D55BD1D-58E3-CBF2-BF5E-125E82C0148B}"/>
              </a:ext>
            </a:extLst>
          </p:cNvPr>
          <p:cNvGrpSpPr/>
          <p:nvPr/>
        </p:nvGrpSpPr>
        <p:grpSpPr>
          <a:xfrm>
            <a:off x="8341141" y="3552024"/>
            <a:ext cx="1909777" cy="907334"/>
            <a:chOff x="8341141" y="3578893"/>
            <a:chExt cx="1909777" cy="907334"/>
          </a:xfrm>
        </p:grpSpPr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E8F6C41A-6E85-65DC-AE7D-656B342AF2EF}"/>
                </a:ext>
              </a:extLst>
            </p:cNvPr>
            <p:cNvSpPr txBox="1"/>
            <p:nvPr/>
          </p:nvSpPr>
          <p:spPr>
            <a:xfrm>
              <a:off x="8368694" y="357889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70">
                  <a:latin typeface="+mn-ea"/>
                </a:rPr>
                <a:t>地肌の乾燥やかゆみが</a:t>
              </a:r>
            </a:p>
            <a:p>
              <a:r>
                <a:rPr kumimoji="1" lang="ja-JP" altLang="en-US" sz="870">
                  <a:latin typeface="+mn-ea"/>
                </a:rPr>
                <a:t>気になりだした方へ</a:t>
              </a:r>
            </a:p>
          </p:txBody>
        </p:sp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9DC6FB0B-3EDF-2DB3-FAA9-5062B218DE8D}"/>
                </a:ext>
              </a:extLst>
            </p:cNvPr>
            <p:cNvGrpSpPr/>
            <p:nvPr/>
          </p:nvGrpSpPr>
          <p:grpSpPr>
            <a:xfrm>
              <a:off x="8341141" y="3922320"/>
              <a:ext cx="1909777" cy="563907"/>
              <a:chOff x="8341141" y="3955125"/>
              <a:chExt cx="1909777" cy="563907"/>
            </a:xfrm>
          </p:grpSpPr>
          <p:pic>
            <p:nvPicPr>
              <p:cNvPr id="15" name="図 14" descr="アイコン&#10;&#10;自動的に生成された説明">
                <a:extLst>
                  <a:ext uri="{FF2B5EF4-FFF2-40B4-BE49-F238E27FC236}">
                    <a16:creationId xmlns:a16="http://schemas.microsoft.com/office/drawing/2014/main" id="{31550408-1C58-22EB-2E91-BF3FA48665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72208" y="3955125"/>
                <a:ext cx="1062990" cy="125730"/>
              </a:xfrm>
              <a:prstGeom prst="rect">
                <a:avLst/>
              </a:prstGeom>
            </p:spPr>
          </p:pic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8F256E17-6988-043F-9D23-E3B7DA1D53A4}"/>
                  </a:ext>
                </a:extLst>
              </p:cNvPr>
              <p:cNvSpPr txBox="1"/>
              <p:nvPr/>
            </p:nvSpPr>
            <p:spPr>
              <a:xfrm>
                <a:off x="8346557" y="4043130"/>
                <a:ext cx="120417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300" b="1">
                    <a:solidFill>
                      <a:srgbClr val="259783"/>
                    </a:solidFill>
                    <a:latin typeface="HannariMincho" pitchFamily="2" charset="-128"/>
                    <a:ea typeface="HannariMincho" pitchFamily="2" charset="-128"/>
                  </a:rPr>
                  <a:t>モイスチュア</a:t>
                </a:r>
              </a:p>
            </p:txBody>
          </p:sp>
          <p:sp>
            <p:nvSpPr>
              <p:cNvPr id="124" name="テキスト ボックス 123">
                <a:extLst>
                  <a:ext uri="{FF2B5EF4-FFF2-40B4-BE49-F238E27FC236}">
                    <a16:creationId xmlns:a16="http://schemas.microsoft.com/office/drawing/2014/main" id="{0602CE11-07DA-0DAD-DAC8-30D7149AB03A}"/>
                  </a:ext>
                </a:extLst>
              </p:cNvPr>
              <p:cNvSpPr txBox="1"/>
              <p:nvPr/>
            </p:nvSpPr>
            <p:spPr>
              <a:xfrm>
                <a:off x="9801756" y="4303588"/>
                <a:ext cx="4491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" altLang="ja-JP" sz="800" dirty="0">
                    <a:latin typeface="+mn-ea"/>
                  </a:rPr>
                  <a:t>50mL</a:t>
                </a:r>
                <a:endParaRPr kumimoji="1" lang="ja-JP" altLang="en-US" sz="800">
                  <a:latin typeface="+mn-ea"/>
                </a:endParaRPr>
              </a:p>
            </p:txBody>
          </p:sp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id="{61E51A7A-6E68-BF0B-D726-3E8692373313}"/>
                  </a:ext>
                </a:extLst>
              </p:cNvPr>
              <p:cNvSpPr txBox="1"/>
              <p:nvPr/>
            </p:nvSpPr>
            <p:spPr>
              <a:xfrm>
                <a:off x="9660778" y="4160334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800" dirty="0">
                    <a:latin typeface="+mn-ea"/>
                  </a:rPr>
                  <a:t>※</a:t>
                </a:r>
                <a:endParaRPr kumimoji="1" lang="ja-JP" altLang="en-US" sz="800">
                  <a:latin typeface="+mn-ea"/>
                </a:endParaRPr>
              </a:p>
            </p:txBody>
          </p:sp>
          <p:sp>
            <p:nvSpPr>
              <p:cNvPr id="132" name="テキスト ボックス 131">
                <a:extLst>
                  <a:ext uri="{FF2B5EF4-FFF2-40B4-BE49-F238E27FC236}">
                    <a16:creationId xmlns:a16="http://schemas.microsoft.com/office/drawing/2014/main" id="{8132992B-CB8E-671C-7126-752BBE549C6E}"/>
                  </a:ext>
                </a:extLst>
              </p:cNvPr>
              <p:cNvSpPr txBox="1"/>
              <p:nvPr/>
            </p:nvSpPr>
            <p:spPr>
              <a:xfrm>
                <a:off x="8341141" y="4218893"/>
                <a:ext cx="154401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300" b="1">
                    <a:solidFill>
                      <a:srgbClr val="259783"/>
                    </a:solidFill>
                    <a:latin typeface="HannariMincho" pitchFamily="2" charset="-128"/>
                    <a:ea typeface="HannariMincho" pitchFamily="2" charset="-128"/>
                  </a:rPr>
                  <a:t>クリアシャンプー</a:t>
                </a:r>
              </a:p>
            </p:txBody>
          </p:sp>
        </p:grpSp>
      </p:grpSp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0DC28CA2-0477-1954-CEC1-AA634B87B440}"/>
              </a:ext>
            </a:extLst>
          </p:cNvPr>
          <p:cNvGrpSpPr/>
          <p:nvPr/>
        </p:nvGrpSpPr>
        <p:grpSpPr>
          <a:xfrm>
            <a:off x="8341141" y="4458331"/>
            <a:ext cx="2010423" cy="905436"/>
            <a:chOff x="8341141" y="4497076"/>
            <a:chExt cx="2010423" cy="905436"/>
          </a:xfrm>
        </p:grpSpPr>
        <p:sp>
          <p:nvSpPr>
            <p:cNvPr id="126" name="テキスト ボックス 125">
              <a:extLst>
                <a:ext uri="{FF2B5EF4-FFF2-40B4-BE49-F238E27FC236}">
                  <a16:creationId xmlns:a16="http://schemas.microsoft.com/office/drawing/2014/main" id="{E6CA1914-D1EA-A093-6070-21132D98CC3A}"/>
                </a:ext>
              </a:extLst>
            </p:cNvPr>
            <p:cNvSpPr txBox="1"/>
            <p:nvPr/>
          </p:nvSpPr>
          <p:spPr>
            <a:xfrm>
              <a:off x="8368694" y="4497076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70">
                  <a:latin typeface="+mn-ea"/>
                </a:rPr>
                <a:t>うるおいのある</a:t>
              </a:r>
            </a:p>
            <a:p>
              <a:r>
                <a:rPr kumimoji="1" lang="ja-JP" altLang="en-US" sz="870">
                  <a:latin typeface="+mn-ea"/>
                </a:rPr>
                <a:t>健やかな地肌環境へ</a:t>
              </a:r>
            </a:p>
          </p:txBody>
        </p:sp>
        <p:grpSp>
          <p:nvGrpSpPr>
            <p:cNvPr id="135" name="グループ化 134">
              <a:extLst>
                <a:ext uri="{FF2B5EF4-FFF2-40B4-BE49-F238E27FC236}">
                  <a16:creationId xmlns:a16="http://schemas.microsoft.com/office/drawing/2014/main" id="{0D528FBC-FDF7-5B72-F037-E8D89ADF0A3A}"/>
                </a:ext>
              </a:extLst>
            </p:cNvPr>
            <p:cNvGrpSpPr/>
            <p:nvPr/>
          </p:nvGrpSpPr>
          <p:grpSpPr>
            <a:xfrm>
              <a:off x="8341141" y="4833305"/>
              <a:ext cx="2010423" cy="569207"/>
              <a:chOff x="8341141" y="4907108"/>
              <a:chExt cx="2010423" cy="569207"/>
            </a:xfrm>
          </p:grpSpPr>
          <p:pic>
            <p:nvPicPr>
              <p:cNvPr id="17" name="図 16" descr="メーター, 時計 が含まれている画像&#10;&#10;自動的に生成された説明">
                <a:extLst>
                  <a:ext uri="{FF2B5EF4-FFF2-40B4-BE49-F238E27FC236}">
                    <a16:creationId xmlns:a16="http://schemas.microsoft.com/office/drawing/2014/main" id="{11E47230-0D03-85FC-C123-B501216F06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72208" y="4907108"/>
                <a:ext cx="1074420" cy="160020"/>
              </a:xfrm>
              <a:prstGeom prst="rect">
                <a:avLst/>
              </a:prstGeom>
            </p:spPr>
          </p:pic>
          <p:sp>
            <p:nvSpPr>
              <p:cNvPr id="128" name="テキスト ボックス 127">
                <a:extLst>
                  <a:ext uri="{FF2B5EF4-FFF2-40B4-BE49-F238E27FC236}">
                    <a16:creationId xmlns:a16="http://schemas.microsoft.com/office/drawing/2014/main" id="{A15530FB-758F-03BD-5E48-BBA3060FB69C}"/>
                  </a:ext>
                </a:extLst>
              </p:cNvPr>
              <p:cNvSpPr txBox="1"/>
              <p:nvPr/>
            </p:nvSpPr>
            <p:spPr>
              <a:xfrm>
                <a:off x="8341142" y="4995841"/>
                <a:ext cx="1088760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300" b="1" spc="-150">
                    <a:solidFill>
                      <a:srgbClr val="DF4E52"/>
                    </a:solidFill>
                    <a:latin typeface="HannariMincho" pitchFamily="2" charset="-128"/>
                    <a:ea typeface="HannariMincho" pitchFamily="2" charset="-128"/>
                  </a:rPr>
                  <a:t>アクアヴィア</a:t>
                </a:r>
              </a:p>
            </p:txBody>
          </p:sp>
          <p:sp>
            <p:nvSpPr>
              <p:cNvPr id="129" name="テキスト ボックス 128">
                <a:extLst>
                  <a:ext uri="{FF2B5EF4-FFF2-40B4-BE49-F238E27FC236}">
                    <a16:creationId xmlns:a16="http://schemas.microsoft.com/office/drawing/2014/main" id="{1518AF07-62B6-939A-EBA9-8A3DDA5592D6}"/>
                  </a:ext>
                </a:extLst>
              </p:cNvPr>
              <p:cNvSpPr txBox="1"/>
              <p:nvPr/>
            </p:nvSpPr>
            <p:spPr>
              <a:xfrm>
                <a:off x="9995376" y="5260871"/>
                <a:ext cx="35618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" altLang="ja-JP" sz="800" dirty="0" smtClean="0">
                    <a:latin typeface="+mn-ea"/>
                  </a:rPr>
                  <a:t>3</a:t>
                </a:r>
                <a:r>
                  <a:rPr kumimoji="1" lang="en" altLang="ja-JP" sz="800" dirty="0" smtClean="0">
                    <a:latin typeface="+mn-ea"/>
                  </a:rPr>
                  <a:t>0g</a:t>
                </a:r>
                <a:endParaRPr kumimoji="1" lang="ja-JP" altLang="en-US" sz="800" dirty="0">
                  <a:latin typeface="+mn-ea"/>
                </a:endParaRPr>
              </a:p>
            </p:txBody>
          </p:sp>
          <p:sp>
            <p:nvSpPr>
              <p:cNvPr id="133" name="テキスト ボックス 132">
                <a:extLst>
                  <a:ext uri="{FF2B5EF4-FFF2-40B4-BE49-F238E27FC236}">
                    <a16:creationId xmlns:a16="http://schemas.microsoft.com/office/drawing/2014/main" id="{5C5C211E-CF26-BD94-A7DA-46893354FB28}"/>
                  </a:ext>
                </a:extLst>
              </p:cNvPr>
              <p:cNvSpPr txBox="1"/>
              <p:nvPr/>
            </p:nvSpPr>
            <p:spPr>
              <a:xfrm>
                <a:off x="8341141" y="5176916"/>
                <a:ext cx="175560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300" b="1" spc="-100">
                    <a:solidFill>
                      <a:srgbClr val="DF4E52"/>
                    </a:solidFill>
                    <a:latin typeface="HannariMincho" pitchFamily="2" charset="-128"/>
                    <a:ea typeface="HannariMincho" pitchFamily="2" charset="-128"/>
                  </a:rPr>
                  <a:t>ヘアニュートリエント</a:t>
                </a:r>
              </a:p>
            </p:txBody>
          </p:sp>
        </p:grpSp>
      </p:grpSp>
      <p:pic>
        <p:nvPicPr>
          <p:cNvPr id="11" name="図 10" descr="テーブルに置いている数々の瓶&#10;&#10;自動的に生成された説明">
            <a:extLst>
              <a:ext uri="{FF2B5EF4-FFF2-40B4-BE49-F238E27FC236}">
                <a16:creationId xmlns:a16="http://schemas.microsoft.com/office/drawing/2014/main" id="{5D547CB8-49EE-2EAB-0ABE-FD76CE4967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6233" y="3303683"/>
            <a:ext cx="2914650" cy="216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33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462868E4509A4A8855F1F60D2DCDE6" ma:contentTypeVersion="23" ma:contentTypeDescription="新しいドキュメントを作成します。" ma:contentTypeScope="" ma:versionID="6504df7f58f9262ca7e5d6b8e7e4f298">
  <xsd:schema xmlns:xsd="http://www.w3.org/2001/XMLSchema" xmlns:xs="http://www.w3.org/2001/XMLSchema" xmlns:p="http://schemas.microsoft.com/office/2006/metadata/properties" xmlns:ns2="74e4560d-c1e5-44b7-94aa-613a018e190f" xmlns:ns3="7b4a3d26-1fcf-4915-9951-7efba264ddca" xmlns:ns4="cef672e5-725c-49a1-bcb6-57bb67ebb735" xmlns:ns5="84ab2583-b313-4c9a-a01e-3d5abf49366a" xmlns:ns6="2266c23a-66e1-4b7c-b111-938fffa4ce6b" targetNamespace="http://schemas.microsoft.com/office/2006/metadata/properties" ma:root="true" ma:fieldsID="52ea349d923cc23398fc626b435973e0" ns2:_="" ns3:_="" ns4:_="" ns5:_="" ns6:_="">
    <xsd:import namespace="74e4560d-c1e5-44b7-94aa-613a018e190f"/>
    <xsd:import namespace="7b4a3d26-1fcf-4915-9951-7efba264ddca"/>
    <xsd:import namespace="cef672e5-725c-49a1-bcb6-57bb67ebb735"/>
    <xsd:import namespace="84ab2583-b313-4c9a-a01e-3d5abf49366a"/>
    <xsd:import namespace="2266c23a-66e1-4b7c-b111-938fffa4ce6b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_x0054_ag1" minOccurs="0"/>
                <xsd:element ref="ns5:_x0054_ag2" minOccurs="0"/>
                <xsd:element ref="ns5:_x0054_ag3" minOccurs="0"/>
                <xsd:element ref="ns5:_x0054_ag4" minOccurs="0"/>
                <xsd:element ref="ns5:_x0054_ag5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6:TaxCatchAll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560d-c1e5-44b7-94aa-613a018e190f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8" ma:displayName="カテゴリ" ma:default="01．シーズンプロモーション" ma:format="Dropdown" ma:internalName="_x30ab__x30c6__x30b4__x30ea_">
      <xsd:simpleType>
        <xsd:restriction base="dms:Choice">
          <xsd:enumeration value="01．シーズンプロモーション"/>
          <xsd:enumeration value="02．シーズンプロモーション素材"/>
          <xsd:enumeration value="milbon:iDプロモーション"/>
          <xsd:enumeration value="03．リピーターフェア"/>
          <xsd:enumeration value="04．その他プロモーション"/>
          <xsd:enumeration value="05．ツール関連"/>
        </xsd:restriction>
      </xsd:simpleType>
    </xsd:element>
    <xsd:element name="_x30d5__x30a9__x30eb__x30c0__x30fc_" ma:index="9" ma:displayName="フォルダー" ma:default="01．01．提案書" ma:format="Dropdown" ma:internalName="_x30d5__x30a9__x30eb__x30c0__x30fc_">
      <xsd:simpleType>
        <xsd:restriction base="dms:Choice">
          <xsd:enumeration value="01．01．提案書"/>
          <xsd:enumeration value="01．02．ツール"/>
          <xsd:enumeration value="01．03．キット素材画像"/>
          <xsd:enumeration value="01．04．受注サロンリスト"/>
          <xsd:enumeration value="02．01．シーズンプロモーション素材"/>
          <xsd:enumeration value="03．01．ポスターデータ"/>
          <xsd:enumeration value="03．02．DMデータ"/>
          <xsd:enumeration value="04．01．その他プロモーション"/>
          <xsd:enumeration value="05．01．ツール関連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672e5-725c-49a1-bcb6-57bb67ebb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2583-b313-4c9a-a01e-3d5abf4936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_x0054_ag1" ma:index="18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19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20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21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22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画像タグ" ma:readOnly="false" ma:fieldId="{5cf76f15-5ced-4ddc-b409-7134ff3c332f}" ma:taxonomyMulti="true" ma:sspId="3eeb0e2f-e81f-4ad6-a452-a9be7eda53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6c23a-66e1-4b7c-b111-938fffa4ce6b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9dbf2c91-18fe-42a8-afa9-71900270075d}" ma:internalName="TaxCatchAll" ma:showField="CatchAllData" ma:web="2266c23a-66e1-4b7c-b111-938fffa4c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2 xmlns="84ab2583-b313-4c9a-a01e-3d5abf49366a" xsi:nil="true"/>
    <_x30ab__x30c6__x30b4__x30ea_ xmlns="74e4560d-c1e5-44b7-94aa-613a018e190f">01．シーズンプロモーション</_x30ab__x30c6__x30b4__x30ea_>
    <_x0054_ag3 xmlns="84ab2583-b313-4c9a-a01e-3d5abf49366a" xsi:nil="true"/>
    <lcf76f155ced4ddcb4097134ff3c332f xmlns="84ab2583-b313-4c9a-a01e-3d5abf49366a">
      <Terms xmlns="http://schemas.microsoft.com/office/infopath/2007/PartnerControls"/>
    </lcf76f155ced4ddcb4097134ff3c332f>
    <_x30d5__x30a9__x30eb__x30c0__x30fc_ xmlns="74e4560d-c1e5-44b7-94aa-613a018e190f">01．02．ツール</_x30d5__x30a9__x30eb__x30c0__x30fc_>
    <_x0054_ag1 xmlns="84ab2583-b313-4c9a-a01e-3d5abf49366a" xsi:nil="true"/>
    <_x0054_ag4 xmlns="84ab2583-b313-4c9a-a01e-3d5abf49366a" xsi:nil="true"/>
    <TaxCatchAll xmlns="2266c23a-66e1-4b7c-b111-938fffa4ce6b" xsi:nil="true"/>
    <_x0054_ag5 xmlns="84ab2583-b313-4c9a-a01e-3d5abf49366a" xsi:nil="true"/>
  </documentManagement>
</p:properties>
</file>

<file path=customXml/itemProps1.xml><?xml version="1.0" encoding="utf-8"?>
<ds:datastoreItem xmlns:ds="http://schemas.openxmlformats.org/officeDocument/2006/customXml" ds:itemID="{656521AD-882F-4763-9FF8-94FF10125DF4}"/>
</file>

<file path=customXml/itemProps2.xml><?xml version="1.0" encoding="utf-8"?>
<ds:datastoreItem xmlns:ds="http://schemas.openxmlformats.org/officeDocument/2006/customXml" ds:itemID="{9107006A-91EA-4A07-8BC9-09B516221A67}"/>
</file>

<file path=customXml/itemProps3.xml><?xml version="1.0" encoding="utf-8"?>
<ds:datastoreItem xmlns:ds="http://schemas.openxmlformats.org/officeDocument/2006/customXml" ds:itemID="{6A25AD51-D7F8-4A7B-8B64-796834E04C3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216</Words>
  <Application>Microsoft Office PowerPoint</Application>
  <PresentationFormat>ユーザー設定</PresentationFormat>
  <Paragraphs>74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HannariMincho</vt:lpstr>
      <vt:lpstr>游ゴシック</vt:lpstr>
      <vt:lpstr>游ゴシック Light</vt:lpstr>
      <vt:lpstr>Yu Mincho Demibold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Kawabata Hikari (川畑 ひかり)</dc:creator>
  <cp:lastModifiedBy>Habasaki Kazushi (幅崎 一志)</cp:lastModifiedBy>
  <cp:revision>36</cp:revision>
  <dcterms:created xsi:type="dcterms:W3CDTF">2022-11-15T08:02:41Z</dcterms:created>
  <dcterms:modified xsi:type="dcterms:W3CDTF">2023-02-13T01:59:24Z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0x010100E1462868E4509A4A8855F1F60D2DCDE6</vt:lpwstr>
  </property>
</Properties>
</file>