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/>
    <p:restoredTop sz="94972"/>
  </p:normalViewPr>
  <p:slideViewPr>
    <p:cSldViewPr snapToGrid="0">
      <p:cViewPr varScale="1">
        <p:scale>
          <a:sx n="134" d="100"/>
          <a:sy n="134" d="100"/>
        </p:scale>
        <p:origin x="3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44FD6-3106-B642-A00B-65B949F525B3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4979-1326-7D4D-9F52-A45BD5F5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0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F4979-1326-7D4D-9F52-A45BD5F5CE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11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F4979-1326-7D4D-9F52-A45BD5F5CE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5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06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65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76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9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06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4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90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1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2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9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67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9C30-5BC4-9946-A67B-CE23FB4C5067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2553-3B47-1C48-B697-4D4310E6B7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8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2B97B4A-1A61-4CDB-B8E2-6F741F85B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0" cy="558726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ECAD070-C1E6-AD22-3225-B85F0D61C29B}"/>
              </a:ext>
            </a:extLst>
          </p:cNvPr>
          <p:cNvGrpSpPr/>
          <p:nvPr/>
        </p:nvGrpSpPr>
        <p:grpSpPr>
          <a:xfrm>
            <a:off x="154983" y="2276475"/>
            <a:ext cx="4366647" cy="5283200"/>
            <a:chOff x="4025106" y="1138237"/>
            <a:chExt cx="4366647" cy="5283200"/>
          </a:xfrm>
        </p:grpSpPr>
        <p:pic>
          <p:nvPicPr>
            <p:cNvPr id="8" name="図 7" descr="ピンク色の瓶&#10;&#10;自動的に生成された説明">
              <a:extLst>
                <a:ext uri="{FF2B5EF4-FFF2-40B4-BE49-F238E27FC236}">
                  <a16:creationId xmlns:a16="http://schemas.microsoft.com/office/drawing/2014/main" id="{5F8C4E32-F385-0FF1-05AC-11D303CD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5106" y="1138237"/>
              <a:ext cx="2641600" cy="5283200"/>
            </a:xfrm>
            <a:prstGeom prst="rect">
              <a:avLst/>
            </a:prstGeom>
          </p:spPr>
        </p:pic>
        <p:pic>
          <p:nvPicPr>
            <p:cNvPr id="10" name="図 9" descr="洗面道具, ローション が含まれている画像&#10;&#10;自動的に生成された説明">
              <a:extLst>
                <a:ext uri="{FF2B5EF4-FFF2-40B4-BE49-F238E27FC236}">
                  <a16:creationId xmlns:a16="http://schemas.microsoft.com/office/drawing/2014/main" id="{0F16680C-BEAB-5D3E-0BDF-2E019AEB0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6353" y="3702347"/>
              <a:ext cx="2565400" cy="2565400"/>
            </a:xfrm>
            <a:prstGeom prst="rect">
              <a:avLst/>
            </a:prstGeom>
          </p:spPr>
        </p:pic>
      </p:grpSp>
      <p:pic>
        <p:nvPicPr>
          <p:cNvPr id="13" name="図 12" descr="テキスト&#10;&#10;自動的に生成された説明">
            <a:extLst>
              <a:ext uri="{FF2B5EF4-FFF2-40B4-BE49-F238E27FC236}">
                <a16:creationId xmlns:a16="http://schemas.microsoft.com/office/drawing/2014/main" id="{8BFC4333-F23D-81A1-2A41-4811F9FC10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816" y="2807295"/>
            <a:ext cx="1879600" cy="18796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E0EDD63-E5E8-000E-0262-7C95FBB525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06" y="2262793"/>
            <a:ext cx="9720000" cy="12706"/>
          </a:xfrm>
          <a:prstGeom prst="rect">
            <a:avLst/>
          </a:prstGeom>
        </p:spPr>
      </p:pic>
      <p:pic>
        <p:nvPicPr>
          <p:cNvPr id="20" name="図 1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E6237F32-A322-6C3B-2CDF-762203BAA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257" y="2425028"/>
            <a:ext cx="5511800" cy="4724400"/>
          </a:xfrm>
          <a:prstGeom prst="rect">
            <a:avLst/>
          </a:prstGeom>
        </p:spPr>
      </p:pic>
      <p:pic>
        <p:nvPicPr>
          <p:cNvPr id="22" name="図 2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6295E630-C57C-EEE4-7077-676D989F01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163" y="2754685"/>
            <a:ext cx="2516400" cy="2173255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475D700-B62D-A0E1-D740-440DE825E6BB}"/>
              </a:ext>
            </a:extLst>
          </p:cNvPr>
          <p:cNvGrpSpPr/>
          <p:nvPr/>
        </p:nvGrpSpPr>
        <p:grpSpPr>
          <a:xfrm>
            <a:off x="5029911" y="3744828"/>
            <a:ext cx="2908300" cy="949920"/>
            <a:chOff x="3891756" y="3570287"/>
            <a:chExt cx="2908300" cy="949920"/>
          </a:xfrm>
        </p:grpSpPr>
        <p:pic>
          <p:nvPicPr>
            <p:cNvPr id="24" name="図 23" descr="テキスト&#10;&#10;自動的に生成された説明">
              <a:extLst>
                <a:ext uri="{FF2B5EF4-FFF2-40B4-BE49-F238E27FC236}">
                  <a16:creationId xmlns:a16="http://schemas.microsoft.com/office/drawing/2014/main" id="{93A8EA24-60F7-3960-48A8-17E7D1AA8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1756" y="3570287"/>
              <a:ext cx="2908300" cy="419100"/>
            </a:xfrm>
            <a:prstGeom prst="rect">
              <a:avLst/>
            </a:prstGeom>
          </p:spPr>
        </p:pic>
        <p:pic>
          <p:nvPicPr>
            <p:cNvPr id="26" name="図 25" descr="テキスト&#10;&#10;自動的に生成された説明">
              <a:extLst>
                <a:ext uri="{FF2B5EF4-FFF2-40B4-BE49-F238E27FC236}">
                  <a16:creationId xmlns:a16="http://schemas.microsoft.com/office/drawing/2014/main" id="{1CDB1EF7-8C0B-3C42-3B6C-DCED2F012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1756" y="4101107"/>
              <a:ext cx="2908300" cy="419100"/>
            </a:xfrm>
            <a:prstGeom prst="rect">
              <a:avLst/>
            </a:prstGeom>
          </p:spPr>
        </p:pic>
      </p:grpSp>
      <p:pic>
        <p:nvPicPr>
          <p:cNvPr id="31" name="図 30" descr="テキスト&#10;&#10;自動的に生成された説明">
            <a:extLst>
              <a:ext uri="{FF2B5EF4-FFF2-40B4-BE49-F238E27FC236}">
                <a16:creationId xmlns:a16="http://schemas.microsoft.com/office/drawing/2014/main" id="{693C6D03-CAB2-67E0-5C01-87125D7B751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056" y="774910"/>
            <a:ext cx="7759700" cy="156210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246B1EA-FDA9-42DE-CD0E-FBE6ABD0CDDA}"/>
              </a:ext>
            </a:extLst>
          </p:cNvPr>
          <p:cNvSpPr txBox="1"/>
          <p:nvPr/>
        </p:nvSpPr>
        <p:spPr>
          <a:xfrm>
            <a:off x="4854428" y="7196144"/>
            <a:ext cx="56824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700"/>
              <a:t>※1 エイジングスパとは、年齢に応じたお手入れのことです。　●価格は全て税込価格です。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427026C-1F85-98F5-0B81-2DD8336925C6}"/>
              </a:ext>
            </a:extLst>
          </p:cNvPr>
          <p:cNvSpPr txBox="1"/>
          <p:nvPr/>
        </p:nvSpPr>
        <p:spPr>
          <a:xfrm>
            <a:off x="11607800" y="375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3AD4CC-6050-E7D7-4051-E1CA2C983C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360" y="4854350"/>
            <a:ext cx="5232400" cy="2184400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0ED0CF5-9CA0-3EAB-719C-81F19A80C73E}"/>
              </a:ext>
            </a:extLst>
          </p:cNvPr>
          <p:cNvGrpSpPr/>
          <p:nvPr/>
        </p:nvGrpSpPr>
        <p:grpSpPr>
          <a:xfrm>
            <a:off x="6825917" y="5230608"/>
            <a:ext cx="735759" cy="342210"/>
            <a:chOff x="6825917" y="5215556"/>
            <a:chExt cx="735759" cy="342210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1C17D89-D554-731B-96C5-30FA700B7DB6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342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ja-JP" altLang="en-US" sz="600"/>
                <a:t>250mL</a:t>
              </a:r>
            </a:p>
            <a:p>
              <a:pPr>
                <a:lnSpc>
                  <a:spcPct val="90000"/>
                </a:lnSpc>
              </a:pPr>
              <a:r>
                <a:rPr lang="ja-JP" altLang="en-US" sz="600"/>
                <a:t>500mL</a:t>
              </a:r>
            </a:p>
            <a:p>
              <a:pPr>
                <a:lnSpc>
                  <a:spcPct val="90000"/>
                </a:lnSpc>
              </a:pPr>
              <a:r>
                <a:rPr lang="ja-JP" altLang="en-US" sz="600"/>
                <a:t>1L</a:t>
              </a:r>
              <a:r>
                <a:rPr lang="ja-JP" altLang="en-US" sz="600" spc="-150"/>
                <a:t>パック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FABB2FA8-A53A-D21B-FBD6-136B5D6CC679}"/>
                </a:ext>
              </a:extLst>
            </p:cNvPr>
            <p:cNvSpPr txBox="1"/>
            <p:nvPr/>
          </p:nvSpPr>
          <p:spPr>
            <a:xfrm>
              <a:off x="7025772" y="5215556"/>
              <a:ext cx="535904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¥3,080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¥4,620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¥6,930</a:t>
              </a:r>
              <a:endParaRPr lang="ja-JP" altLang="en-US" sz="600" spc="-150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F0FA0FC9-E0B7-E5E4-5210-6C3288AAB9DA}"/>
              </a:ext>
            </a:extLst>
          </p:cNvPr>
          <p:cNvGrpSpPr/>
          <p:nvPr/>
        </p:nvGrpSpPr>
        <p:grpSpPr>
          <a:xfrm>
            <a:off x="6825917" y="5629537"/>
            <a:ext cx="735759" cy="342210"/>
            <a:chOff x="6825917" y="5215556"/>
            <a:chExt cx="735759" cy="342210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FC8DC8B-0EC4-DE35-8B50-C19F5C278FFD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342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ja-JP" altLang="en-US" sz="600"/>
                <a:t>250mL</a:t>
              </a:r>
            </a:p>
            <a:p>
              <a:pPr>
                <a:lnSpc>
                  <a:spcPct val="90000"/>
                </a:lnSpc>
              </a:pPr>
              <a:r>
                <a:rPr lang="ja-JP" altLang="en-US" sz="600"/>
                <a:t>500mL</a:t>
              </a:r>
            </a:p>
            <a:p>
              <a:pPr>
                <a:lnSpc>
                  <a:spcPct val="90000"/>
                </a:lnSpc>
              </a:pPr>
              <a:r>
                <a:rPr lang="ja-JP" altLang="en-US" sz="600"/>
                <a:t>1L</a:t>
              </a:r>
              <a:r>
                <a:rPr lang="ja-JP" altLang="en-US" sz="600" spc="-150"/>
                <a:t>パック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FB79677-7F84-E0B3-21B0-69C59ACA40E1}"/>
                </a:ext>
              </a:extLst>
            </p:cNvPr>
            <p:cNvSpPr txBox="1"/>
            <p:nvPr/>
          </p:nvSpPr>
          <p:spPr>
            <a:xfrm>
              <a:off x="7025772" y="5215556"/>
              <a:ext cx="535904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¥3,850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¥5,830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¥8,690</a:t>
              </a:r>
              <a:endParaRPr lang="ja-JP" altLang="en-US" sz="600" spc="-150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E639586-AE04-CE1B-5FF8-A7C1CAFC2844}"/>
              </a:ext>
            </a:extLst>
          </p:cNvPr>
          <p:cNvGrpSpPr/>
          <p:nvPr/>
        </p:nvGrpSpPr>
        <p:grpSpPr>
          <a:xfrm>
            <a:off x="6825917" y="5946094"/>
            <a:ext cx="735759" cy="291426"/>
            <a:chOff x="6825917" y="5215556"/>
            <a:chExt cx="735759" cy="291426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7454237E-9C53-F794-198A-1366F7B6001B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291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ja-JP" altLang="en-US" sz="600"/>
                <a:t>250mL</a:t>
              </a:r>
            </a:p>
            <a:p>
              <a:pPr>
                <a:lnSpc>
                  <a:spcPct val="70000"/>
                </a:lnSpc>
              </a:pPr>
              <a:r>
                <a:rPr lang="ja-JP" altLang="en-US" sz="600"/>
                <a:t>500mL</a:t>
              </a:r>
            </a:p>
            <a:p>
              <a:pPr>
                <a:lnSpc>
                  <a:spcPct val="70000"/>
                </a:lnSpc>
              </a:pPr>
              <a:r>
                <a:rPr lang="ja-JP" altLang="en-US" sz="600"/>
                <a:t>1L</a:t>
              </a:r>
              <a:r>
                <a:rPr lang="ja-JP" altLang="en-US" sz="600" spc="-150"/>
                <a:t>パック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ACC75F3-DE7B-42FF-168E-C12DD6391D0B}"/>
                </a:ext>
              </a:extLst>
            </p:cNvPr>
            <p:cNvSpPr txBox="1"/>
            <p:nvPr/>
          </p:nvSpPr>
          <p:spPr>
            <a:xfrm>
              <a:off x="7025772" y="5215556"/>
              <a:ext cx="535904" cy="290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¥4,620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¥7,040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¥10,560</a:t>
              </a:r>
              <a:endParaRPr lang="ja-JP" altLang="en-US" sz="600" spc="-150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3BCE9B0-6CED-0A5E-154E-137D1A6D00F2}"/>
              </a:ext>
            </a:extLst>
          </p:cNvPr>
          <p:cNvGrpSpPr/>
          <p:nvPr/>
        </p:nvGrpSpPr>
        <p:grpSpPr>
          <a:xfrm>
            <a:off x="6825917" y="6195780"/>
            <a:ext cx="735759" cy="291426"/>
            <a:chOff x="6825917" y="5215556"/>
            <a:chExt cx="735759" cy="291426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28B37900-155C-7D13-0C00-B079A863D7E8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291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ja-JP" altLang="en-US" sz="600"/>
                <a:t>250mL</a:t>
              </a:r>
            </a:p>
            <a:p>
              <a:pPr>
                <a:lnSpc>
                  <a:spcPct val="70000"/>
                </a:lnSpc>
              </a:pPr>
              <a:r>
                <a:rPr lang="ja-JP" altLang="en-US" sz="600"/>
                <a:t>500mL</a:t>
              </a:r>
            </a:p>
            <a:p>
              <a:pPr>
                <a:lnSpc>
                  <a:spcPct val="70000"/>
                </a:lnSpc>
              </a:pPr>
              <a:r>
                <a:rPr lang="ja-JP" altLang="en-US" sz="600"/>
                <a:t>1L</a:t>
              </a:r>
              <a:r>
                <a:rPr lang="ja-JP" altLang="en-US" sz="600" spc="-150"/>
                <a:t>パック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5D5644C-691C-D4C3-ECF1-5421D63EE5EA}"/>
                </a:ext>
              </a:extLst>
            </p:cNvPr>
            <p:cNvSpPr txBox="1"/>
            <p:nvPr/>
          </p:nvSpPr>
          <p:spPr>
            <a:xfrm>
              <a:off x="7025772" y="5215556"/>
              <a:ext cx="535904" cy="290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¥5,500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¥8,250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¥12,100</a:t>
              </a:r>
              <a:endParaRPr lang="ja-JP" altLang="en-US" sz="600" spc="-150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4EE9D35-1751-FC79-A0AE-C9099F600406}"/>
              </a:ext>
            </a:extLst>
          </p:cNvPr>
          <p:cNvGrpSpPr/>
          <p:nvPr/>
        </p:nvGrpSpPr>
        <p:grpSpPr>
          <a:xfrm>
            <a:off x="6825917" y="6445476"/>
            <a:ext cx="735759" cy="225767"/>
            <a:chOff x="6825917" y="5215556"/>
            <a:chExt cx="735759" cy="225767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DDF6A27F-2EA3-BBD7-5512-37F8C100EAD8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22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" altLang="ja-JP" sz="600" dirty="0"/>
                <a:t>170g</a:t>
              </a:r>
            </a:p>
            <a:p>
              <a:pPr>
                <a:lnSpc>
                  <a:spcPct val="70000"/>
                </a:lnSpc>
              </a:pPr>
              <a:r>
                <a:rPr lang="en" altLang="ja-JP" sz="600" dirty="0"/>
                <a:t>320g</a:t>
              </a:r>
              <a:endParaRPr lang="ja-JP" altLang="en-US" sz="600" spc="-15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D188736-B128-0903-28C9-04ABA750ED1D}"/>
                </a:ext>
              </a:extLst>
            </p:cNvPr>
            <p:cNvSpPr txBox="1"/>
            <p:nvPr/>
          </p:nvSpPr>
          <p:spPr>
            <a:xfrm>
              <a:off x="7025772" y="5215556"/>
              <a:ext cx="535904" cy="22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¥3,080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¥4,400</a:t>
              </a:r>
              <a:endParaRPr lang="ja-JP" altLang="en-US" sz="600" spc="-150"/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FD1E04E3-DC00-6C56-BC3F-341F4653B047}"/>
              </a:ext>
            </a:extLst>
          </p:cNvPr>
          <p:cNvGrpSpPr/>
          <p:nvPr/>
        </p:nvGrpSpPr>
        <p:grpSpPr>
          <a:xfrm>
            <a:off x="6825917" y="6671881"/>
            <a:ext cx="735759" cy="161134"/>
            <a:chOff x="6825917" y="5215556"/>
            <a:chExt cx="735759" cy="161134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AD25AD9-A375-747C-9308-81BBB7255AE3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16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" altLang="ja-JP" sz="600" dirty="0"/>
                <a:t>120g</a:t>
              </a:r>
              <a:endParaRPr lang="ja-JP" altLang="en-US" sz="600" spc="-15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BE9B14D7-0B31-E663-6CAB-3F185881EE8F}"/>
                </a:ext>
              </a:extLst>
            </p:cNvPr>
            <p:cNvSpPr txBox="1"/>
            <p:nvPr/>
          </p:nvSpPr>
          <p:spPr>
            <a:xfrm>
              <a:off x="7025772" y="5215556"/>
              <a:ext cx="535904" cy="16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¥2,640</a:t>
              </a:r>
              <a:endParaRPr lang="ja-JP" altLang="en-US" sz="600" spc="-150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37CB1C61-E771-6B53-6220-0A66C2BA4A9C}"/>
              </a:ext>
            </a:extLst>
          </p:cNvPr>
          <p:cNvGrpSpPr/>
          <p:nvPr/>
        </p:nvGrpSpPr>
        <p:grpSpPr>
          <a:xfrm>
            <a:off x="9481590" y="5230319"/>
            <a:ext cx="748033" cy="342210"/>
            <a:chOff x="6825917" y="5215556"/>
            <a:chExt cx="748033" cy="342210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C64FB2EA-41E8-BCEE-EC06-FFF62455FB2A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342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ja-JP" altLang="en-US" sz="600"/>
                <a:t>250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90000"/>
                </a:lnSpc>
              </a:pPr>
              <a:r>
                <a:rPr lang="ja-JP" altLang="en-US" sz="600"/>
                <a:t>500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90000"/>
                </a:lnSpc>
              </a:pPr>
              <a:r>
                <a:rPr lang="ja-JP" altLang="en-US" sz="600"/>
                <a:t>1</a:t>
              </a:r>
              <a:r>
                <a:rPr lang="en-US" altLang="ja-JP" sz="600" dirty="0"/>
                <a:t>kg</a:t>
              </a:r>
              <a:r>
                <a:rPr lang="ja-JP" altLang="en-US" sz="600" spc="-170"/>
                <a:t>パック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B9F340FF-5D9F-2A8B-BC76-7989A052390E}"/>
                </a:ext>
              </a:extLst>
            </p:cNvPr>
            <p:cNvSpPr txBox="1"/>
            <p:nvPr/>
          </p:nvSpPr>
          <p:spPr>
            <a:xfrm>
              <a:off x="7038046" y="5215556"/>
              <a:ext cx="535904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¥4,180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¥6,270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¥9,460</a:t>
              </a:r>
              <a:endParaRPr lang="ja-JP" altLang="en-US" sz="600" spc="-150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21E8979A-1057-E9FD-CA17-A29AF5A65B4E}"/>
              </a:ext>
            </a:extLst>
          </p:cNvPr>
          <p:cNvGrpSpPr/>
          <p:nvPr/>
        </p:nvGrpSpPr>
        <p:grpSpPr>
          <a:xfrm>
            <a:off x="9481590" y="5628207"/>
            <a:ext cx="748033" cy="342210"/>
            <a:chOff x="6825917" y="5215556"/>
            <a:chExt cx="748033" cy="342210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B632B1E1-6F01-A0DB-FFE2-886B6AFAE88F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342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ja-JP" altLang="en-US" sz="600"/>
                <a:t>250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90000"/>
                </a:lnSpc>
              </a:pPr>
              <a:r>
                <a:rPr lang="ja-JP" altLang="en-US" sz="600"/>
                <a:t>500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90000"/>
                </a:lnSpc>
              </a:pPr>
              <a:r>
                <a:rPr lang="ja-JP" altLang="en-US" sz="600"/>
                <a:t>1</a:t>
              </a:r>
              <a:r>
                <a:rPr lang="en-US" altLang="ja-JP" sz="600" dirty="0"/>
                <a:t>kg</a:t>
              </a:r>
              <a:r>
                <a:rPr lang="ja-JP" altLang="en-US" sz="600" spc="-170"/>
                <a:t>パック</a:t>
              </a:r>
              <a:endParaRPr lang="ja-JP" altLang="en-US" sz="600" spc="-15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4F395301-1A64-B659-5FC2-5AFFB1A0801A}"/>
                </a:ext>
              </a:extLst>
            </p:cNvPr>
            <p:cNvSpPr txBox="1"/>
            <p:nvPr/>
          </p:nvSpPr>
          <p:spPr>
            <a:xfrm>
              <a:off x="7038046" y="5215556"/>
              <a:ext cx="535904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¥4,950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¥7,480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600" dirty="0"/>
                <a:t>¥11,220</a:t>
              </a:r>
              <a:endParaRPr lang="ja-JP" altLang="en-US" sz="600" spc="-150"/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189A54EF-9FB6-EF2E-62EF-34C65F81ACC3}"/>
              </a:ext>
            </a:extLst>
          </p:cNvPr>
          <p:cNvGrpSpPr/>
          <p:nvPr/>
        </p:nvGrpSpPr>
        <p:grpSpPr>
          <a:xfrm>
            <a:off x="9481590" y="5945069"/>
            <a:ext cx="748033" cy="291426"/>
            <a:chOff x="6825917" y="5215556"/>
            <a:chExt cx="748033" cy="291426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EB60347A-D274-A7FB-7722-53CE08EE84A5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291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ja-JP" altLang="en-US" sz="600"/>
                <a:t>250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70000"/>
                </a:lnSpc>
              </a:pPr>
              <a:r>
                <a:rPr lang="ja-JP" altLang="en-US" sz="600"/>
                <a:t>500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70000"/>
                </a:lnSpc>
              </a:pPr>
              <a:r>
                <a:rPr lang="ja-JP" altLang="en-US" sz="600"/>
                <a:t>1</a:t>
              </a:r>
              <a:r>
                <a:rPr lang="en-US" altLang="ja-JP" sz="600" dirty="0"/>
                <a:t>kg</a:t>
              </a:r>
              <a:r>
                <a:rPr lang="ja-JP" altLang="en-US" sz="600" spc="-170"/>
                <a:t>パック</a:t>
              </a:r>
              <a:endParaRPr lang="ja-JP" altLang="en-US" sz="600" spc="-150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0F8C48E-B20D-DE2D-28FB-2B9B8818EBEF}"/>
                </a:ext>
              </a:extLst>
            </p:cNvPr>
            <p:cNvSpPr txBox="1"/>
            <p:nvPr/>
          </p:nvSpPr>
          <p:spPr>
            <a:xfrm>
              <a:off x="7038046" y="5215556"/>
              <a:ext cx="535904" cy="290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¥5,720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¥8,690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¥13,090</a:t>
              </a:r>
              <a:endParaRPr lang="ja-JP" altLang="en-US" sz="600" spc="-150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24041780-ABFF-55F8-4080-411A2D2B62F8}"/>
              </a:ext>
            </a:extLst>
          </p:cNvPr>
          <p:cNvGrpSpPr/>
          <p:nvPr/>
        </p:nvGrpSpPr>
        <p:grpSpPr>
          <a:xfrm>
            <a:off x="9493864" y="6189643"/>
            <a:ext cx="748033" cy="291426"/>
            <a:chOff x="6825917" y="5215556"/>
            <a:chExt cx="748033" cy="291426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87BDB4A7-4C63-488C-595D-D7D54702ADDA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291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ja-JP" altLang="en-US" sz="600"/>
                <a:t>250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70000"/>
                </a:lnSpc>
              </a:pPr>
              <a:r>
                <a:rPr lang="ja-JP" altLang="en-US" sz="600"/>
                <a:t>500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70000"/>
                </a:lnSpc>
              </a:pPr>
              <a:r>
                <a:rPr lang="ja-JP" altLang="en-US" sz="600"/>
                <a:t>1</a:t>
              </a:r>
              <a:r>
                <a:rPr lang="en-US" altLang="ja-JP" sz="600" dirty="0"/>
                <a:t>kg</a:t>
              </a:r>
              <a:r>
                <a:rPr lang="ja-JP" altLang="en-US" sz="600" spc="-170"/>
                <a:t>パック</a:t>
              </a:r>
              <a:endParaRPr lang="ja-JP" altLang="en-US" sz="600" spc="-150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8E2B89A-3898-0831-5457-7A4B2EBC59AE}"/>
                </a:ext>
              </a:extLst>
            </p:cNvPr>
            <p:cNvSpPr txBox="1"/>
            <p:nvPr/>
          </p:nvSpPr>
          <p:spPr>
            <a:xfrm>
              <a:off x="7038046" y="5215556"/>
              <a:ext cx="535904" cy="290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¥6,600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¥9,900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¥14,300</a:t>
              </a:r>
              <a:endParaRPr lang="ja-JP" altLang="en-US" sz="600" spc="-150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42EC8A1C-3C99-1A52-450E-B303BFD1F42C}"/>
              </a:ext>
            </a:extLst>
          </p:cNvPr>
          <p:cNvGrpSpPr/>
          <p:nvPr/>
        </p:nvGrpSpPr>
        <p:grpSpPr>
          <a:xfrm>
            <a:off x="9481590" y="6449972"/>
            <a:ext cx="748033" cy="225767"/>
            <a:chOff x="6825917" y="5215556"/>
            <a:chExt cx="748033" cy="225767"/>
          </a:xfrm>
        </p:grpSpPr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2A690553-E146-04B0-74B7-4CF9C589BE0E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22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" altLang="ja-JP" sz="600" dirty="0"/>
                <a:t>170g</a:t>
              </a:r>
            </a:p>
            <a:p>
              <a:pPr>
                <a:lnSpc>
                  <a:spcPct val="70000"/>
                </a:lnSpc>
              </a:pPr>
              <a:r>
                <a:rPr lang="en" altLang="ja-JP" sz="600" dirty="0"/>
                <a:t>320g</a:t>
              </a:r>
              <a:endParaRPr lang="ja-JP" altLang="en-US" sz="600" spc="-15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A0AC6CDF-0A8E-2F7A-565C-DAD829C54431}"/>
                </a:ext>
              </a:extLst>
            </p:cNvPr>
            <p:cNvSpPr txBox="1"/>
            <p:nvPr/>
          </p:nvSpPr>
          <p:spPr>
            <a:xfrm>
              <a:off x="7038046" y="5215556"/>
              <a:ext cx="535904" cy="225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¥3,520</a:t>
              </a:r>
            </a:p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¥5,060</a:t>
              </a:r>
              <a:endParaRPr lang="ja-JP" altLang="en-US" sz="600" spc="-150"/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BCF897F1-F302-A774-5123-8EFD835E25CF}"/>
              </a:ext>
            </a:extLst>
          </p:cNvPr>
          <p:cNvGrpSpPr/>
          <p:nvPr/>
        </p:nvGrpSpPr>
        <p:grpSpPr>
          <a:xfrm>
            <a:off x="9481590" y="6682514"/>
            <a:ext cx="748033" cy="161134"/>
            <a:chOff x="6825917" y="5215556"/>
            <a:chExt cx="748033" cy="161134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D612C834-5D2E-B65B-EA3B-EBBD46CB0BEB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16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" altLang="ja-JP" sz="600" dirty="0"/>
                <a:t>150g</a:t>
              </a:r>
              <a:endParaRPr lang="ja-JP" altLang="en-US" sz="600" spc="-150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B51A1865-B751-397B-5C03-FDD0BC557B01}"/>
                </a:ext>
              </a:extLst>
            </p:cNvPr>
            <p:cNvSpPr txBox="1"/>
            <p:nvPr/>
          </p:nvSpPr>
          <p:spPr>
            <a:xfrm>
              <a:off x="7038046" y="5215556"/>
              <a:ext cx="535904" cy="16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¥4,730</a:t>
              </a:r>
              <a:endParaRPr lang="ja-JP" altLang="en-US" sz="600" spc="-150"/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28CE28D5-62DD-3F2E-0A6D-5AE6FFAD2C58}"/>
              </a:ext>
            </a:extLst>
          </p:cNvPr>
          <p:cNvGrpSpPr/>
          <p:nvPr/>
        </p:nvGrpSpPr>
        <p:grpSpPr>
          <a:xfrm>
            <a:off x="9487734" y="6857939"/>
            <a:ext cx="748033" cy="161134"/>
            <a:chOff x="6825917" y="5215556"/>
            <a:chExt cx="748033" cy="161134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774D54F-BEA3-EF83-5B24-7A0C482E2919}"/>
                </a:ext>
              </a:extLst>
            </p:cNvPr>
            <p:cNvSpPr txBox="1"/>
            <p:nvPr/>
          </p:nvSpPr>
          <p:spPr>
            <a:xfrm>
              <a:off x="6825917" y="5215556"/>
              <a:ext cx="535904" cy="16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" altLang="ja-JP" sz="600" dirty="0"/>
                <a:t>150g</a:t>
              </a:r>
              <a:endParaRPr lang="ja-JP" altLang="en-US" sz="600" spc="-150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6895206A-EC29-C1D4-7BBD-D4BCA60567C3}"/>
                </a:ext>
              </a:extLst>
            </p:cNvPr>
            <p:cNvSpPr txBox="1"/>
            <p:nvPr/>
          </p:nvSpPr>
          <p:spPr>
            <a:xfrm>
              <a:off x="7038046" y="5215556"/>
              <a:ext cx="535904" cy="16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600" dirty="0"/>
                <a:t>¥5,500</a:t>
              </a:r>
              <a:endParaRPr lang="ja-JP" altLang="en-US" sz="600" spc="-150"/>
            </a:p>
          </p:txBody>
        </p:sp>
      </p:grpSp>
    </p:spTree>
    <p:extLst>
      <p:ext uri="{BB962C8B-B14F-4D97-AF65-F5344CB8AC3E}">
        <p14:creationId xmlns:p14="http://schemas.microsoft.com/office/powerpoint/2010/main" val="231433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C8CE24E-B910-1C00-4B53-802C91DD5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61200" cy="533400"/>
          </a:xfrm>
          <a:prstGeom prst="rect">
            <a:avLst/>
          </a:prstGeom>
        </p:spPr>
      </p:pic>
      <p:pic>
        <p:nvPicPr>
          <p:cNvPr id="16" name="図 1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3C67424-7F73-E51A-EE53-82F743BB3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61200" cy="6451600"/>
          </a:xfrm>
          <a:prstGeom prst="rect">
            <a:avLst/>
          </a:prstGeom>
        </p:spPr>
      </p:pic>
      <p:pic>
        <p:nvPicPr>
          <p:cNvPr id="12" name="図 11" descr="背景パターン&#10;&#10;自動的に生成された説明">
            <a:extLst>
              <a:ext uri="{FF2B5EF4-FFF2-40B4-BE49-F238E27FC236}">
                <a16:creationId xmlns:a16="http://schemas.microsoft.com/office/drawing/2014/main" id="{9A2ADA9B-34FF-8C2E-8A16-67771C5D3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613" y="0"/>
            <a:ext cx="3632200" cy="191770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40F2D4F-C521-5905-7020-2683202A7BF1}"/>
              </a:ext>
            </a:extLst>
          </p:cNvPr>
          <p:cNvSpPr/>
          <p:nvPr/>
        </p:nvSpPr>
        <p:spPr>
          <a:xfrm>
            <a:off x="7059613" y="1917700"/>
            <a:ext cx="3632200" cy="564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3DA22F6-BA6E-E80C-650A-F77A5A8A7391}"/>
              </a:ext>
            </a:extLst>
          </p:cNvPr>
          <p:cNvGrpSpPr/>
          <p:nvPr/>
        </p:nvGrpSpPr>
        <p:grpSpPr>
          <a:xfrm>
            <a:off x="533400" y="838345"/>
            <a:ext cx="6197600" cy="1221155"/>
            <a:chOff x="533400" y="1208881"/>
            <a:chExt cx="6197600" cy="1221155"/>
          </a:xfrm>
        </p:grpSpPr>
        <p:pic>
          <p:nvPicPr>
            <p:cNvPr id="21" name="図 20" descr="テキスト&#10;&#10;自動的に生成された説明">
              <a:extLst>
                <a:ext uri="{FF2B5EF4-FFF2-40B4-BE49-F238E27FC236}">
                  <a16:creationId xmlns:a16="http://schemas.microsoft.com/office/drawing/2014/main" id="{F30CBE66-0D18-063C-67D6-2EA2D9B53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1208881"/>
              <a:ext cx="6197600" cy="1155700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CEA19F9-8503-82A5-4335-41718289B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2417336"/>
              <a:ext cx="6159500" cy="12700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F019914-A05C-BB93-8CC4-50DE825656B1}"/>
              </a:ext>
            </a:extLst>
          </p:cNvPr>
          <p:cNvGrpSpPr/>
          <p:nvPr/>
        </p:nvGrpSpPr>
        <p:grpSpPr>
          <a:xfrm>
            <a:off x="533400" y="2275527"/>
            <a:ext cx="2857500" cy="2038840"/>
            <a:chOff x="533400" y="2381037"/>
            <a:chExt cx="2857500" cy="2038840"/>
          </a:xfrm>
        </p:grpSpPr>
        <p:pic>
          <p:nvPicPr>
            <p:cNvPr id="4" name="図 3" descr="テキスト, ホワイトボード&#10;&#10;自動的に生成された説明">
              <a:extLst>
                <a:ext uri="{FF2B5EF4-FFF2-40B4-BE49-F238E27FC236}">
                  <a16:creationId xmlns:a16="http://schemas.microsoft.com/office/drawing/2014/main" id="{6EDA45F5-3FAE-9672-0D41-5D611D277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2381037"/>
              <a:ext cx="2857500" cy="330200"/>
            </a:xfrm>
            <a:prstGeom prst="rect">
              <a:avLst/>
            </a:prstGeom>
          </p:spPr>
        </p:pic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F00A2310-5947-6265-46BE-29160DD6E4DB}"/>
                </a:ext>
              </a:extLst>
            </p:cNvPr>
            <p:cNvGrpSpPr/>
            <p:nvPr/>
          </p:nvGrpSpPr>
          <p:grpSpPr>
            <a:xfrm>
              <a:off x="533400" y="2781577"/>
              <a:ext cx="2857500" cy="1638300"/>
              <a:chOff x="533400" y="3735127"/>
              <a:chExt cx="2857500" cy="1638300"/>
            </a:xfrm>
          </p:grpSpPr>
          <p:pic>
            <p:nvPicPr>
              <p:cNvPr id="33" name="図 32" descr="テキスト&#10;&#10;自動的に生成された説明">
                <a:extLst>
                  <a:ext uri="{FF2B5EF4-FFF2-40B4-BE49-F238E27FC236}">
                    <a16:creationId xmlns:a16="http://schemas.microsoft.com/office/drawing/2014/main" id="{B864484C-2A8D-2E75-32D0-483CD76CC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400" y="3735127"/>
                <a:ext cx="1371600" cy="1638300"/>
              </a:xfrm>
              <a:prstGeom prst="rect">
                <a:avLst/>
              </a:prstGeom>
            </p:spPr>
          </p:pic>
          <p:pic>
            <p:nvPicPr>
              <p:cNvPr id="36" name="図 35" descr="テキスト&#10;&#10;自動的に生成された説明">
                <a:extLst>
                  <a:ext uri="{FF2B5EF4-FFF2-40B4-BE49-F238E27FC236}">
                    <a16:creationId xmlns:a16="http://schemas.microsoft.com/office/drawing/2014/main" id="{A2DB79C8-5CA8-3BAC-6F56-7F6A596C8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9300" y="3735127"/>
                <a:ext cx="1371600" cy="1638300"/>
              </a:xfrm>
              <a:prstGeom prst="rect">
                <a:avLst/>
              </a:prstGeom>
            </p:spPr>
          </p:pic>
        </p:grpSp>
      </p:grpSp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F63C8E64-3E98-D215-79C1-D244A4B89D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313" y="6334642"/>
            <a:ext cx="1828800" cy="889000"/>
          </a:xfrm>
          <a:prstGeom prst="rect">
            <a:avLst/>
          </a:prstGeom>
        </p:spPr>
      </p:pic>
      <p:pic>
        <p:nvPicPr>
          <p:cNvPr id="44" name="図 43" descr="テキスト&#10;&#10;自動的に生成された説明">
            <a:extLst>
              <a:ext uri="{FF2B5EF4-FFF2-40B4-BE49-F238E27FC236}">
                <a16:creationId xmlns:a16="http://schemas.microsoft.com/office/drawing/2014/main" id="{8B89DD8E-A962-BF4C-2F51-E43D2203A5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481" y="533400"/>
            <a:ext cx="1219200" cy="1219200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A2159025-1928-B117-ED9D-734AA0BDD31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813" y="-28136"/>
            <a:ext cx="2413000" cy="342900"/>
          </a:xfrm>
          <a:prstGeom prst="rect">
            <a:avLst/>
          </a:prstGeom>
        </p:spPr>
      </p:pic>
      <p:pic>
        <p:nvPicPr>
          <p:cNvPr id="42" name="図 41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8CB16A04-F5DA-917D-E67C-D528B6493D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052" y="355600"/>
            <a:ext cx="1435100" cy="1739900"/>
          </a:xfrm>
          <a:prstGeom prst="rect">
            <a:avLst/>
          </a:prstGeom>
        </p:spPr>
      </p:pic>
      <p:pic>
        <p:nvPicPr>
          <p:cNvPr id="48" name="図 47" descr="テキスト&#10;&#10;自動的に生成された説明">
            <a:extLst>
              <a:ext uri="{FF2B5EF4-FFF2-40B4-BE49-F238E27FC236}">
                <a16:creationId xmlns:a16="http://schemas.microsoft.com/office/drawing/2014/main" id="{44373723-696B-EEF4-2648-6DA9C175E8A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" r="901"/>
          <a:stretch/>
        </p:blipFill>
        <p:spPr>
          <a:xfrm>
            <a:off x="7059613" y="2050946"/>
            <a:ext cx="3492000" cy="1244600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2502B4E-8096-CFB2-55A3-99E93D175B86}"/>
              </a:ext>
            </a:extLst>
          </p:cNvPr>
          <p:cNvSpPr txBox="1"/>
          <p:nvPr/>
        </p:nvSpPr>
        <p:spPr>
          <a:xfrm>
            <a:off x="4913803" y="7210212"/>
            <a:ext cx="56824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700" spc="-80"/>
              <a:t>※1 エイジングスパとは</a:t>
            </a:r>
            <a:r>
              <a:rPr lang="ja-JP" altLang="en-US" sz="700" spc="-300"/>
              <a:t>、</a:t>
            </a:r>
            <a:r>
              <a:rPr lang="ja-JP" altLang="en-US" sz="700" spc="-80"/>
              <a:t>年齢に応じたお手入れのことです。　●価格は全て税込価格です。</a:t>
            </a:r>
          </a:p>
        </p:txBody>
      </p:sp>
      <p:pic>
        <p:nvPicPr>
          <p:cNvPr id="54" name="図 53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F4556D7-B4D8-A555-D532-363ED430C9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863" y="3337625"/>
            <a:ext cx="3187700" cy="3860800"/>
          </a:xfrm>
          <a:prstGeom prst="rect">
            <a:avLst/>
          </a:prstGeom>
        </p:spPr>
      </p:pic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F9DE62C0-785C-7866-A259-E4AD481DD4D6}"/>
              </a:ext>
            </a:extLst>
          </p:cNvPr>
          <p:cNvGrpSpPr/>
          <p:nvPr/>
        </p:nvGrpSpPr>
        <p:grpSpPr>
          <a:xfrm>
            <a:off x="9729408" y="3417381"/>
            <a:ext cx="735759" cy="1628800"/>
            <a:chOff x="9729408" y="3417381"/>
            <a:chExt cx="735759" cy="1628800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9C0F8591-61E1-07BB-E384-39A45DABA8EA}"/>
                </a:ext>
              </a:extLst>
            </p:cNvPr>
            <p:cNvSpPr txBox="1"/>
            <p:nvPr/>
          </p:nvSpPr>
          <p:spPr>
            <a:xfrm>
              <a:off x="9729408" y="3417381"/>
              <a:ext cx="53590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600"/>
                <a:t>250mL</a:t>
              </a:r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500mL</a:t>
              </a:r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1L</a:t>
              </a:r>
              <a:r>
                <a:rPr lang="ja-JP" altLang="en-US" sz="600" spc="-150"/>
                <a:t>パック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3276809-D191-B27A-5DDE-AC0704AA85DB}"/>
                </a:ext>
              </a:extLst>
            </p:cNvPr>
            <p:cNvSpPr txBox="1"/>
            <p:nvPr/>
          </p:nvSpPr>
          <p:spPr>
            <a:xfrm>
              <a:off x="9929263" y="3417381"/>
              <a:ext cx="535904" cy="315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¥3,080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¥4,620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¥6,930</a:t>
              </a:r>
              <a:endParaRPr lang="ja-JP" altLang="en-US" sz="600" spc="-15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216C634-E2F3-5BF7-E73E-99C0AAF01C37}"/>
                </a:ext>
              </a:extLst>
            </p:cNvPr>
            <p:cNvSpPr txBox="1"/>
            <p:nvPr/>
          </p:nvSpPr>
          <p:spPr>
            <a:xfrm>
              <a:off x="9729408" y="3754766"/>
              <a:ext cx="53590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600"/>
                <a:t>250mL</a:t>
              </a:r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500mL</a:t>
              </a:r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1L</a:t>
              </a:r>
              <a:r>
                <a:rPr lang="ja-JP" altLang="en-US" sz="600" spc="-150"/>
                <a:t>パック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A9214231-BDD4-06DF-624F-032E3030ECAA}"/>
                </a:ext>
              </a:extLst>
            </p:cNvPr>
            <p:cNvSpPr txBox="1"/>
            <p:nvPr/>
          </p:nvSpPr>
          <p:spPr>
            <a:xfrm>
              <a:off x="9929263" y="3754766"/>
              <a:ext cx="535904" cy="315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¥3,850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¥5,830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¥8,690</a:t>
              </a:r>
              <a:endParaRPr lang="ja-JP" altLang="en-US" sz="600" spc="-15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0DB7F0F-BBA0-03B8-DC73-0CD4C6B825AC}"/>
                </a:ext>
              </a:extLst>
            </p:cNvPr>
            <p:cNvSpPr txBox="1"/>
            <p:nvPr/>
          </p:nvSpPr>
          <p:spPr>
            <a:xfrm>
              <a:off x="9729408" y="4083255"/>
              <a:ext cx="53590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600"/>
                <a:t>250mL</a:t>
              </a:r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500mL</a:t>
              </a:r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1L</a:t>
              </a:r>
              <a:r>
                <a:rPr lang="ja-JP" altLang="en-US" sz="600" spc="-150"/>
                <a:t>パック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6A488C1E-F2CE-62B9-D45B-EF43394A70FD}"/>
                </a:ext>
              </a:extLst>
            </p:cNvPr>
            <p:cNvSpPr txBox="1"/>
            <p:nvPr/>
          </p:nvSpPr>
          <p:spPr>
            <a:xfrm>
              <a:off x="9929263" y="4083255"/>
              <a:ext cx="535904" cy="315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¥4,620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¥7,040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¥10,560</a:t>
              </a:r>
              <a:endParaRPr lang="ja-JP" altLang="en-US" sz="600" spc="-15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422E988-309E-6949-ED33-3AB4E33C85F7}"/>
                </a:ext>
              </a:extLst>
            </p:cNvPr>
            <p:cNvSpPr txBox="1"/>
            <p:nvPr/>
          </p:nvSpPr>
          <p:spPr>
            <a:xfrm>
              <a:off x="9729408" y="4381297"/>
              <a:ext cx="53590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600"/>
                <a:t>250mL</a:t>
              </a:r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500mL</a:t>
              </a:r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1L</a:t>
              </a:r>
              <a:r>
                <a:rPr lang="ja-JP" altLang="en-US" sz="600" spc="-150"/>
                <a:t>パック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1BA0B83D-C3C4-4BB7-011B-64A5EE7312C9}"/>
                </a:ext>
              </a:extLst>
            </p:cNvPr>
            <p:cNvSpPr txBox="1"/>
            <p:nvPr/>
          </p:nvSpPr>
          <p:spPr>
            <a:xfrm>
              <a:off x="9929263" y="4381297"/>
              <a:ext cx="535904" cy="315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¥5,500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¥8,250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¥12,100</a:t>
              </a:r>
              <a:endParaRPr lang="ja-JP" altLang="en-US" sz="600" spc="-15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2353062-43C0-70D5-4E72-FE95A6344A30}"/>
                </a:ext>
              </a:extLst>
            </p:cNvPr>
            <p:cNvSpPr txBox="1"/>
            <p:nvPr/>
          </p:nvSpPr>
          <p:spPr>
            <a:xfrm>
              <a:off x="9729408" y="4656741"/>
              <a:ext cx="535904" cy="241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" altLang="ja-JP" sz="600" dirty="0"/>
                <a:t>170g</a:t>
              </a:r>
            </a:p>
            <a:p>
              <a:pPr>
                <a:lnSpc>
                  <a:spcPct val="80000"/>
                </a:lnSpc>
              </a:pPr>
              <a:r>
                <a:rPr lang="en" altLang="ja-JP" sz="600" dirty="0"/>
                <a:t>320g</a:t>
              </a:r>
              <a:endParaRPr lang="ja-JP" altLang="en-US" sz="600" spc="-150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2A6C378-5ADA-7332-3B2D-FE27FA9AEE17}"/>
                </a:ext>
              </a:extLst>
            </p:cNvPr>
            <p:cNvSpPr txBox="1"/>
            <p:nvPr/>
          </p:nvSpPr>
          <p:spPr>
            <a:xfrm>
              <a:off x="9929263" y="4656741"/>
              <a:ext cx="535904" cy="241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¥3,080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¥4,400</a:t>
              </a:r>
              <a:endParaRPr lang="ja-JP" altLang="en-US" sz="600" spc="-15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2A976470-D5A6-4D91-E690-8503A4343A28}"/>
                </a:ext>
              </a:extLst>
            </p:cNvPr>
            <p:cNvSpPr txBox="1"/>
            <p:nvPr/>
          </p:nvSpPr>
          <p:spPr>
            <a:xfrm>
              <a:off x="9729408" y="4878122"/>
              <a:ext cx="535904" cy="168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" altLang="ja-JP" sz="600" dirty="0"/>
                <a:t>120g</a:t>
              </a:r>
              <a:endParaRPr lang="ja-JP" altLang="en-US" sz="600" spc="-15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5B12DB66-15E2-19DA-C835-B37412C67651}"/>
                </a:ext>
              </a:extLst>
            </p:cNvPr>
            <p:cNvSpPr txBox="1"/>
            <p:nvPr/>
          </p:nvSpPr>
          <p:spPr>
            <a:xfrm>
              <a:off x="9929263" y="4878122"/>
              <a:ext cx="535904" cy="168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¥2,640</a:t>
              </a:r>
              <a:endParaRPr lang="ja-JP" altLang="en-US" sz="600" spc="-150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DADE5CFE-C05D-6A7B-09E5-244E8A2F1E37}"/>
              </a:ext>
            </a:extLst>
          </p:cNvPr>
          <p:cNvGrpSpPr/>
          <p:nvPr/>
        </p:nvGrpSpPr>
        <p:grpSpPr>
          <a:xfrm>
            <a:off x="9720616" y="5393569"/>
            <a:ext cx="760307" cy="1749835"/>
            <a:chOff x="9720616" y="5377241"/>
            <a:chExt cx="760307" cy="1749835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0FB5A9B1-CC4A-9640-5CC9-B39B76380EBD}"/>
                </a:ext>
              </a:extLst>
            </p:cNvPr>
            <p:cNvSpPr txBox="1"/>
            <p:nvPr/>
          </p:nvSpPr>
          <p:spPr>
            <a:xfrm>
              <a:off x="9720616" y="5377241"/>
              <a:ext cx="53590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600"/>
                <a:t>250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500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1</a:t>
              </a:r>
              <a:r>
                <a:rPr lang="en-US" altLang="ja-JP" sz="600" dirty="0"/>
                <a:t>kg</a:t>
              </a:r>
              <a:r>
                <a:rPr lang="ja-JP" altLang="en-US" sz="600" spc="-170"/>
                <a:t>パック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EDE96D41-981A-628E-3344-2D801CDA7D57}"/>
                </a:ext>
              </a:extLst>
            </p:cNvPr>
            <p:cNvSpPr txBox="1"/>
            <p:nvPr/>
          </p:nvSpPr>
          <p:spPr>
            <a:xfrm>
              <a:off x="9932745" y="5377241"/>
              <a:ext cx="535904" cy="315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¥4,180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¥6,270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¥9,460</a:t>
              </a:r>
              <a:endParaRPr lang="ja-JP" altLang="en-US" sz="600" spc="-150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DA6179B5-7733-BC9D-9E53-F9F3112438D8}"/>
                </a:ext>
              </a:extLst>
            </p:cNvPr>
            <p:cNvSpPr txBox="1"/>
            <p:nvPr/>
          </p:nvSpPr>
          <p:spPr>
            <a:xfrm>
              <a:off x="9720616" y="5687209"/>
              <a:ext cx="53590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600"/>
                <a:t>250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500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1</a:t>
              </a:r>
              <a:r>
                <a:rPr lang="en-US" altLang="ja-JP" sz="600" dirty="0"/>
                <a:t>kg</a:t>
              </a:r>
              <a:r>
                <a:rPr lang="ja-JP" altLang="en-US" sz="600" spc="-170"/>
                <a:t>パック</a:t>
              </a:r>
              <a:endParaRPr lang="ja-JP" altLang="en-US" sz="600" spc="-150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0949F0F-F818-08C0-0760-C86D01E9F0B5}"/>
                </a:ext>
              </a:extLst>
            </p:cNvPr>
            <p:cNvSpPr txBox="1"/>
            <p:nvPr/>
          </p:nvSpPr>
          <p:spPr>
            <a:xfrm>
              <a:off x="9932745" y="5687209"/>
              <a:ext cx="535904" cy="315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¥4,950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¥7,480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¥11,220</a:t>
              </a:r>
              <a:endParaRPr lang="ja-JP" altLang="en-US" sz="600" spc="-150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F2C25823-4BAF-DEDF-8F3E-790254D1A2F5}"/>
                </a:ext>
              </a:extLst>
            </p:cNvPr>
            <p:cNvSpPr txBox="1"/>
            <p:nvPr/>
          </p:nvSpPr>
          <p:spPr>
            <a:xfrm>
              <a:off x="9720616" y="5971415"/>
              <a:ext cx="53590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600"/>
                <a:t>250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500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1</a:t>
              </a:r>
              <a:r>
                <a:rPr lang="en-US" altLang="ja-JP" sz="600" dirty="0"/>
                <a:t>kg</a:t>
              </a:r>
              <a:r>
                <a:rPr lang="ja-JP" altLang="en-US" sz="600" spc="-170"/>
                <a:t>パック</a:t>
              </a:r>
              <a:endParaRPr lang="ja-JP" altLang="en-US" sz="600" spc="-15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C4F2130E-772D-307C-0D03-636CE6D16E7C}"/>
                </a:ext>
              </a:extLst>
            </p:cNvPr>
            <p:cNvSpPr txBox="1"/>
            <p:nvPr/>
          </p:nvSpPr>
          <p:spPr>
            <a:xfrm>
              <a:off x="9932745" y="5971415"/>
              <a:ext cx="535904" cy="315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¥5,720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¥8,690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¥13,090</a:t>
              </a:r>
              <a:endParaRPr lang="ja-JP" altLang="en-US" sz="600" spc="-150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AF2FB544-E2D1-E129-AFC8-FA2BB59DF002}"/>
                </a:ext>
              </a:extLst>
            </p:cNvPr>
            <p:cNvSpPr txBox="1"/>
            <p:nvPr/>
          </p:nvSpPr>
          <p:spPr>
            <a:xfrm>
              <a:off x="9732890" y="6255553"/>
              <a:ext cx="53590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600"/>
                <a:t>250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500</a:t>
              </a:r>
              <a:r>
                <a:rPr lang="en-US" altLang="ja-JP" sz="600" dirty="0"/>
                <a:t>g</a:t>
              </a:r>
              <a:endParaRPr lang="ja-JP" altLang="en-US" sz="600"/>
            </a:p>
            <a:p>
              <a:pPr>
                <a:lnSpc>
                  <a:spcPct val="80000"/>
                </a:lnSpc>
              </a:pPr>
              <a:r>
                <a:rPr lang="ja-JP" altLang="en-US" sz="600"/>
                <a:t>1</a:t>
              </a:r>
              <a:r>
                <a:rPr lang="en-US" altLang="ja-JP" sz="600" dirty="0"/>
                <a:t>kg</a:t>
              </a:r>
              <a:r>
                <a:rPr lang="ja-JP" altLang="en-US" sz="600" spc="-170"/>
                <a:t>パック</a:t>
              </a:r>
              <a:endParaRPr lang="ja-JP" altLang="en-US" sz="600" spc="-150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C545E07C-F404-4190-359F-E86F97D71D5D}"/>
                </a:ext>
              </a:extLst>
            </p:cNvPr>
            <p:cNvSpPr txBox="1"/>
            <p:nvPr/>
          </p:nvSpPr>
          <p:spPr>
            <a:xfrm>
              <a:off x="9945019" y="6255553"/>
              <a:ext cx="535904" cy="315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¥6,600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¥9,900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¥14,300</a:t>
              </a:r>
              <a:endParaRPr lang="ja-JP" altLang="en-US" sz="600" spc="-150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1412B60C-2971-44D6-280B-C3DEEEE844A2}"/>
                </a:ext>
              </a:extLst>
            </p:cNvPr>
            <p:cNvSpPr txBox="1"/>
            <p:nvPr/>
          </p:nvSpPr>
          <p:spPr>
            <a:xfrm>
              <a:off x="9720616" y="6542258"/>
              <a:ext cx="535904" cy="241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" altLang="ja-JP" sz="600" dirty="0"/>
                <a:t>170g</a:t>
              </a:r>
            </a:p>
            <a:p>
              <a:pPr>
                <a:lnSpc>
                  <a:spcPct val="80000"/>
                </a:lnSpc>
              </a:pPr>
              <a:r>
                <a:rPr lang="en" altLang="ja-JP" sz="600" dirty="0"/>
                <a:t>320g</a:t>
              </a:r>
              <a:endParaRPr lang="ja-JP" altLang="en-US" sz="600" spc="-150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423BCC49-51A9-2880-E597-9F0AE1987181}"/>
                </a:ext>
              </a:extLst>
            </p:cNvPr>
            <p:cNvSpPr txBox="1"/>
            <p:nvPr/>
          </p:nvSpPr>
          <p:spPr>
            <a:xfrm>
              <a:off x="9932745" y="6542258"/>
              <a:ext cx="535904" cy="241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¥3,520</a:t>
              </a:r>
            </a:p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¥5,060</a:t>
              </a:r>
              <a:endParaRPr lang="ja-JP" altLang="en-US" sz="600" spc="-150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9551CBF4-CB2B-B71E-7EB6-44E7DD4F753C}"/>
                </a:ext>
              </a:extLst>
            </p:cNvPr>
            <p:cNvSpPr txBox="1"/>
            <p:nvPr/>
          </p:nvSpPr>
          <p:spPr>
            <a:xfrm>
              <a:off x="9720616" y="6779196"/>
              <a:ext cx="535904" cy="168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" altLang="ja-JP" sz="600" dirty="0"/>
                <a:t>150g</a:t>
              </a:r>
              <a:endParaRPr lang="ja-JP" altLang="en-US" sz="600" spc="-150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9234320-8F9E-D4C1-99AD-6B33D2296B5F}"/>
                </a:ext>
              </a:extLst>
            </p:cNvPr>
            <p:cNvSpPr txBox="1"/>
            <p:nvPr/>
          </p:nvSpPr>
          <p:spPr>
            <a:xfrm>
              <a:off x="9932745" y="6779196"/>
              <a:ext cx="535904" cy="168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¥4,730</a:t>
              </a:r>
              <a:endParaRPr lang="ja-JP" altLang="en-US" sz="600" spc="-150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95C92B91-A163-4664-94B1-F55138DD5C06}"/>
                </a:ext>
              </a:extLst>
            </p:cNvPr>
            <p:cNvSpPr txBox="1"/>
            <p:nvPr/>
          </p:nvSpPr>
          <p:spPr>
            <a:xfrm>
              <a:off x="9726760" y="6959017"/>
              <a:ext cx="535904" cy="168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" altLang="ja-JP" sz="600" dirty="0"/>
                <a:t>150g</a:t>
              </a:r>
              <a:endParaRPr lang="ja-JP" altLang="en-US" sz="600" spc="-150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7A00C95B-31A1-4BB8-6D19-2EE3DFF09B73}"/>
                </a:ext>
              </a:extLst>
            </p:cNvPr>
            <p:cNvSpPr txBox="1"/>
            <p:nvPr/>
          </p:nvSpPr>
          <p:spPr>
            <a:xfrm>
              <a:off x="9938889" y="6959017"/>
              <a:ext cx="535904" cy="168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600" dirty="0"/>
                <a:t>¥5,500</a:t>
              </a:r>
              <a:endParaRPr lang="ja-JP" altLang="en-US" sz="600" spc="-150"/>
            </a:p>
          </p:txBody>
        </p:sp>
      </p:grpSp>
    </p:spTree>
    <p:extLst>
      <p:ext uri="{BB962C8B-B14F-4D97-AF65-F5344CB8AC3E}">
        <p14:creationId xmlns:p14="http://schemas.microsoft.com/office/powerpoint/2010/main" val="119531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B2EE34EC-93DE-419A-A1EF-D7BFCC47C4FD}"/>
</file>

<file path=customXml/itemProps2.xml><?xml version="1.0" encoding="utf-8"?>
<ds:datastoreItem xmlns:ds="http://schemas.openxmlformats.org/officeDocument/2006/customXml" ds:itemID="{F57D3A5B-B9CB-4B07-BF12-B64A861D11B7}"/>
</file>

<file path=customXml/itemProps3.xml><?xml version="1.0" encoding="utf-8"?>
<ds:datastoreItem xmlns:ds="http://schemas.openxmlformats.org/officeDocument/2006/customXml" ds:itemID="{F14BDEA3-ADEC-4CCD-94D3-25B49477C8C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</TotalTime>
  <Words>248</Words>
  <Application>Microsoft Macintosh PowerPoint</Application>
  <PresentationFormat>ユーザー設定</PresentationFormat>
  <Paragraphs>128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Takaoka Akane (高岡 亜加根)</dc:creator>
  <cp:lastModifiedBy>Takaoka Akane (高岡 亜加根)</cp:lastModifiedBy>
  <cp:revision>8</cp:revision>
  <dcterms:created xsi:type="dcterms:W3CDTF">2023-03-13T00:20:19Z</dcterms:created>
  <dcterms:modified xsi:type="dcterms:W3CDTF">2023-03-13T01:03:53Z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