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16" d="100"/>
          <a:sy n="116" d="100"/>
        </p:scale>
        <p:origin x="1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B23-44AF-3946-BA8A-B2B54D06254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08C-CFFB-9D4B-82B9-9A7B970A5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06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B23-44AF-3946-BA8A-B2B54D06254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08C-CFFB-9D4B-82B9-9A7B970A5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3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B23-44AF-3946-BA8A-B2B54D06254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08C-CFFB-9D4B-82B9-9A7B970A5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33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B23-44AF-3946-BA8A-B2B54D06254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08C-CFFB-9D4B-82B9-9A7B970A5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27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B23-44AF-3946-BA8A-B2B54D06254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08C-CFFB-9D4B-82B9-9A7B970A5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37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B23-44AF-3946-BA8A-B2B54D06254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08C-CFFB-9D4B-82B9-9A7B970A5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52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B23-44AF-3946-BA8A-B2B54D06254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08C-CFFB-9D4B-82B9-9A7B970A5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94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B23-44AF-3946-BA8A-B2B54D06254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08C-CFFB-9D4B-82B9-9A7B970A5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94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B23-44AF-3946-BA8A-B2B54D06254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08C-CFFB-9D4B-82B9-9A7B970A5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0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B23-44AF-3946-BA8A-B2B54D06254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08C-CFFB-9D4B-82B9-9A7B970A5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89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CB23-44AF-3946-BA8A-B2B54D06254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08C-CFFB-9D4B-82B9-9A7B970A5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45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6CB23-44AF-3946-BA8A-B2B54D06254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D08C-CFFB-9D4B-82B9-9A7B970A5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62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冷蔵庫に貼られている&#10;&#10;中程度の精度で自動的に生成された説明">
            <a:extLst>
              <a:ext uri="{FF2B5EF4-FFF2-40B4-BE49-F238E27FC236}">
                <a16:creationId xmlns:a16="http://schemas.microsoft.com/office/drawing/2014/main" id="{FBCC52EC-164F-E04D-AFB5-1983DE22C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5" y="0"/>
            <a:ext cx="10603678" cy="7493098"/>
          </a:xfrm>
          <a:prstGeom prst="rect">
            <a:avLst/>
          </a:prstGeom>
        </p:spPr>
      </p:pic>
      <p:pic>
        <p:nvPicPr>
          <p:cNvPr id="9" name="図 8" descr="背景パターン&#10;&#10;中程度の精度で自動的に生成された説明">
            <a:extLst>
              <a:ext uri="{FF2B5EF4-FFF2-40B4-BE49-F238E27FC236}">
                <a16:creationId xmlns:a16="http://schemas.microsoft.com/office/drawing/2014/main" id="{DA00D628-CF02-729C-FD3F-CF5525E80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388"/>
            <a:ext cx="4957590" cy="53848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1C4B1B6-9462-2ABA-F489-679DA22A37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2000" cy="558726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F9EDF93-127E-8A06-07AB-D8AFA9654C6F}"/>
              </a:ext>
            </a:extLst>
          </p:cNvPr>
          <p:cNvSpPr/>
          <p:nvPr/>
        </p:nvSpPr>
        <p:spPr>
          <a:xfrm>
            <a:off x="-1" y="5456188"/>
            <a:ext cx="10691813" cy="2103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ベン図表 が含まれている画像&#10;&#10;自動的に生成された説明">
            <a:extLst>
              <a:ext uri="{FF2B5EF4-FFF2-40B4-BE49-F238E27FC236}">
                <a16:creationId xmlns:a16="http://schemas.microsoft.com/office/drawing/2014/main" id="{A499F381-776A-451F-4586-0F291BAB37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907" y="891839"/>
            <a:ext cx="1270000" cy="1270000"/>
          </a:xfrm>
          <a:prstGeom prst="rect">
            <a:avLst/>
          </a:prstGeom>
        </p:spPr>
      </p:pic>
      <p:pic>
        <p:nvPicPr>
          <p:cNvPr id="16" name="図 15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37AD05DB-CD35-7EB4-D585-8F98C5FF10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25" y="773558"/>
            <a:ext cx="7086600" cy="1511300"/>
          </a:xfrm>
          <a:prstGeom prst="rect">
            <a:avLst/>
          </a:prstGeom>
        </p:spPr>
      </p:pic>
      <p:pic>
        <p:nvPicPr>
          <p:cNvPr id="18" name="図 17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7A0E81FF-362D-6C87-7694-181593E9E5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78" y="2396342"/>
            <a:ext cx="6350400" cy="2603664"/>
          </a:xfrm>
          <a:prstGeom prst="rect">
            <a:avLst/>
          </a:prstGeom>
        </p:spPr>
      </p:pic>
      <p:pic>
        <p:nvPicPr>
          <p:cNvPr id="20" name="図 19" descr="風車の絵&#10;&#10;低い精度で自動的に生成された説明">
            <a:extLst>
              <a:ext uri="{FF2B5EF4-FFF2-40B4-BE49-F238E27FC236}">
                <a16:creationId xmlns:a16="http://schemas.microsoft.com/office/drawing/2014/main" id="{DF32EE08-C824-5544-91B1-26286B97B2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56188"/>
            <a:ext cx="1803400" cy="1803400"/>
          </a:xfrm>
          <a:prstGeom prst="rect">
            <a:avLst/>
          </a:prstGeom>
        </p:spPr>
      </p:pic>
      <p:pic>
        <p:nvPicPr>
          <p:cNvPr id="22" name="図 21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E9766BEE-72D1-F21B-2B70-05AFF16137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961" y="5565037"/>
            <a:ext cx="1803400" cy="647700"/>
          </a:xfrm>
          <a:prstGeom prst="rect">
            <a:avLst/>
          </a:prstGeom>
        </p:spPr>
      </p:pic>
      <p:pic>
        <p:nvPicPr>
          <p:cNvPr id="24" name="図 23" descr="黒板に書かれた文字&#10;&#10;自動的に生成された説明">
            <a:extLst>
              <a:ext uri="{FF2B5EF4-FFF2-40B4-BE49-F238E27FC236}">
                <a16:creationId xmlns:a16="http://schemas.microsoft.com/office/drawing/2014/main" id="{ED2CD964-00D2-686E-B94A-2D515EB4A8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40" y="6208548"/>
            <a:ext cx="1905000" cy="1104900"/>
          </a:xfrm>
          <a:prstGeom prst="rect">
            <a:avLst/>
          </a:prstGeom>
        </p:spPr>
      </p:pic>
      <p:pic>
        <p:nvPicPr>
          <p:cNvPr id="26" name="図 25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A3CE4A64-5465-DD92-20D2-C5EAAC0F81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978" y="5815824"/>
            <a:ext cx="1282700" cy="1587500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F08766E-8BBA-20C7-DFFF-297253859F8F}"/>
              </a:ext>
            </a:extLst>
          </p:cNvPr>
          <p:cNvSpPr txBox="1"/>
          <p:nvPr/>
        </p:nvSpPr>
        <p:spPr>
          <a:xfrm>
            <a:off x="8736169" y="7291414"/>
            <a:ext cx="1743419" cy="199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650">
                <a:latin typeface="Yu Gothic" panose="020B0400000000000000" pitchFamily="34" charset="-128"/>
                <a:ea typeface="Yu Gothic" panose="020B0400000000000000" pitchFamily="34" charset="-128"/>
              </a:rPr>
              <a:t>●価格は全て希望小売価格（税込）です。</a:t>
            </a:r>
          </a:p>
        </p:txBody>
      </p:sp>
      <p:pic>
        <p:nvPicPr>
          <p:cNvPr id="17" name="図 1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F865811-4CB0-657A-D48B-94D1DF6A6C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2933" y="5579420"/>
            <a:ext cx="63754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9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白黒の写真&#10;&#10;低い精度で自動的に生成された説明">
            <a:extLst>
              <a:ext uri="{FF2B5EF4-FFF2-40B4-BE49-F238E27FC236}">
                <a16:creationId xmlns:a16="http://schemas.microsoft.com/office/drawing/2014/main" id="{58D893E8-50D3-DFC9-C572-E1A8D2AC4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2000" cy="755551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02A4750-0253-194A-9083-984F95A105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061200" cy="533400"/>
          </a:xfrm>
          <a:prstGeom prst="rect">
            <a:avLst/>
          </a:prstGeom>
        </p:spPr>
      </p:pic>
      <p:pic>
        <p:nvPicPr>
          <p:cNvPr id="11" name="図 10" descr="屋内, テーブル, 座る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2F731C4D-C5CF-A67A-6631-A41592E625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406" y="4164"/>
            <a:ext cx="3632200" cy="191770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C751836-F0ED-337A-2D45-E6D5106201C8}"/>
              </a:ext>
            </a:extLst>
          </p:cNvPr>
          <p:cNvSpPr/>
          <p:nvPr/>
        </p:nvSpPr>
        <p:spPr>
          <a:xfrm>
            <a:off x="7061200" y="1917699"/>
            <a:ext cx="3630613" cy="5641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0B25734A-8A37-E626-D990-B3B395BD85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98" y="2605776"/>
            <a:ext cx="3860800" cy="4749800"/>
          </a:xfrm>
          <a:prstGeom prst="rect">
            <a:avLst/>
          </a:prstGeom>
        </p:spPr>
      </p:pic>
      <p:pic>
        <p:nvPicPr>
          <p:cNvPr id="19" name="図 18" descr="洗面道具, 屋内, ローション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8CA7387-57B2-4A0E-AE66-1419835394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647" y="2538374"/>
            <a:ext cx="3136900" cy="4686300"/>
          </a:xfrm>
          <a:prstGeom prst="rect">
            <a:avLst/>
          </a:prstGeom>
        </p:spPr>
      </p:pic>
      <p:pic>
        <p:nvPicPr>
          <p:cNvPr id="23" name="図 22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51A3FD80-4403-5224-2017-201741EE6C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15" y="874573"/>
            <a:ext cx="5549900" cy="1485900"/>
          </a:xfrm>
          <a:prstGeom prst="rect">
            <a:avLst/>
          </a:prstGeom>
        </p:spPr>
      </p:pic>
      <p:pic>
        <p:nvPicPr>
          <p:cNvPr id="27" name="図 26" descr="屋外のオブジェ, 羽根, 弓 が含まれている画像&#10;&#10;自動的に生成された説明">
            <a:extLst>
              <a:ext uri="{FF2B5EF4-FFF2-40B4-BE49-F238E27FC236}">
                <a16:creationId xmlns:a16="http://schemas.microsoft.com/office/drawing/2014/main" id="{B77E6ED8-AE93-2174-E816-3AE1486A5D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700" y="0"/>
            <a:ext cx="2578100" cy="2578100"/>
          </a:xfrm>
          <a:prstGeom prst="rect">
            <a:avLst/>
          </a:prstGeom>
        </p:spPr>
      </p:pic>
      <p:pic>
        <p:nvPicPr>
          <p:cNvPr id="31" name="図 30" descr="テキスト&#10;&#10;自動的に生成された説明">
            <a:extLst>
              <a:ext uri="{FF2B5EF4-FFF2-40B4-BE49-F238E27FC236}">
                <a16:creationId xmlns:a16="http://schemas.microsoft.com/office/drawing/2014/main" id="{D818EF51-C671-0E0A-1A40-076FD8384D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15" y="2718349"/>
            <a:ext cx="1714500" cy="1714500"/>
          </a:xfrm>
          <a:prstGeom prst="rect">
            <a:avLst/>
          </a:prstGeom>
        </p:spPr>
      </p:pic>
      <p:pic>
        <p:nvPicPr>
          <p:cNvPr id="33" name="図 32" descr="ロゴ&#10;&#10;自動的に生成された説明">
            <a:extLst>
              <a:ext uri="{FF2B5EF4-FFF2-40B4-BE49-F238E27FC236}">
                <a16:creationId xmlns:a16="http://schemas.microsoft.com/office/drawing/2014/main" id="{50892BB6-D7D1-EAE0-88C6-8988454A4E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813" y="0"/>
            <a:ext cx="2413000" cy="342900"/>
          </a:xfrm>
          <a:prstGeom prst="rect">
            <a:avLst/>
          </a:prstGeom>
        </p:spPr>
      </p:pic>
      <p:pic>
        <p:nvPicPr>
          <p:cNvPr id="35" name="図 34" descr="テキスト&#10;&#10;自動的に生成された説明">
            <a:extLst>
              <a:ext uri="{FF2B5EF4-FFF2-40B4-BE49-F238E27FC236}">
                <a16:creationId xmlns:a16="http://schemas.microsoft.com/office/drawing/2014/main" id="{5F673752-EE5A-1185-2DCD-8E7DD7A209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749" y="2037260"/>
            <a:ext cx="3556000" cy="1244601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8C11298-0EDE-0F75-F577-CD4CDA0CE8D6}"/>
              </a:ext>
            </a:extLst>
          </p:cNvPr>
          <p:cNvSpPr txBox="1"/>
          <p:nvPr/>
        </p:nvSpPr>
        <p:spPr>
          <a:xfrm>
            <a:off x="8839330" y="7291414"/>
            <a:ext cx="1743419" cy="199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650">
                <a:latin typeface="Yu Gothic" panose="020B0400000000000000" pitchFamily="34" charset="-128"/>
                <a:ea typeface="Yu Gothic" panose="020B0400000000000000" pitchFamily="34" charset="-128"/>
              </a:rPr>
              <a:t>●価格は全て希望小売価格（税込）です。</a:t>
            </a:r>
          </a:p>
        </p:txBody>
      </p:sp>
      <p:pic>
        <p:nvPicPr>
          <p:cNvPr id="40" name="図 3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CA98B2BE-7E94-4C9B-D633-B154C9B43E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888" y="518069"/>
            <a:ext cx="647700" cy="647700"/>
          </a:xfrm>
          <a:prstGeom prst="rect">
            <a:avLst/>
          </a:prstGeom>
        </p:spPr>
      </p:pic>
      <p:pic>
        <p:nvPicPr>
          <p:cNvPr id="5" name="図 4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788EA1D-8A47-B3DD-1841-C8CC1C3E31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52414" y="3372564"/>
            <a:ext cx="3248184" cy="39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08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22" ma:contentTypeDescription="新しいドキュメントを作成します。" ma:contentTypeScope="" ma:versionID="416f33f02dfe51980c370ebe1b012ebc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xmlns:ns6="2266c23a-66e1-4b7c-b111-938fffa4ce6b" targetNamespace="http://schemas.microsoft.com/office/2006/metadata/properties" ma:root="true" ma:fieldsID="a9ee64dc2ae52bb7fc2b4f62fde72bc8" ns2:_="" ns3:_="" ns4:_="" ns5:_="" ns6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import namespace="2266c23a-66e1-4b7c-b111-938fffa4ce6b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6:TaxCatchAll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画像タグ" ma:readOnly="false" ma:fieldId="{5cf76f15-5ced-4ddc-b409-7134ff3c332f}" ma:taxonomyMulti="true" ma:sspId="3eeb0e2f-e81f-4ad6-a452-a9be7eda5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6c23a-66e1-4b7c-b111-938fffa4ce6b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9dbf2c91-18fe-42a8-afa9-71900270075d}" ma:internalName="TaxCatchAll" ma:showField="CatchAllData" ma:web="2266c23a-66e1-4b7c-b111-938fffa4c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84ab2583-b313-4c9a-a01e-3d5abf49366a" xsi:nil="true"/>
    <_x30ab__x30c6__x30b4__x30ea_ xmlns="74e4560d-c1e5-44b7-94aa-613a018e190f">01．シーズンプロモーション</_x30ab__x30c6__x30b4__x30ea_>
    <_x0054_ag3 xmlns="84ab2583-b313-4c9a-a01e-3d5abf49366a" xsi:nil="true"/>
    <lcf76f155ced4ddcb4097134ff3c332f xmlns="84ab2583-b313-4c9a-a01e-3d5abf49366a">
      <Terms xmlns="http://schemas.microsoft.com/office/infopath/2007/PartnerControls"/>
    </lcf76f155ced4ddcb4097134ff3c332f>
    <_x30d5__x30a9__x30eb__x30c0__x30fc_ xmlns="74e4560d-c1e5-44b7-94aa-613a018e190f">01．02．ツール</_x30d5__x30a9__x30eb__x30c0__x30fc_>
    <_x0054_ag1 xmlns="84ab2583-b313-4c9a-a01e-3d5abf49366a" xsi:nil="true"/>
    <_x0054_ag4 xmlns="84ab2583-b313-4c9a-a01e-3d5abf49366a" xsi:nil="true"/>
    <TaxCatchAll xmlns="2266c23a-66e1-4b7c-b111-938fffa4ce6b" xsi:nil="true"/>
    <_x0054_ag5 xmlns="84ab2583-b313-4c9a-a01e-3d5abf49366a" xsi:nil="true"/>
  </documentManagement>
</p:properties>
</file>

<file path=customXml/itemProps1.xml><?xml version="1.0" encoding="utf-8"?>
<ds:datastoreItem xmlns:ds="http://schemas.openxmlformats.org/officeDocument/2006/customXml" ds:itemID="{5577A7CE-B477-498F-9AC7-EC31D0299ED8}"/>
</file>

<file path=customXml/itemProps2.xml><?xml version="1.0" encoding="utf-8"?>
<ds:datastoreItem xmlns:ds="http://schemas.openxmlformats.org/officeDocument/2006/customXml" ds:itemID="{24BD71BA-DC1A-4491-B340-FAA074EA8797}"/>
</file>

<file path=customXml/itemProps3.xml><?xml version="1.0" encoding="utf-8"?>
<ds:datastoreItem xmlns:ds="http://schemas.openxmlformats.org/officeDocument/2006/customXml" ds:itemID="{A8B90FB4-6D3C-4DEC-B7E7-AC75E606904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75</TotalTime>
  <Words>22</Words>
  <Application>Microsoft Macintosh PowerPoint</Application>
  <PresentationFormat>ユーザー設定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Yu Gothic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Takaoka Akane (高岡 亜加根)</dc:creator>
  <cp:lastModifiedBy>Takaoka Akane (高岡 亜加根)</cp:lastModifiedBy>
  <cp:revision>13</cp:revision>
  <dcterms:created xsi:type="dcterms:W3CDTF">2023-06-27T02:45:52Z</dcterms:created>
  <dcterms:modified xsi:type="dcterms:W3CDTF">2023-07-10T06:14:28Z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</Properties>
</file>