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7"/>
  </p:notesMasterIdLst>
  <p:handoutMasterIdLst>
    <p:handoutMasterId r:id="rId8"/>
  </p:handoutMasterIdLst>
  <p:sldIdLst>
    <p:sldId id="259" r:id="rId6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644"/>
    <a:srgbClr val="350F7E"/>
    <a:srgbClr val="008E94"/>
    <a:srgbClr val="25A1A1"/>
    <a:srgbClr val="DC6393"/>
    <a:srgbClr val="E676A0"/>
    <a:srgbClr val="C95A93"/>
    <a:srgbClr val="C9436B"/>
    <a:srgbClr val="B84188"/>
    <a:srgbClr val="009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8"/>
    <p:restoredTop sz="96195"/>
  </p:normalViewPr>
  <p:slideViewPr>
    <p:cSldViewPr snapToGrid="0" snapToObjects="1">
      <p:cViewPr varScale="1">
        <p:scale>
          <a:sx n="53" d="100"/>
          <a:sy n="53" d="100"/>
        </p:scale>
        <p:origin x="29" y="7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6" d="100"/>
          <a:sy n="136" d="100"/>
        </p:scale>
        <p:origin x="36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6D63B56-0743-EF4C-8169-86D8F2F33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4F1A87-B796-F34C-8936-5ADF8335AE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DB38-E4E8-4843-BE9A-A2A711276DE6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A02C9A-160D-DD46-96C4-2716856A06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2342E2-53F2-CF48-9B69-90533B336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D353-886A-DA4C-AA47-A8A125A1E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02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6A33-8622-1643-91F0-3CE007E93C4C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8EBB-0CF5-6048-8EE7-53860208F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7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12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4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6A925-23EE-634D-95A0-1C4F0821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10822D-3CE2-B747-8F81-F228D59B3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69C646-0211-644A-8FEE-3BAF79E8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2C04D9-B207-944B-BF45-2BE3537D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A33941-9995-8740-8480-685E80C9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54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4CF17-6046-A74D-AD2F-38C5C394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63B61A-9DB9-7E48-BA66-1E76E58E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E7CB11-521F-B54C-AB09-1412D889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290376-03DF-4348-9EFF-67D8A141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37930-E513-6042-9EFD-5D18CD71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7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53A3D-C3DA-9640-A8D2-72D7BDC9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168E34-C809-794D-94F2-682EFC22A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64CD9F-2364-104C-B052-FA2AF1CE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1EF357-6218-D74E-994C-BD62A32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D25DEE-983B-FC47-8CB3-85206603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88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67872-CC7B-484E-B64A-4066A302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E3F3B6-4E17-BC44-BBAA-55464C5E5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7E66E0-ED9A-534E-A9BF-D03ECC412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81690A-ABDA-AD41-AE91-B62187C8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D0D12D-1F60-2C4E-A574-BA99ECF5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FE5518-9B68-B842-B81D-74692F5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18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8A5CE-CA2B-EA4D-844D-4C0C5D07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9F4D28-5B95-F348-A03E-DC79A6EA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27E8D0-CF73-9946-BCB3-32637DCF4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166DCC-EB62-9E4C-B5FC-E915D1E20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B8C2584-7448-2D48-AFD0-9B5B2F2AF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8D991A-D2AB-E048-9826-C4BA0495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0E53CD-3ECE-5E43-89B6-9849ACBF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B1D98F-653C-C04D-B4E7-2BCE6B67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86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4D8A2-6028-A74A-9CAC-481C3558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2E516C-62C0-9D4F-9FD2-4F060B7F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7E10F0-0F88-CB42-8059-E46F4691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532B69-7248-A04D-A1E6-8DB1B492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8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25AD855-D865-9C47-B0A1-73AC466E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7D5F79-B7BB-074F-9F7A-C8347894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4110DC-4A64-1D45-ACFA-B6B1BE88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74B6B-0D95-D748-AC58-4E71082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A9B909-BB1A-384F-89E2-EDE58428B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CE967E-4AB2-C84A-9F74-40D5D6869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F123A5-6E76-4244-B9AE-F9E565AF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BAFE53-B8D4-604A-8CFB-D20930A5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5FC749-CDFE-5441-8815-DEDF70CD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64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EBD37-1450-8B40-95E3-F0AB8E96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98FD7BE-4DF4-CD45-99E4-E1F091191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838DD4-2ACB-4D43-ABFD-B191CFACA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049492-9E12-5641-8829-B128E1A4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984738-23E3-1540-B124-1A24F574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1AEF64-D05A-EB4E-AABD-EEDF0C35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74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03247-9E5B-2D47-8CAF-1762BCA5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D34F86-55F8-604C-8C53-58729B820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9B085-D060-5E41-8BB3-5116A811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BCF9C-252B-EA45-9930-68C071B6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5B9916-7244-F948-A043-70E60A7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7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7BB886-7F27-3048-AF8B-7374A7EF5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AC2B25-D19F-6F48-855B-6E44EBF8F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76A0DF-BBBE-AC4B-AD1E-317D8C1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21442A-7DE2-2940-A410-F0F6C8C4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D2A34B-5170-C943-A375-64B07F63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3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98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7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82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4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4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1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30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D638AA-A696-4744-86EF-C214C8744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138DBC-01A0-6743-870B-3BE1EBC8D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5519A-B961-6C4B-9805-8FE6484FE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E370084-1A6E-FF4B-810C-BBDB6944F2E0}"/>
              </a:ext>
            </a:extLst>
          </p:cNvPr>
          <p:cNvSpPr>
            <a:spLocks/>
          </p:cNvSpPr>
          <p:nvPr userDrawn="1"/>
        </p:nvSpPr>
        <p:spPr>
          <a:xfrm>
            <a:off x="4212324" y="703554"/>
            <a:ext cx="1993900" cy="66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図 246" descr="水鳥, 大きい, 水, 鳥 が含まれている画像&#10;&#10;自動的に生成された説明">
            <a:extLst>
              <a:ext uri="{FF2B5EF4-FFF2-40B4-BE49-F238E27FC236}">
                <a16:creationId xmlns:a16="http://schemas.microsoft.com/office/drawing/2014/main" id="{69E48EFE-348F-AB45-87B9-61CB2E90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415699"/>
          </a:xfrm>
          <a:prstGeom prst="rect">
            <a:avLst/>
          </a:prstGeom>
        </p:spPr>
      </p:pic>
      <p:pic>
        <p:nvPicPr>
          <p:cNvPr id="497" name="図 496">
            <a:extLst>
              <a:ext uri="{FF2B5EF4-FFF2-40B4-BE49-F238E27FC236}">
                <a16:creationId xmlns:a16="http://schemas.microsoft.com/office/drawing/2014/main" id="{32A365D9-F012-9547-AF08-7D9574D4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" y="991433"/>
            <a:ext cx="10680700" cy="342900"/>
          </a:xfrm>
          <a:prstGeom prst="rect">
            <a:avLst/>
          </a:prstGeom>
        </p:spPr>
      </p:pic>
      <p:pic>
        <p:nvPicPr>
          <p:cNvPr id="498" name="図 497" descr="洗面道具, 屋内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058E957-CD67-A441-9A2E-E54D1152C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44" y="2001181"/>
            <a:ext cx="1371600" cy="698500"/>
          </a:xfrm>
          <a:prstGeom prst="rect">
            <a:avLst/>
          </a:prstGeom>
        </p:spPr>
      </p:pic>
      <p:pic>
        <p:nvPicPr>
          <p:cNvPr id="499" name="図 498">
            <a:extLst>
              <a:ext uri="{FF2B5EF4-FFF2-40B4-BE49-F238E27FC236}">
                <a16:creationId xmlns:a16="http://schemas.microsoft.com/office/drawing/2014/main" id="{84EC342D-84A1-964F-822F-774935EE5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1587"/>
            <a:ext cx="10691813" cy="165075"/>
          </a:xfrm>
          <a:prstGeom prst="rect">
            <a:avLst/>
          </a:prstGeom>
        </p:spPr>
      </p:pic>
      <p:pic>
        <p:nvPicPr>
          <p:cNvPr id="500" name="図 499">
            <a:extLst>
              <a:ext uri="{FF2B5EF4-FFF2-40B4-BE49-F238E27FC236}">
                <a16:creationId xmlns:a16="http://schemas.microsoft.com/office/drawing/2014/main" id="{7ED2A2F8-1AFD-B944-93E9-EAB94CE96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03664"/>
            <a:ext cx="10691813" cy="164880"/>
          </a:xfrm>
          <a:prstGeom prst="rect">
            <a:avLst/>
          </a:prstGeom>
        </p:spPr>
      </p:pic>
      <p:sp>
        <p:nvSpPr>
          <p:cNvPr id="501" name="テキスト ボックス 500">
            <a:extLst>
              <a:ext uri="{FF2B5EF4-FFF2-40B4-BE49-F238E27FC236}">
                <a16:creationId xmlns:a16="http://schemas.microsoft.com/office/drawing/2014/main" id="{55F3C47C-DD03-434E-8F44-5C55B43A37BF}"/>
              </a:ext>
            </a:extLst>
          </p:cNvPr>
          <p:cNvSpPr txBox="1"/>
          <p:nvPr/>
        </p:nvSpPr>
        <p:spPr>
          <a:xfrm>
            <a:off x="387125" y="981051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クライマティックステージ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502" name="テキスト ボックス 501">
            <a:extLst>
              <a:ext uri="{FF2B5EF4-FFF2-40B4-BE49-F238E27FC236}">
                <a16:creationId xmlns:a16="http://schemas.microsoft.com/office/drawing/2014/main" id="{E8A8EB90-F2D6-6340-84CE-DB7B95B60D26}"/>
              </a:ext>
            </a:extLst>
          </p:cNvPr>
          <p:cNvSpPr txBox="1"/>
          <p:nvPr/>
        </p:nvSpPr>
        <p:spPr>
          <a:xfrm>
            <a:off x="387125" y="1119550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季節に合わせたスペシャルケア</a:t>
            </a:r>
          </a:p>
        </p:txBody>
      </p:sp>
      <p:sp>
        <p:nvSpPr>
          <p:cNvPr id="503" name="テキスト ボックス 502">
            <a:extLst>
              <a:ext uri="{FF2B5EF4-FFF2-40B4-BE49-F238E27FC236}">
                <a16:creationId xmlns:a16="http://schemas.microsoft.com/office/drawing/2014/main" id="{5B8AAF6F-70FB-4B45-8139-1E2419B431F0}"/>
              </a:ext>
            </a:extLst>
          </p:cNvPr>
          <p:cNvSpPr txBox="1"/>
          <p:nvPr/>
        </p:nvSpPr>
        <p:spPr>
          <a:xfrm>
            <a:off x="2993438" y="949962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エイジングヘアケア</a:t>
            </a:r>
            <a:r>
              <a:rPr lang="en-US" altLang="ja-JP" sz="1000" b="1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   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504" name="テキスト ボックス 503">
            <a:extLst>
              <a:ext uri="{FF2B5EF4-FFF2-40B4-BE49-F238E27FC236}">
                <a16:creationId xmlns:a16="http://schemas.microsoft.com/office/drawing/2014/main" id="{0404E0B0-AC01-4848-AA45-D1228C560B3A}"/>
              </a:ext>
            </a:extLst>
          </p:cNvPr>
          <p:cNvSpPr txBox="1"/>
          <p:nvPr/>
        </p:nvSpPr>
        <p:spPr>
          <a:xfrm>
            <a:off x="4778435" y="980739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年齢にともなう変化をサポートして美しい髪へ</a:t>
            </a:r>
          </a:p>
        </p:txBody>
      </p:sp>
      <p:sp>
        <p:nvSpPr>
          <p:cNvPr id="505" name="テキスト ボックス 504">
            <a:extLst>
              <a:ext uri="{FF2B5EF4-FFF2-40B4-BE49-F238E27FC236}">
                <a16:creationId xmlns:a16="http://schemas.microsoft.com/office/drawing/2014/main" id="{C0D2CEE7-9285-1445-BF48-C99E8AB699F3}"/>
              </a:ext>
            </a:extLst>
          </p:cNvPr>
          <p:cNvSpPr txBox="1"/>
          <p:nvPr/>
        </p:nvSpPr>
        <p:spPr>
          <a:xfrm>
            <a:off x="4149574" y="96710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06" name="テキスト ボックス 505">
            <a:extLst>
              <a:ext uri="{FF2B5EF4-FFF2-40B4-BE49-F238E27FC236}">
                <a16:creationId xmlns:a16="http://schemas.microsoft.com/office/drawing/2014/main" id="{00F93551-83E6-8745-99FB-3B85A6281CB1}"/>
              </a:ext>
            </a:extLst>
          </p:cNvPr>
          <p:cNvSpPr txBox="1"/>
          <p:nvPr/>
        </p:nvSpPr>
        <p:spPr>
          <a:xfrm>
            <a:off x="7035136" y="1014772"/>
            <a:ext cx="112875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 </a:t>
            </a:r>
            <a:r>
              <a:rPr lang="ja-JP" altLang="en-US" sz="5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年齢に応じたヘアケアのこと</a:t>
            </a:r>
            <a:endParaRPr lang="ja-JP" altLang="en-US" sz="5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07" name="テキスト ボックス 506">
            <a:extLst>
              <a:ext uri="{FF2B5EF4-FFF2-40B4-BE49-F238E27FC236}">
                <a16:creationId xmlns:a16="http://schemas.microsoft.com/office/drawing/2014/main" id="{8885E6DF-C7C0-AC4B-962E-B0F95C21FC4B}"/>
              </a:ext>
            </a:extLst>
          </p:cNvPr>
          <p:cNvSpPr txBox="1"/>
          <p:nvPr/>
        </p:nvSpPr>
        <p:spPr>
          <a:xfrm>
            <a:off x="8152297" y="981051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エターナルステージ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508" name="テキスト ボックス 507">
            <a:extLst>
              <a:ext uri="{FF2B5EF4-FFF2-40B4-BE49-F238E27FC236}">
                <a16:creationId xmlns:a16="http://schemas.microsoft.com/office/drawing/2014/main" id="{EA5E3D35-08BE-184F-A490-8DF680471F85}"/>
              </a:ext>
            </a:extLst>
          </p:cNvPr>
          <p:cNvSpPr txBox="1"/>
          <p:nvPr/>
        </p:nvSpPr>
        <p:spPr>
          <a:xfrm>
            <a:off x="8152297" y="1119550"/>
            <a:ext cx="27336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いつまでも髪の美しさを育みたい気持ちに寄り添う</a:t>
            </a:r>
          </a:p>
        </p:txBody>
      </p:sp>
      <p:sp>
        <p:nvSpPr>
          <p:cNvPr id="509" name="テキスト ボックス 508">
            <a:extLst>
              <a:ext uri="{FF2B5EF4-FFF2-40B4-BE49-F238E27FC236}">
                <a16:creationId xmlns:a16="http://schemas.microsoft.com/office/drawing/2014/main" id="{79512E63-8E9E-A94A-8D7B-3955E3333AD5}"/>
              </a:ext>
            </a:extLst>
          </p:cNvPr>
          <p:cNvSpPr txBox="1"/>
          <p:nvPr/>
        </p:nvSpPr>
        <p:spPr>
          <a:xfrm>
            <a:off x="446021" y="1545591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62983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エクスシールド</a:t>
            </a:r>
          </a:p>
        </p:txBody>
      </p:sp>
      <p:pic>
        <p:nvPicPr>
          <p:cNvPr id="510" name="図 509" descr="アイコン&#10;&#10;自動的に生成された説明">
            <a:extLst>
              <a:ext uri="{FF2B5EF4-FFF2-40B4-BE49-F238E27FC236}">
                <a16:creationId xmlns:a16="http://schemas.microsoft.com/office/drawing/2014/main" id="{767E5C08-671C-EA41-8ABD-CBA71C410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87" y="1429041"/>
            <a:ext cx="1016000" cy="127000"/>
          </a:xfrm>
          <a:prstGeom prst="rect">
            <a:avLst/>
          </a:prstGeom>
        </p:spPr>
      </p:pic>
      <p:pic>
        <p:nvPicPr>
          <p:cNvPr id="511" name="図 510" descr="アイコン&#10;&#10;自動的に生成された説明">
            <a:extLst>
              <a:ext uri="{FF2B5EF4-FFF2-40B4-BE49-F238E27FC236}">
                <a16:creationId xmlns:a16="http://schemas.microsoft.com/office/drawing/2014/main" id="{CC499987-347F-6343-97AA-5CD7BF0AE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449" y="1249114"/>
            <a:ext cx="711200" cy="152400"/>
          </a:xfrm>
          <a:prstGeom prst="rect">
            <a:avLst/>
          </a:prstGeom>
        </p:spPr>
      </p:pic>
      <p:pic>
        <p:nvPicPr>
          <p:cNvPr id="512" name="図 511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BAE9BD72-CF27-214C-9AB5-9650B4D58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5691" y="1249114"/>
            <a:ext cx="1041400" cy="127000"/>
          </a:xfrm>
          <a:prstGeom prst="rect">
            <a:avLst/>
          </a:prstGeom>
        </p:spPr>
      </p:pic>
      <p:pic>
        <p:nvPicPr>
          <p:cNvPr id="513" name="図 512" descr="ロゴ&#10;&#10;自動的に生成された説明">
            <a:extLst>
              <a:ext uri="{FF2B5EF4-FFF2-40B4-BE49-F238E27FC236}">
                <a16:creationId xmlns:a16="http://schemas.microsoft.com/office/drawing/2014/main" id="{EF5915F8-67C1-1D46-A689-375D9E8734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5525" y="1249114"/>
            <a:ext cx="1092200" cy="127000"/>
          </a:xfrm>
          <a:prstGeom prst="rect">
            <a:avLst/>
          </a:prstGeom>
        </p:spPr>
      </p:pic>
      <p:pic>
        <p:nvPicPr>
          <p:cNvPr id="514" name="図 513" descr="アイコン&#10;&#10;自動的に生成された説明">
            <a:extLst>
              <a:ext uri="{FF2B5EF4-FFF2-40B4-BE49-F238E27FC236}">
                <a16:creationId xmlns:a16="http://schemas.microsoft.com/office/drawing/2014/main" id="{E764EECB-5C9D-4E4F-A4F2-BA8BD78EE8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3127" y="1407609"/>
            <a:ext cx="850900" cy="127000"/>
          </a:xfrm>
          <a:prstGeom prst="rect">
            <a:avLst/>
          </a:prstGeom>
        </p:spPr>
      </p:pic>
      <p:sp>
        <p:nvSpPr>
          <p:cNvPr id="515" name="テキスト ボックス 514">
            <a:extLst>
              <a:ext uri="{FF2B5EF4-FFF2-40B4-BE49-F238E27FC236}">
                <a16:creationId xmlns:a16="http://schemas.microsoft.com/office/drawing/2014/main" id="{ACD2F15E-597D-1B4E-A2E0-5A2A1F60E064}"/>
              </a:ext>
            </a:extLst>
          </p:cNvPr>
          <p:cNvSpPr txBox="1"/>
          <p:nvPr/>
        </p:nvSpPr>
        <p:spPr>
          <a:xfrm>
            <a:off x="2752751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B74089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エクイアル</a:t>
            </a:r>
          </a:p>
        </p:txBody>
      </p:sp>
      <p:sp>
        <p:nvSpPr>
          <p:cNvPr id="516" name="テキスト ボックス 515">
            <a:extLst>
              <a:ext uri="{FF2B5EF4-FFF2-40B4-BE49-F238E27FC236}">
                <a16:creationId xmlns:a16="http://schemas.microsoft.com/office/drawing/2014/main" id="{936D47EF-CCBA-344E-B651-A28B159882CB}"/>
              </a:ext>
            </a:extLst>
          </p:cNvPr>
          <p:cNvSpPr txBox="1"/>
          <p:nvPr/>
        </p:nvSpPr>
        <p:spPr>
          <a:xfrm>
            <a:off x="4354080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CC035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イミュライズ</a:t>
            </a:r>
          </a:p>
        </p:txBody>
      </p:sp>
      <p:sp>
        <p:nvSpPr>
          <p:cNvPr id="517" name="テキスト ボックス 516">
            <a:extLst>
              <a:ext uri="{FF2B5EF4-FFF2-40B4-BE49-F238E27FC236}">
                <a16:creationId xmlns:a16="http://schemas.microsoft.com/office/drawing/2014/main" id="{988A368C-EDAF-214C-9676-6B5DC3F2E215}"/>
              </a:ext>
            </a:extLst>
          </p:cNvPr>
          <p:cNvSpPr txBox="1"/>
          <p:nvPr/>
        </p:nvSpPr>
        <p:spPr>
          <a:xfrm>
            <a:off x="6357604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B0372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タイムサージ</a:t>
            </a:r>
          </a:p>
        </p:txBody>
      </p:sp>
      <p:sp>
        <p:nvSpPr>
          <p:cNvPr id="518" name="テキスト ボックス 517">
            <a:extLst>
              <a:ext uri="{FF2B5EF4-FFF2-40B4-BE49-F238E27FC236}">
                <a16:creationId xmlns:a16="http://schemas.microsoft.com/office/drawing/2014/main" id="{48BD9F9D-96FD-F149-A969-BC90357BAE60}"/>
              </a:ext>
            </a:extLst>
          </p:cNvPr>
          <p:cNvSpPr txBox="1"/>
          <p:nvPr/>
        </p:nvSpPr>
        <p:spPr>
          <a:xfrm>
            <a:off x="8356991" y="1515047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5A459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ディオーラム</a:t>
            </a:r>
          </a:p>
        </p:txBody>
      </p:sp>
      <p:sp>
        <p:nvSpPr>
          <p:cNvPr id="519" name="正方形/長方形 518">
            <a:extLst>
              <a:ext uri="{FF2B5EF4-FFF2-40B4-BE49-F238E27FC236}">
                <a16:creationId xmlns:a16="http://schemas.microsoft.com/office/drawing/2014/main" id="{734DCD60-4A8E-AD46-9007-1ED163B873C2}"/>
              </a:ext>
            </a:extLst>
          </p:cNvPr>
          <p:cNvSpPr/>
          <p:nvPr/>
        </p:nvSpPr>
        <p:spPr>
          <a:xfrm>
            <a:off x="446021" y="1692541"/>
            <a:ext cx="12698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520" name="テキスト ボックス 519">
            <a:extLst>
              <a:ext uri="{FF2B5EF4-FFF2-40B4-BE49-F238E27FC236}">
                <a16:creationId xmlns:a16="http://schemas.microsoft.com/office/drawing/2014/main" id="{696F8096-59CE-294A-A52C-2610C8A55128}"/>
              </a:ext>
            </a:extLst>
          </p:cNvPr>
          <p:cNvSpPr txBox="1"/>
          <p:nvPr/>
        </p:nvSpPr>
        <p:spPr>
          <a:xfrm>
            <a:off x="932241" y="169518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1" name="正方形/長方形 520">
            <a:extLst>
              <a:ext uri="{FF2B5EF4-FFF2-40B4-BE49-F238E27FC236}">
                <a16:creationId xmlns:a16="http://schemas.microsoft.com/office/drawing/2014/main" id="{9B9328CE-09A2-4745-B2C5-2F6414F49B66}"/>
              </a:ext>
            </a:extLst>
          </p:cNvPr>
          <p:cNvSpPr/>
          <p:nvPr/>
        </p:nvSpPr>
        <p:spPr>
          <a:xfrm>
            <a:off x="1239683" y="2599539"/>
            <a:ext cx="58492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2" name="正方形/長方形 521">
            <a:extLst>
              <a:ext uri="{FF2B5EF4-FFF2-40B4-BE49-F238E27FC236}">
                <a16:creationId xmlns:a16="http://schemas.microsoft.com/office/drawing/2014/main" id="{1546E1F5-C31D-554F-AD04-E0A37E3CF3E3}"/>
              </a:ext>
            </a:extLst>
          </p:cNvPr>
          <p:cNvSpPr/>
          <p:nvPr/>
        </p:nvSpPr>
        <p:spPr>
          <a:xfrm>
            <a:off x="1334764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3" name="正方形/長方形 522">
            <a:extLst>
              <a:ext uri="{FF2B5EF4-FFF2-40B4-BE49-F238E27FC236}">
                <a16:creationId xmlns:a16="http://schemas.microsoft.com/office/drawing/2014/main" id="{74FECE83-5D57-6548-B908-7090198374C1}"/>
              </a:ext>
            </a:extLst>
          </p:cNvPr>
          <p:cNvSpPr/>
          <p:nvPr/>
        </p:nvSpPr>
        <p:spPr>
          <a:xfrm>
            <a:off x="877561" y="2357577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93B876"/>
                </a:solidFill>
              </a:rPr>
              <a:t>エクスシールド</a:t>
            </a:r>
            <a:endParaRPr lang="en-US" altLang="ja-JP" sz="600" b="1" spc="-150" dirty="0">
              <a:solidFill>
                <a:srgbClr val="93B876"/>
              </a:solidFill>
            </a:endParaRPr>
          </a:p>
          <a:p>
            <a:r>
              <a:rPr lang="ja-JP" altLang="en-US" sz="600" b="1" spc="-150">
                <a:solidFill>
                  <a:srgbClr val="93B876"/>
                </a:solidFill>
              </a:rPr>
              <a:t>クリアジェル</a:t>
            </a:r>
          </a:p>
          <a:p>
            <a:endParaRPr lang="ja-JP" altLang="en-US" sz="600" b="1" spc="-150">
              <a:solidFill>
                <a:srgbClr val="93B876"/>
              </a:solidFill>
            </a:endParaRPr>
          </a:p>
        </p:txBody>
      </p:sp>
      <p:sp>
        <p:nvSpPr>
          <p:cNvPr id="524" name="正方形/長方形 523">
            <a:extLst>
              <a:ext uri="{FF2B5EF4-FFF2-40B4-BE49-F238E27FC236}">
                <a16:creationId xmlns:a16="http://schemas.microsoft.com/office/drawing/2014/main" id="{1AEF6EF1-05F0-684F-866F-B01CB9E6AC75}"/>
              </a:ext>
            </a:extLst>
          </p:cNvPr>
          <p:cNvSpPr/>
          <p:nvPr/>
        </p:nvSpPr>
        <p:spPr>
          <a:xfrm>
            <a:off x="1794775" y="178601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金木犀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25" name="図 524" descr="皿の上のピザ&#10;&#10;低い精度で自動的に生成された説明">
            <a:extLst>
              <a:ext uri="{FF2B5EF4-FFF2-40B4-BE49-F238E27FC236}">
                <a16:creationId xmlns:a16="http://schemas.microsoft.com/office/drawing/2014/main" id="{A5124AE9-4029-C741-9638-AA6FCD7AB7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669" y="1522566"/>
            <a:ext cx="292100" cy="292100"/>
          </a:xfrm>
          <a:prstGeom prst="rect">
            <a:avLst/>
          </a:prstGeom>
        </p:spPr>
      </p:pic>
      <p:sp>
        <p:nvSpPr>
          <p:cNvPr id="526" name="正方形/長方形 525">
            <a:extLst>
              <a:ext uri="{FF2B5EF4-FFF2-40B4-BE49-F238E27FC236}">
                <a16:creationId xmlns:a16="http://schemas.microsoft.com/office/drawing/2014/main" id="{69C38A82-CD4C-5E49-B5CB-42C78D667083}"/>
              </a:ext>
            </a:extLst>
          </p:cNvPr>
          <p:cNvSpPr/>
          <p:nvPr/>
        </p:nvSpPr>
        <p:spPr>
          <a:xfrm>
            <a:off x="1794776" y="138782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93B8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93B87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27" name="図 526" descr="ワインのボトル&#10;&#10;中程度の精度で自動的に生成された説明">
            <a:extLst>
              <a:ext uri="{FF2B5EF4-FFF2-40B4-BE49-F238E27FC236}">
                <a16:creationId xmlns:a16="http://schemas.microsoft.com/office/drawing/2014/main" id="{DDF088CC-9B70-D948-BE60-725D1752E6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4825" y="2023993"/>
            <a:ext cx="1485900" cy="673100"/>
          </a:xfrm>
          <a:prstGeom prst="rect">
            <a:avLst/>
          </a:prstGeom>
        </p:spPr>
      </p:pic>
      <p:sp>
        <p:nvSpPr>
          <p:cNvPr id="528" name="正方形/長方形 527">
            <a:extLst>
              <a:ext uri="{FF2B5EF4-FFF2-40B4-BE49-F238E27FC236}">
                <a16:creationId xmlns:a16="http://schemas.microsoft.com/office/drawing/2014/main" id="{D041EA4E-5289-F244-BAD5-A5C600694555}"/>
              </a:ext>
            </a:extLst>
          </p:cNvPr>
          <p:cNvSpPr/>
          <p:nvPr/>
        </p:nvSpPr>
        <p:spPr>
          <a:xfrm>
            <a:off x="2744825" y="1627363"/>
            <a:ext cx="124264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529" name="図 528" descr="アイコン&#10;&#10;自動的に生成された説明">
            <a:extLst>
              <a:ext uri="{FF2B5EF4-FFF2-40B4-BE49-F238E27FC236}">
                <a16:creationId xmlns:a16="http://schemas.microsoft.com/office/drawing/2014/main" id="{925E5E58-C970-EF46-B979-D0E9D5F890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375" y="1518016"/>
            <a:ext cx="838200" cy="127000"/>
          </a:xfrm>
          <a:prstGeom prst="rect">
            <a:avLst/>
          </a:prstGeom>
        </p:spPr>
      </p:pic>
      <p:sp>
        <p:nvSpPr>
          <p:cNvPr id="530" name="正方形/長方形 529">
            <a:extLst>
              <a:ext uri="{FF2B5EF4-FFF2-40B4-BE49-F238E27FC236}">
                <a16:creationId xmlns:a16="http://schemas.microsoft.com/office/drawing/2014/main" id="{C02F0445-2FC9-4E4E-B3C2-1F4609F98364}"/>
              </a:ext>
            </a:extLst>
          </p:cNvPr>
          <p:cNvSpPr/>
          <p:nvPr/>
        </p:nvSpPr>
        <p:spPr>
          <a:xfrm>
            <a:off x="268824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60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531" name="正方形/長方形 530">
            <a:extLst>
              <a:ext uri="{FF2B5EF4-FFF2-40B4-BE49-F238E27FC236}">
                <a16:creationId xmlns:a16="http://schemas.microsoft.com/office/drawing/2014/main" id="{3799708C-79B0-3143-9456-97888C3015C6}"/>
              </a:ext>
            </a:extLst>
          </p:cNvPr>
          <p:cNvSpPr/>
          <p:nvPr/>
        </p:nvSpPr>
        <p:spPr>
          <a:xfrm>
            <a:off x="357858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60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532" name="正方形/長方形 531">
            <a:extLst>
              <a:ext uri="{FF2B5EF4-FFF2-40B4-BE49-F238E27FC236}">
                <a16:creationId xmlns:a16="http://schemas.microsoft.com/office/drawing/2014/main" id="{B08F2453-628F-3348-8760-9D27EEFCEC7A}"/>
              </a:ext>
            </a:extLst>
          </p:cNvPr>
          <p:cNvSpPr/>
          <p:nvPr/>
        </p:nvSpPr>
        <p:spPr>
          <a:xfrm>
            <a:off x="2736989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33" name="正方形/長方形 532">
            <a:extLst>
              <a:ext uri="{FF2B5EF4-FFF2-40B4-BE49-F238E27FC236}">
                <a16:creationId xmlns:a16="http://schemas.microsoft.com/office/drawing/2014/main" id="{B64BF240-44AF-EC44-9113-2358F0AE7C9E}"/>
              </a:ext>
            </a:extLst>
          </p:cNvPr>
          <p:cNvSpPr/>
          <p:nvPr/>
        </p:nvSpPr>
        <p:spPr>
          <a:xfrm>
            <a:off x="3034017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34" name="正方形/長方形 533">
            <a:extLst>
              <a:ext uri="{FF2B5EF4-FFF2-40B4-BE49-F238E27FC236}">
                <a16:creationId xmlns:a16="http://schemas.microsoft.com/office/drawing/2014/main" id="{467A7A03-FEEE-864C-9395-4C58A13AD592}"/>
              </a:ext>
            </a:extLst>
          </p:cNvPr>
          <p:cNvSpPr/>
          <p:nvPr/>
        </p:nvSpPr>
        <p:spPr>
          <a:xfrm>
            <a:off x="335626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35" name="正方形/長方形 534">
            <a:extLst>
              <a:ext uri="{FF2B5EF4-FFF2-40B4-BE49-F238E27FC236}">
                <a16:creationId xmlns:a16="http://schemas.microsoft.com/office/drawing/2014/main" id="{C999D2D1-03BC-D442-8BE0-7929706A2871}"/>
              </a:ext>
            </a:extLst>
          </p:cNvPr>
          <p:cNvSpPr/>
          <p:nvPr/>
        </p:nvSpPr>
        <p:spPr>
          <a:xfrm>
            <a:off x="3597039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36" name="図 535" descr="動物, 花 が含まれている画像&#10;&#10;自動的に生成された説明">
            <a:extLst>
              <a:ext uri="{FF2B5EF4-FFF2-40B4-BE49-F238E27FC236}">
                <a16:creationId xmlns:a16="http://schemas.microsoft.com/office/drawing/2014/main" id="{66014557-65F0-494D-8F65-3DE5FC5A34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6212" y="1387481"/>
            <a:ext cx="292100" cy="444500"/>
          </a:xfrm>
          <a:prstGeom prst="rect">
            <a:avLst/>
          </a:prstGeom>
        </p:spPr>
      </p:pic>
      <p:sp>
        <p:nvSpPr>
          <p:cNvPr id="537" name="正方形/長方形 536">
            <a:extLst>
              <a:ext uri="{FF2B5EF4-FFF2-40B4-BE49-F238E27FC236}">
                <a16:creationId xmlns:a16="http://schemas.microsoft.com/office/drawing/2014/main" id="{9355110D-664C-B943-8F28-A17BAC0219CB}"/>
              </a:ext>
            </a:extLst>
          </p:cNvPr>
          <p:cNvSpPr/>
          <p:nvPr/>
        </p:nvSpPr>
        <p:spPr>
          <a:xfrm>
            <a:off x="3802586" y="170320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マグノリア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ミケーリア 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アルバ</a:t>
            </a:r>
          </a:p>
        </p:txBody>
      </p:sp>
      <p:sp>
        <p:nvSpPr>
          <p:cNvPr id="538" name="正方形/長方形 537">
            <a:extLst>
              <a:ext uri="{FF2B5EF4-FFF2-40B4-BE49-F238E27FC236}">
                <a16:creationId xmlns:a16="http://schemas.microsoft.com/office/drawing/2014/main" id="{CE668CB5-F970-B44A-84C6-0C53B271A263}"/>
              </a:ext>
            </a:extLst>
          </p:cNvPr>
          <p:cNvSpPr/>
          <p:nvPr/>
        </p:nvSpPr>
        <p:spPr>
          <a:xfrm>
            <a:off x="3802587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B7408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B7408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39" name="図 538" descr="アイコン&#10;&#10;自動的に生成された説明">
            <a:extLst>
              <a:ext uri="{FF2B5EF4-FFF2-40B4-BE49-F238E27FC236}">
                <a16:creationId xmlns:a16="http://schemas.microsoft.com/office/drawing/2014/main" id="{FEB192ED-03B1-8C4C-9D3A-DD4E887C67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5691" y="1519808"/>
            <a:ext cx="787400" cy="127000"/>
          </a:xfrm>
          <a:prstGeom prst="rect">
            <a:avLst/>
          </a:prstGeom>
        </p:spPr>
      </p:pic>
      <p:sp>
        <p:nvSpPr>
          <p:cNvPr id="540" name="正方形/長方形 539">
            <a:extLst>
              <a:ext uri="{FF2B5EF4-FFF2-40B4-BE49-F238E27FC236}">
                <a16:creationId xmlns:a16="http://schemas.microsoft.com/office/drawing/2014/main" id="{550F5EB3-E1CA-DA4E-AF42-512BADBCC741}"/>
              </a:ext>
            </a:extLst>
          </p:cNvPr>
          <p:cNvSpPr/>
          <p:nvPr/>
        </p:nvSpPr>
        <p:spPr>
          <a:xfrm>
            <a:off x="4333510" y="1627363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541" name="図 540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7686991E-D7B8-E945-9D06-40F8E51512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6845" y="2022056"/>
            <a:ext cx="1905000" cy="673100"/>
          </a:xfrm>
          <a:prstGeom prst="rect">
            <a:avLst/>
          </a:prstGeom>
        </p:spPr>
      </p:pic>
      <p:sp>
        <p:nvSpPr>
          <p:cNvPr id="542" name="正方形/長方形 541">
            <a:extLst>
              <a:ext uri="{FF2B5EF4-FFF2-40B4-BE49-F238E27FC236}">
                <a16:creationId xmlns:a16="http://schemas.microsoft.com/office/drawing/2014/main" id="{6B1E3013-8238-A74F-A4BA-04AECF93991F}"/>
              </a:ext>
            </a:extLst>
          </p:cNvPr>
          <p:cNvSpPr/>
          <p:nvPr/>
        </p:nvSpPr>
        <p:spPr>
          <a:xfrm>
            <a:off x="551302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543" name="正方形/長方形 542">
            <a:extLst>
              <a:ext uri="{FF2B5EF4-FFF2-40B4-BE49-F238E27FC236}">
                <a16:creationId xmlns:a16="http://schemas.microsoft.com/office/drawing/2014/main" id="{A7C088C4-F6B8-9046-9DB6-F1962D88ACE0}"/>
              </a:ext>
            </a:extLst>
          </p:cNvPr>
          <p:cNvSpPr/>
          <p:nvPr/>
        </p:nvSpPr>
        <p:spPr>
          <a:xfrm>
            <a:off x="4333100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544" name="正方形/長方形 543">
            <a:extLst>
              <a:ext uri="{FF2B5EF4-FFF2-40B4-BE49-F238E27FC236}">
                <a16:creationId xmlns:a16="http://schemas.microsoft.com/office/drawing/2014/main" id="{75A21F88-C48E-5543-9537-DCF4E90C930A}"/>
              </a:ext>
            </a:extLst>
          </p:cNvPr>
          <p:cNvSpPr/>
          <p:nvPr/>
        </p:nvSpPr>
        <p:spPr>
          <a:xfrm>
            <a:off x="5288587" y="2053934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545" name="正方形/長方形 544">
            <a:extLst>
              <a:ext uri="{FF2B5EF4-FFF2-40B4-BE49-F238E27FC236}">
                <a16:creationId xmlns:a16="http://schemas.microsoft.com/office/drawing/2014/main" id="{E839000D-42B7-1049-861C-074B6A66DB39}"/>
              </a:ext>
            </a:extLst>
          </p:cNvPr>
          <p:cNvSpPr/>
          <p:nvPr/>
        </p:nvSpPr>
        <p:spPr>
          <a:xfrm>
            <a:off x="437358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46" name="正方形/長方形 545">
            <a:extLst>
              <a:ext uri="{FF2B5EF4-FFF2-40B4-BE49-F238E27FC236}">
                <a16:creationId xmlns:a16="http://schemas.microsoft.com/office/drawing/2014/main" id="{EA554CD8-23E1-154A-BE4C-39DF8E53CE45}"/>
              </a:ext>
            </a:extLst>
          </p:cNvPr>
          <p:cNvSpPr/>
          <p:nvPr/>
        </p:nvSpPr>
        <p:spPr>
          <a:xfrm>
            <a:off x="467061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47" name="正方形/長方形 546">
            <a:extLst>
              <a:ext uri="{FF2B5EF4-FFF2-40B4-BE49-F238E27FC236}">
                <a16:creationId xmlns:a16="http://schemas.microsoft.com/office/drawing/2014/main" id="{B7EA53FD-3348-C844-A8FE-58A4F0CC927A}"/>
              </a:ext>
            </a:extLst>
          </p:cNvPr>
          <p:cNvSpPr/>
          <p:nvPr/>
        </p:nvSpPr>
        <p:spPr>
          <a:xfrm>
            <a:off x="4968970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48" name="正方形/長方形 547">
            <a:extLst>
              <a:ext uri="{FF2B5EF4-FFF2-40B4-BE49-F238E27FC236}">
                <a16:creationId xmlns:a16="http://schemas.microsoft.com/office/drawing/2014/main" id="{9E8DC24D-2BBF-6D4E-90EA-04DAF5EE3D28}"/>
              </a:ext>
            </a:extLst>
          </p:cNvPr>
          <p:cNvSpPr/>
          <p:nvPr/>
        </p:nvSpPr>
        <p:spPr>
          <a:xfrm>
            <a:off x="520117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49" name="正方形/長方形 548">
            <a:extLst>
              <a:ext uri="{FF2B5EF4-FFF2-40B4-BE49-F238E27FC236}">
                <a16:creationId xmlns:a16="http://schemas.microsoft.com/office/drawing/2014/main" id="{1CB181A2-CA4E-314B-8FC6-E64C9086AC8E}"/>
              </a:ext>
            </a:extLst>
          </p:cNvPr>
          <p:cNvSpPr/>
          <p:nvPr/>
        </p:nvSpPr>
        <p:spPr>
          <a:xfrm>
            <a:off x="5602761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550" name="正方形/長方形 549">
            <a:extLst>
              <a:ext uri="{FF2B5EF4-FFF2-40B4-BE49-F238E27FC236}">
                <a16:creationId xmlns:a16="http://schemas.microsoft.com/office/drawing/2014/main" id="{CDF41532-4CD8-C241-A8C2-EEF2A125DF3E}"/>
              </a:ext>
            </a:extLst>
          </p:cNvPr>
          <p:cNvSpPr/>
          <p:nvPr/>
        </p:nvSpPr>
        <p:spPr>
          <a:xfrm>
            <a:off x="5690572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51" name="図 550" descr="ピンクの花&#10;&#10;自動的に生成された説明">
            <a:extLst>
              <a:ext uri="{FF2B5EF4-FFF2-40B4-BE49-F238E27FC236}">
                <a16:creationId xmlns:a16="http://schemas.microsoft.com/office/drawing/2014/main" id="{A678D5EF-A933-1545-8304-F012B2390D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65614" y="1443324"/>
            <a:ext cx="393700" cy="292100"/>
          </a:xfrm>
          <a:prstGeom prst="rect">
            <a:avLst/>
          </a:prstGeom>
        </p:spPr>
      </p:pic>
      <p:sp>
        <p:nvSpPr>
          <p:cNvPr id="552" name="正方形/長方形 551">
            <a:extLst>
              <a:ext uri="{FF2B5EF4-FFF2-40B4-BE49-F238E27FC236}">
                <a16:creationId xmlns:a16="http://schemas.microsoft.com/office/drawing/2014/main" id="{80A28150-82AB-1C4B-878D-D2317166E5A3}"/>
              </a:ext>
            </a:extLst>
          </p:cNvPr>
          <p:cNvSpPr/>
          <p:nvPr/>
        </p:nvSpPr>
        <p:spPr>
          <a:xfrm>
            <a:off x="5358460" y="1703204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spc="-150">
                <a:latin typeface="Yu Gothic" panose="020B0400000000000000" pitchFamily="34" charset="-128"/>
                <a:ea typeface="Yu Gothic" panose="020B0400000000000000" pitchFamily="34" charset="-128"/>
              </a:rPr>
              <a:t>ローズ・ド・メイ</a:t>
            </a:r>
          </a:p>
        </p:txBody>
      </p:sp>
      <p:sp>
        <p:nvSpPr>
          <p:cNvPr id="553" name="正方形/長方形 552">
            <a:extLst>
              <a:ext uri="{FF2B5EF4-FFF2-40B4-BE49-F238E27FC236}">
                <a16:creationId xmlns:a16="http://schemas.microsoft.com/office/drawing/2014/main" id="{57EB89EF-DC58-4F49-9D88-F71C734D529A}"/>
              </a:ext>
            </a:extLst>
          </p:cNvPr>
          <p:cNvSpPr/>
          <p:nvPr/>
        </p:nvSpPr>
        <p:spPr>
          <a:xfrm>
            <a:off x="5509315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CC03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CC03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54" name="図 553" descr="アイコン&#10;&#10;自動的に生成された説明">
            <a:extLst>
              <a:ext uri="{FF2B5EF4-FFF2-40B4-BE49-F238E27FC236}">
                <a16:creationId xmlns:a16="http://schemas.microsoft.com/office/drawing/2014/main" id="{8FB43117-CF8E-A845-BF60-DCCA23B7B6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62446" y="1520920"/>
            <a:ext cx="419100" cy="127000"/>
          </a:xfrm>
          <a:prstGeom prst="rect">
            <a:avLst/>
          </a:prstGeom>
        </p:spPr>
      </p:pic>
      <p:pic>
        <p:nvPicPr>
          <p:cNvPr id="555" name="図 554" descr="白い花が咲いている&#10;&#10;自動的に生成された説明">
            <a:extLst>
              <a:ext uri="{FF2B5EF4-FFF2-40B4-BE49-F238E27FC236}">
                <a16:creationId xmlns:a16="http://schemas.microsoft.com/office/drawing/2014/main" id="{EF7AB06D-27EF-F049-9B22-1447FA84FD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74969" y="1429599"/>
            <a:ext cx="431800" cy="330200"/>
          </a:xfrm>
          <a:prstGeom prst="rect">
            <a:avLst/>
          </a:prstGeom>
        </p:spPr>
      </p:pic>
      <p:sp>
        <p:nvSpPr>
          <p:cNvPr id="556" name="正方形/長方形 555">
            <a:extLst>
              <a:ext uri="{FF2B5EF4-FFF2-40B4-BE49-F238E27FC236}">
                <a16:creationId xmlns:a16="http://schemas.microsoft.com/office/drawing/2014/main" id="{476DF82A-8549-3242-8E95-C3C227069E4C}"/>
              </a:ext>
            </a:extLst>
          </p:cNvPr>
          <p:cNvSpPr/>
          <p:nvPr/>
        </p:nvSpPr>
        <p:spPr>
          <a:xfrm>
            <a:off x="7348919" y="1703204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花水木</a:t>
            </a:r>
          </a:p>
        </p:txBody>
      </p:sp>
      <p:sp>
        <p:nvSpPr>
          <p:cNvPr id="557" name="正方形/長方形 556">
            <a:extLst>
              <a:ext uri="{FF2B5EF4-FFF2-40B4-BE49-F238E27FC236}">
                <a16:creationId xmlns:a16="http://schemas.microsoft.com/office/drawing/2014/main" id="{6E68D2D2-D92C-A449-879A-8EBA5D31E78D}"/>
              </a:ext>
            </a:extLst>
          </p:cNvPr>
          <p:cNvSpPr/>
          <p:nvPr/>
        </p:nvSpPr>
        <p:spPr>
          <a:xfrm>
            <a:off x="7499774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B0372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B0372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58" name="正方形/長方形 557">
            <a:extLst>
              <a:ext uri="{FF2B5EF4-FFF2-40B4-BE49-F238E27FC236}">
                <a16:creationId xmlns:a16="http://schemas.microsoft.com/office/drawing/2014/main" id="{F5872D9F-BAE2-2944-87D1-F2B344A68478}"/>
              </a:ext>
            </a:extLst>
          </p:cNvPr>
          <p:cNvSpPr/>
          <p:nvPr/>
        </p:nvSpPr>
        <p:spPr>
          <a:xfrm>
            <a:off x="6377188" y="1627363"/>
            <a:ext cx="10502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559" name="図 558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ABE6A61D-2A89-0A41-8E83-819A9FE0CB1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58400" y="2009356"/>
            <a:ext cx="1536700" cy="685800"/>
          </a:xfrm>
          <a:prstGeom prst="rect">
            <a:avLst/>
          </a:prstGeom>
        </p:spPr>
      </p:pic>
      <p:sp>
        <p:nvSpPr>
          <p:cNvPr id="560" name="正方形/長方形 559">
            <a:extLst>
              <a:ext uri="{FF2B5EF4-FFF2-40B4-BE49-F238E27FC236}">
                <a16:creationId xmlns:a16="http://schemas.microsoft.com/office/drawing/2014/main" id="{58298757-0B3B-0740-A6CF-6EC232AC55A6}"/>
              </a:ext>
            </a:extLst>
          </p:cNvPr>
          <p:cNvSpPr/>
          <p:nvPr/>
        </p:nvSpPr>
        <p:spPr>
          <a:xfrm>
            <a:off x="6572498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1" name="正方形/長方形 560">
            <a:extLst>
              <a:ext uri="{FF2B5EF4-FFF2-40B4-BE49-F238E27FC236}">
                <a16:creationId xmlns:a16="http://schemas.microsoft.com/office/drawing/2014/main" id="{4CFDB48F-8586-3B45-B22A-A771C90B9091}"/>
              </a:ext>
            </a:extLst>
          </p:cNvPr>
          <p:cNvSpPr/>
          <p:nvPr/>
        </p:nvSpPr>
        <p:spPr>
          <a:xfrm>
            <a:off x="6869526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2" name="正方形/長方形 561">
            <a:extLst>
              <a:ext uri="{FF2B5EF4-FFF2-40B4-BE49-F238E27FC236}">
                <a16:creationId xmlns:a16="http://schemas.microsoft.com/office/drawing/2014/main" id="{1258B2AE-3198-C643-84C9-A9512DC33058}"/>
              </a:ext>
            </a:extLst>
          </p:cNvPr>
          <p:cNvSpPr/>
          <p:nvPr/>
        </p:nvSpPr>
        <p:spPr>
          <a:xfrm>
            <a:off x="716788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3" name="正方形/長方形 562">
            <a:extLst>
              <a:ext uri="{FF2B5EF4-FFF2-40B4-BE49-F238E27FC236}">
                <a16:creationId xmlns:a16="http://schemas.microsoft.com/office/drawing/2014/main" id="{A4985AF5-6584-9F48-B4E7-C696E75E5BB4}"/>
              </a:ext>
            </a:extLst>
          </p:cNvPr>
          <p:cNvSpPr/>
          <p:nvPr/>
        </p:nvSpPr>
        <p:spPr>
          <a:xfrm>
            <a:off x="7400086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4" name="正方形/長方形 563">
            <a:extLst>
              <a:ext uri="{FF2B5EF4-FFF2-40B4-BE49-F238E27FC236}">
                <a16:creationId xmlns:a16="http://schemas.microsoft.com/office/drawing/2014/main" id="{D1DF5872-8AF5-DE46-91A9-1AEBCD67354E}"/>
              </a:ext>
            </a:extLst>
          </p:cNvPr>
          <p:cNvSpPr/>
          <p:nvPr/>
        </p:nvSpPr>
        <p:spPr>
          <a:xfrm>
            <a:off x="7388701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60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565" name="正方形/長方形 564">
            <a:extLst>
              <a:ext uri="{FF2B5EF4-FFF2-40B4-BE49-F238E27FC236}">
                <a16:creationId xmlns:a16="http://schemas.microsoft.com/office/drawing/2014/main" id="{FE04AF01-4FBC-3941-BBAE-0B314EEA815E}"/>
              </a:ext>
            </a:extLst>
          </p:cNvPr>
          <p:cNvSpPr/>
          <p:nvPr/>
        </p:nvSpPr>
        <p:spPr>
          <a:xfrm>
            <a:off x="6483633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60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566" name="正方形/長方形 565">
            <a:extLst>
              <a:ext uri="{FF2B5EF4-FFF2-40B4-BE49-F238E27FC236}">
                <a16:creationId xmlns:a16="http://schemas.microsoft.com/office/drawing/2014/main" id="{F63E1D13-BF23-4849-8F94-C8739F58DED8}"/>
              </a:ext>
            </a:extLst>
          </p:cNvPr>
          <p:cNvSpPr/>
          <p:nvPr/>
        </p:nvSpPr>
        <p:spPr>
          <a:xfrm>
            <a:off x="8347479" y="1670076"/>
            <a:ext cx="114646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pic>
        <p:nvPicPr>
          <p:cNvPr id="567" name="図 566">
            <a:extLst>
              <a:ext uri="{FF2B5EF4-FFF2-40B4-BE49-F238E27FC236}">
                <a16:creationId xmlns:a16="http://schemas.microsoft.com/office/drawing/2014/main" id="{6D6CAA1D-F17A-BF45-AE4D-16335DB22E5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22172" y="2011083"/>
            <a:ext cx="1371600" cy="673100"/>
          </a:xfrm>
          <a:prstGeom prst="rect">
            <a:avLst/>
          </a:prstGeom>
        </p:spPr>
      </p:pic>
      <p:sp>
        <p:nvSpPr>
          <p:cNvPr id="568" name="正方形/長方形 567">
            <a:extLst>
              <a:ext uri="{FF2B5EF4-FFF2-40B4-BE49-F238E27FC236}">
                <a16:creationId xmlns:a16="http://schemas.microsoft.com/office/drawing/2014/main" id="{0E138AD0-4243-BB40-A175-F2DC89D0AB64}"/>
              </a:ext>
            </a:extLst>
          </p:cNvPr>
          <p:cNvSpPr/>
          <p:nvPr/>
        </p:nvSpPr>
        <p:spPr>
          <a:xfrm>
            <a:off x="8597127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9" name="正方形/長方形 568">
            <a:extLst>
              <a:ext uri="{FF2B5EF4-FFF2-40B4-BE49-F238E27FC236}">
                <a16:creationId xmlns:a16="http://schemas.microsoft.com/office/drawing/2014/main" id="{2EE52A35-6402-C345-B651-29E7E19D03EF}"/>
              </a:ext>
            </a:extLst>
          </p:cNvPr>
          <p:cNvSpPr/>
          <p:nvPr/>
        </p:nvSpPr>
        <p:spPr>
          <a:xfrm>
            <a:off x="879483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0" name="正方形/長方形 569">
            <a:extLst>
              <a:ext uri="{FF2B5EF4-FFF2-40B4-BE49-F238E27FC236}">
                <a16:creationId xmlns:a16="http://schemas.microsoft.com/office/drawing/2014/main" id="{BB67F33F-A3E8-AF4A-B396-38AD5ECD5A5D}"/>
              </a:ext>
            </a:extLst>
          </p:cNvPr>
          <p:cNvSpPr/>
          <p:nvPr/>
        </p:nvSpPr>
        <p:spPr>
          <a:xfrm>
            <a:off x="9192512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1" name="正方形/長方形 570">
            <a:extLst>
              <a:ext uri="{FF2B5EF4-FFF2-40B4-BE49-F238E27FC236}">
                <a16:creationId xmlns:a16="http://schemas.microsoft.com/office/drawing/2014/main" id="{817DC3ED-A671-FA41-B6A0-1ADA114A0E6A}"/>
              </a:ext>
            </a:extLst>
          </p:cNvPr>
          <p:cNvSpPr/>
          <p:nvPr/>
        </p:nvSpPr>
        <p:spPr>
          <a:xfrm>
            <a:off x="942471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2" name="正方形/長方形 571">
            <a:extLst>
              <a:ext uri="{FF2B5EF4-FFF2-40B4-BE49-F238E27FC236}">
                <a16:creationId xmlns:a16="http://schemas.microsoft.com/office/drawing/2014/main" id="{B2EFFD5D-EAE6-0342-A228-28EC011E6D46}"/>
              </a:ext>
            </a:extLst>
          </p:cNvPr>
          <p:cNvSpPr/>
          <p:nvPr/>
        </p:nvSpPr>
        <p:spPr>
          <a:xfrm>
            <a:off x="9466549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573" name="正方形/長方形 572">
            <a:extLst>
              <a:ext uri="{FF2B5EF4-FFF2-40B4-BE49-F238E27FC236}">
                <a16:creationId xmlns:a16="http://schemas.microsoft.com/office/drawing/2014/main" id="{C5263362-7EA1-A643-9BCF-8DE3893BDFB2}"/>
              </a:ext>
            </a:extLst>
          </p:cNvPr>
          <p:cNvSpPr/>
          <p:nvPr/>
        </p:nvSpPr>
        <p:spPr>
          <a:xfrm>
            <a:off x="8561481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 spc="-150">
                <a:solidFill>
                  <a:srgbClr val="5A4595"/>
                </a:solidFill>
              </a:rPr>
              <a:t>シャンプー</a:t>
            </a:r>
          </a:p>
        </p:txBody>
      </p:sp>
      <p:pic>
        <p:nvPicPr>
          <p:cNvPr id="574" name="図 573" descr="花が咲いている&#10;&#10;自動的に生成された説明">
            <a:extLst>
              <a:ext uri="{FF2B5EF4-FFF2-40B4-BE49-F238E27FC236}">
                <a16:creationId xmlns:a16="http://schemas.microsoft.com/office/drawing/2014/main" id="{067ACA3E-05A0-394E-9700-B7627698E9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76088" y="1545056"/>
            <a:ext cx="266700" cy="292100"/>
          </a:xfrm>
          <a:prstGeom prst="rect">
            <a:avLst/>
          </a:prstGeom>
        </p:spPr>
      </p:pic>
      <p:sp>
        <p:nvSpPr>
          <p:cNvPr id="575" name="正方形/長方形 574">
            <a:extLst>
              <a:ext uri="{FF2B5EF4-FFF2-40B4-BE49-F238E27FC236}">
                <a16:creationId xmlns:a16="http://schemas.microsoft.com/office/drawing/2014/main" id="{A5E1E13A-65E3-6944-BC91-C6E4C3361894}"/>
              </a:ext>
            </a:extLst>
          </p:cNvPr>
          <p:cNvSpPr/>
          <p:nvPr/>
        </p:nvSpPr>
        <p:spPr>
          <a:xfrm>
            <a:off x="9398874" y="1805699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イモーテル</a:t>
            </a:r>
          </a:p>
        </p:txBody>
      </p:sp>
      <p:sp>
        <p:nvSpPr>
          <p:cNvPr id="576" name="正方形/長方形 575">
            <a:extLst>
              <a:ext uri="{FF2B5EF4-FFF2-40B4-BE49-F238E27FC236}">
                <a16:creationId xmlns:a16="http://schemas.microsoft.com/office/drawing/2014/main" id="{86E472A3-C791-4B4A-B64E-37CDF9280C1E}"/>
              </a:ext>
            </a:extLst>
          </p:cNvPr>
          <p:cNvSpPr/>
          <p:nvPr/>
        </p:nvSpPr>
        <p:spPr>
          <a:xfrm>
            <a:off x="9549729" y="1400860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5A459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5A459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7" name="テキスト ボックス 576">
            <a:extLst>
              <a:ext uri="{FF2B5EF4-FFF2-40B4-BE49-F238E27FC236}">
                <a16:creationId xmlns:a16="http://schemas.microsoft.com/office/drawing/2014/main" id="{5CF8D9B4-5BAE-514E-813E-76553FEDF546}"/>
              </a:ext>
            </a:extLst>
          </p:cNvPr>
          <p:cNvSpPr txBox="1"/>
          <p:nvPr/>
        </p:nvSpPr>
        <p:spPr>
          <a:xfrm>
            <a:off x="3913457" y="3166895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ヘアケア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578" name="テキスト ボックス 577">
            <a:extLst>
              <a:ext uri="{FF2B5EF4-FFF2-40B4-BE49-F238E27FC236}">
                <a16:creationId xmlns:a16="http://schemas.microsoft.com/office/drawing/2014/main" id="{00439BB7-4250-CB4C-9511-9E719ABC921B}"/>
              </a:ext>
            </a:extLst>
          </p:cNvPr>
          <p:cNvSpPr txBox="1"/>
          <p:nvPr/>
        </p:nvSpPr>
        <p:spPr>
          <a:xfrm>
            <a:off x="4877479" y="3189078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一人ひとりに応えるヘアケアで美しい髪へ</a:t>
            </a:r>
          </a:p>
        </p:txBody>
      </p:sp>
      <p:sp>
        <p:nvSpPr>
          <p:cNvPr id="579" name="正方形/長方形 578">
            <a:extLst>
              <a:ext uri="{FF2B5EF4-FFF2-40B4-BE49-F238E27FC236}">
                <a16:creationId xmlns:a16="http://schemas.microsoft.com/office/drawing/2014/main" id="{DDDBD0BD-9C0B-7041-9758-1F18A421F71C}"/>
              </a:ext>
            </a:extLst>
          </p:cNvPr>
          <p:cNvSpPr/>
          <p:nvPr/>
        </p:nvSpPr>
        <p:spPr>
          <a:xfrm>
            <a:off x="437646" y="2816428"/>
            <a:ext cx="245715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※1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大気中に浮遊するちり・ほこり・花粉などが髪に付着すること</a:t>
            </a:r>
          </a:p>
        </p:txBody>
      </p:sp>
      <p:pic>
        <p:nvPicPr>
          <p:cNvPr id="580" name="図 579">
            <a:extLst>
              <a:ext uri="{FF2B5EF4-FFF2-40B4-BE49-F238E27FC236}">
                <a16:creationId xmlns:a16="http://schemas.microsoft.com/office/drawing/2014/main" id="{C3638E37-031A-E24C-BAA7-0C1C6513D03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4409" y="3463453"/>
            <a:ext cx="1016000" cy="114300"/>
          </a:xfrm>
          <a:prstGeom prst="rect">
            <a:avLst/>
          </a:prstGeom>
        </p:spPr>
      </p:pic>
      <p:pic>
        <p:nvPicPr>
          <p:cNvPr id="581" name="図 580">
            <a:extLst>
              <a:ext uri="{FF2B5EF4-FFF2-40B4-BE49-F238E27FC236}">
                <a16:creationId xmlns:a16="http://schemas.microsoft.com/office/drawing/2014/main" id="{34F0E18D-9FEC-E846-AA7B-B49D68CBF83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8373" y="3463453"/>
            <a:ext cx="1092200" cy="114300"/>
          </a:xfrm>
          <a:prstGeom prst="rect">
            <a:avLst/>
          </a:prstGeom>
        </p:spPr>
      </p:pic>
      <p:pic>
        <p:nvPicPr>
          <p:cNvPr id="582" name="図 581">
            <a:extLst>
              <a:ext uri="{FF2B5EF4-FFF2-40B4-BE49-F238E27FC236}">
                <a16:creationId xmlns:a16="http://schemas.microsoft.com/office/drawing/2014/main" id="{D065579F-BB2F-7F48-87E8-76625A3C8AB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70847" y="3463453"/>
            <a:ext cx="825500" cy="114300"/>
          </a:xfrm>
          <a:prstGeom prst="rect">
            <a:avLst/>
          </a:prstGeom>
        </p:spPr>
      </p:pic>
      <p:pic>
        <p:nvPicPr>
          <p:cNvPr id="583" name="図 582" descr="アイコン&#10;&#10;自動的に生成された説明">
            <a:extLst>
              <a:ext uri="{FF2B5EF4-FFF2-40B4-BE49-F238E27FC236}">
                <a16:creationId xmlns:a16="http://schemas.microsoft.com/office/drawing/2014/main" id="{8C8A319A-801F-A340-8D6D-929C58B3F18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27243" y="3450753"/>
            <a:ext cx="762000" cy="139700"/>
          </a:xfrm>
          <a:prstGeom prst="rect">
            <a:avLst/>
          </a:prstGeom>
        </p:spPr>
      </p:pic>
      <p:pic>
        <p:nvPicPr>
          <p:cNvPr id="584" name="図 58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DCFA4873-BE3D-6F40-BDE8-0DBAEB2FE92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02275" y="3450753"/>
            <a:ext cx="927100" cy="139700"/>
          </a:xfrm>
          <a:prstGeom prst="rect">
            <a:avLst/>
          </a:prstGeom>
        </p:spPr>
      </p:pic>
      <p:pic>
        <p:nvPicPr>
          <p:cNvPr id="585" name="図 584" descr="ワインのボトル&#10;&#10;中程度の精度で自動的に生成された説明">
            <a:extLst>
              <a:ext uri="{FF2B5EF4-FFF2-40B4-BE49-F238E27FC236}">
                <a16:creationId xmlns:a16="http://schemas.microsoft.com/office/drawing/2014/main" id="{FB02011C-2FED-3441-A5DF-F35F96713E1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995" y="4306212"/>
            <a:ext cx="1371600" cy="673100"/>
          </a:xfrm>
          <a:prstGeom prst="rect">
            <a:avLst/>
          </a:prstGeom>
        </p:spPr>
      </p:pic>
      <p:pic>
        <p:nvPicPr>
          <p:cNvPr id="586" name="図 585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FBE9A0E5-A1A7-E04C-BB4F-78B87384C01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89185" y="4306212"/>
            <a:ext cx="1371600" cy="673100"/>
          </a:xfrm>
          <a:prstGeom prst="rect">
            <a:avLst/>
          </a:prstGeom>
        </p:spPr>
      </p:pic>
      <p:pic>
        <p:nvPicPr>
          <p:cNvPr id="587" name="図 58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7EC59E3-0D7F-8445-A771-0326AA0504A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996672" y="4299862"/>
            <a:ext cx="2006600" cy="685800"/>
          </a:xfrm>
          <a:prstGeom prst="rect">
            <a:avLst/>
          </a:prstGeom>
        </p:spPr>
      </p:pic>
      <p:pic>
        <p:nvPicPr>
          <p:cNvPr id="588" name="図 587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C6564E0A-53D5-D04D-81CB-1767BF8E7BE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67624" y="4299862"/>
            <a:ext cx="1371600" cy="685800"/>
          </a:xfrm>
          <a:prstGeom prst="rect">
            <a:avLst/>
          </a:prstGeom>
        </p:spPr>
      </p:pic>
      <p:sp>
        <p:nvSpPr>
          <p:cNvPr id="589" name="テキスト ボックス 588">
            <a:extLst>
              <a:ext uri="{FF2B5EF4-FFF2-40B4-BE49-F238E27FC236}">
                <a16:creationId xmlns:a16="http://schemas.microsoft.com/office/drawing/2014/main" id="{CBAD9739-2FFC-EE4A-8426-50C26C9CB50B}"/>
              </a:ext>
            </a:extLst>
          </p:cNvPr>
          <p:cNvSpPr txBox="1"/>
          <p:nvPr/>
        </p:nvSpPr>
        <p:spPr>
          <a:xfrm>
            <a:off x="195888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A968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リペアリティ</a:t>
            </a:r>
          </a:p>
        </p:txBody>
      </p:sp>
      <p:pic>
        <p:nvPicPr>
          <p:cNvPr id="590" name="図 589" descr="アイコン&#10;&#10;自動的に生成された説明">
            <a:extLst>
              <a:ext uri="{FF2B5EF4-FFF2-40B4-BE49-F238E27FC236}">
                <a16:creationId xmlns:a16="http://schemas.microsoft.com/office/drawing/2014/main" id="{2DE98BDD-30F8-4F4B-BCA4-96713B9A29D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8111" y="3746388"/>
            <a:ext cx="825500" cy="127000"/>
          </a:xfrm>
          <a:prstGeom prst="rect">
            <a:avLst/>
          </a:prstGeom>
        </p:spPr>
      </p:pic>
      <p:sp>
        <p:nvSpPr>
          <p:cNvPr id="591" name="正方形/長方形 590">
            <a:extLst>
              <a:ext uri="{FF2B5EF4-FFF2-40B4-BE49-F238E27FC236}">
                <a16:creationId xmlns:a16="http://schemas.microsoft.com/office/drawing/2014/main" id="{06DE35C9-0701-3145-98BE-21F6F7D6FF3F}"/>
              </a:ext>
            </a:extLst>
          </p:cNvPr>
          <p:cNvSpPr/>
          <p:nvPr/>
        </p:nvSpPr>
        <p:spPr>
          <a:xfrm>
            <a:off x="211732" y="3842959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スカスカ、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ゴワつく髪の悩みに</a:t>
            </a:r>
          </a:p>
        </p:txBody>
      </p:sp>
      <p:sp>
        <p:nvSpPr>
          <p:cNvPr id="592" name="正方形/長方形 591">
            <a:extLst>
              <a:ext uri="{FF2B5EF4-FFF2-40B4-BE49-F238E27FC236}">
                <a16:creationId xmlns:a16="http://schemas.microsoft.com/office/drawing/2014/main" id="{ECB178DC-1578-8147-84E6-BA9BF927968E}"/>
              </a:ext>
            </a:extLst>
          </p:cNvPr>
          <p:cNvSpPr/>
          <p:nvPr/>
        </p:nvSpPr>
        <p:spPr>
          <a:xfrm>
            <a:off x="27309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93" name="正方形/長方形 592">
            <a:extLst>
              <a:ext uri="{FF2B5EF4-FFF2-40B4-BE49-F238E27FC236}">
                <a16:creationId xmlns:a16="http://schemas.microsoft.com/office/drawing/2014/main" id="{EE0D17A9-8053-0042-ACCB-A0103EEB4E15}"/>
              </a:ext>
            </a:extLst>
          </p:cNvPr>
          <p:cNvSpPr/>
          <p:nvPr/>
        </p:nvSpPr>
        <p:spPr>
          <a:xfrm>
            <a:off x="57012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94" name="正方形/長方形 593">
            <a:extLst>
              <a:ext uri="{FF2B5EF4-FFF2-40B4-BE49-F238E27FC236}">
                <a16:creationId xmlns:a16="http://schemas.microsoft.com/office/drawing/2014/main" id="{199E2454-A222-D842-B676-BA9C077FE87A}"/>
              </a:ext>
            </a:extLst>
          </p:cNvPr>
          <p:cNvSpPr/>
          <p:nvPr/>
        </p:nvSpPr>
        <p:spPr>
          <a:xfrm>
            <a:off x="84426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95" name="正方形/長方形 594">
            <a:extLst>
              <a:ext uri="{FF2B5EF4-FFF2-40B4-BE49-F238E27FC236}">
                <a16:creationId xmlns:a16="http://schemas.microsoft.com/office/drawing/2014/main" id="{A4960D65-EB9D-AE46-B448-EF3260C7E63E}"/>
              </a:ext>
            </a:extLst>
          </p:cNvPr>
          <p:cNvSpPr/>
          <p:nvPr/>
        </p:nvSpPr>
        <p:spPr>
          <a:xfrm>
            <a:off x="108504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96" name="正方形/長方形 595">
            <a:extLst>
              <a:ext uri="{FF2B5EF4-FFF2-40B4-BE49-F238E27FC236}">
                <a16:creationId xmlns:a16="http://schemas.microsoft.com/office/drawing/2014/main" id="{F0DF0851-A330-5A46-B60B-A913C58F252D}"/>
              </a:ext>
            </a:extLst>
          </p:cNvPr>
          <p:cNvSpPr/>
          <p:nvPr/>
        </p:nvSpPr>
        <p:spPr>
          <a:xfrm>
            <a:off x="250082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60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597" name="正方形/長方形 596">
            <a:extLst>
              <a:ext uri="{FF2B5EF4-FFF2-40B4-BE49-F238E27FC236}">
                <a16:creationId xmlns:a16="http://schemas.microsoft.com/office/drawing/2014/main" id="{AE6570DD-0C00-8E43-AFAD-E3231D8C75E1}"/>
              </a:ext>
            </a:extLst>
          </p:cNvPr>
          <p:cNvSpPr/>
          <p:nvPr/>
        </p:nvSpPr>
        <p:spPr>
          <a:xfrm>
            <a:off x="1096701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60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pic>
        <p:nvPicPr>
          <p:cNvPr id="598" name="図 597" descr="白いバックグラウンドの前にある花&#10;&#10;中程度の精度で自動的に生成された説明">
            <a:extLst>
              <a:ext uri="{FF2B5EF4-FFF2-40B4-BE49-F238E27FC236}">
                <a16:creationId xmlns:a16="http://schemas.microsoft.com/office/drawing/2014/main" id="{FADCED6A-703E-754D-B80D-1BC191BC7F6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23936" y="3620694"/>
            <a:ext cx="254000" cy="254000"/>
          </a:xfrm>
          <a:prstGeom prst="rect">
            <a:avLst/>
          </a:prstGeom>
        </p:spPr>
      </p:pic>
      <p:sp>
        <p:nvSpPr>
          <p:cNvPr id="599" name="正方形/長方形 598">
            <a:extLst>
              <a:ext uri="{FF2B5EF4-FFF2-40B4-BE49-F238E27FC236}">
                <a16:creationId xmlns:a16="http://schemas.microsoft.com/office/drawing/2014/main" id="{0C209B91-AC00-9849-86E5-A3472381CC19}"/>
              </a:ext>
            </a:extLst>
          </p:cNvPr>
          <p:cNvSpPr/>
          <p:nvPr/>
        </p:nvSpPr>
        <p:spPr>
          <a:xfrm>
            <a:off x="1243509" y="3851558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花車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（はなぐるま）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0" name="正方形/長方形 599">
            <a:extLst>
              <a:ext uri="{FF2B5EF4-FFF2-40B4-BE49-F238E27FC236}">
                <a16:creationId xmlns:a16="http://schemas.microsoft.com/office/drawing/2014/main" id="{0BAC625D-2843-9744-8862-B455F1ED5EBD}"/>
              </a:ext>
            </a:extLst>
          </p:cNvPr>
          <p:cNvSpPr/>
          <p:nvPr/>
        </p:nvSpPr>
        <p:spPr>
          <a:xfrm>
            <a:off x="1306330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A96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A968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1" name="正方形/長方形 600">
            <a:extLst>
              <a:ext uri="{FF2B5EF4-FFF2-40B4-BE49-F238E27FC236}">
                <a16:creationId xmlns:a16="http://schemas.microsoft.com/office/drawing/2014/main" id="{C4A275BA-C5D8-3847-AB97-EB94BC9E3D79}"/>
              </a:ext>
            </a:extLst>
          </p:cNvPr>
          <p:cNvSpPr/>
          <p:nvPr/>
        </p:nvSpPr>
        <p:spPr>
          <a:xfrm>
            <a:off x="1901690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60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602" name="正方形/長方形 601">
            <a:extLst>
              <a:ext uri="{FF2B5EF4-FFF2-40B4-BE49-F238E27FC236}">
                <a16:creationId xmlns:a16="http://schemas.microsoft.com/office/drawing/2014/main" id="{3FC8B9EA-CB15-CB40-B635-75E513E3AA29}"/>
              </a:ext>
            </a:extLst>
          </p:cNvPr>
          <p:cNvSpPr/>
          <p:nvPr/>
        </p:nvSpPr>
        <p:spPr>
          <a:xfrm>
            <a:off x="2733152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60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pic>
        <p:nvPicPr>
          <p:cNvPr id="603" name="図 602" descr="四角形 が含まれている画像&#10;&#10;自動的に生成された説明">
            <a:extLst>
              <a:ext uri="{FF2B5EF4-FFF2-40B4-BE49-F238E27FC236}">
                <a16:creationId xmlns:a16="http://schemas.microsoft.com/office/drawing/2014/main" id="{9A192927-CEDF-BC4A-BF89-FCEAE44921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43719" y="4299862"/>
            <a:ext cx="3289300" cy="685800"/>
          </a:xfrm>
          <a:prstGeom prst="rect">
            <a:avLst/>
          </a:prstGeom>
        </p:spPr>
      </p:pic>
      <p:sp>
        <p:nvSpPr>
          <p:cNvPr id="604" name="正方形/長方形 603">
            <a:extLst>
              <a:ext uri="{FF2B5EF4-FFF2-40B4-BE49-F238E27FC236}">
                <a16:creationId xmlns:a16="http://schemas.microsoft.com/office/drawing/2014/main" id="{F589976C-3AF7-1B45-A277-68477F8A9037}"/>
              </a:ext>
            </a:extLst>
          </p:cNvPr>
          <p:cNvSpPr/>
          <p:nvPr/>
        </p:nvSpPr>
        <p:spPr>
          <a:xfrm>
            <a:off x="192372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5" name="正方形/長方形 604">
            <a:extLst>
              <a:ext uri="{FF2B5EF4-FFF2-40B4-BE49-F238E27FC236}">
                <a16:creationId xmlns:a16="http://schemas.microsoft.com/office/drawing/2014/main" id="{43D73406-325B-B744-8450-4A7085F788D7}"/>
              </a:ext>
            </a:extLst>
          </p:cNvPr>
          <p:cNvSpPr/>
          <p:nvPr/>
        </p:nvSpPr>
        <p:spPr>
          <a:xfrm>
            <a:off x="222075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6" name="正方形/長方形 605">
            <a:extLst>
              <a:ext uri="{FF2B5EF4-FFF2-40B4-BE49-F238E27FC236}">
                <a16:creationId xmlns:a16="http://schemas.microsoft.com/office/drawing/2014/main" id="{24A2C4F2-4B59-AA47-BDAA-73F916432A54}"/>
              </a:ext>
            </a:extLst>
          </p:cNvPr>
          <p:cNvSpPr/>
          <p:nvPr/>
        </p:nvSpPr>
        <p:spPr>
          <a:xfrm>
            <a:off x="254300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7" name="正方形/長方形 606">
            <a:extLst>
              <a:ext uri="{FF2B5EF4-FFF2-40B4-BE49-F238E27FC236}">
                <a16:creationId xmlns:a16="http://schemas.microsoft.com/office/drawing/2014/main" id="{E30A565A-5015-2C4B-ABBA-272B837D6672}"/>
              </a:ext>
            </a:extLst>
          </p:cNvPr>
          <p:cNvSpPr/>
          <p:nvPr/>
        </p:nvSpPr>
        <p:spPr>
          <a:xfrm>
            <a:off x="278377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8" name="正方形/長方形 607">
            <a:extLst>
              <a:ext uri="{FF2B5EF4-FFF2-40B4-BE49-F238E27FC236}">
                <a16:creationId xmlns:a16="http://schemas.microsoft.com/office/drawing/2014/main" id="{34B41EBA-DF50-7F47-ACDB-5DCE0F9CD118}"/>
              </a:ext>
            </a:extLst>
          </p:cNvPr>
          <p:cNvSpPr/>
          <p:nvPr/>
        </p:nvSpPr>
        <p:spPr>
          <a:xfrm>
            <a:off x="1858135" y="3842959"/>
            <a:ext cx="13388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609" name="テキスト ボックス 608">
            <a:extLst>
              <a:ext uri="{FF2B5EF4-FFF2-40B4-BE49-F238E27FC236}">
                <a16:creationId xmlns:a16="http://schemas.microsoft.com/office/drawing/2014/main" id="{5BBA923E-3DE3-F54F-B0C9-2FF0006C7142}"/>
              </a:ext>
            </a:extLst>
          </p:cNvPr>
          <p:cNvSpPr txBox="1"/>
          <p:nvPr/>
        </p:nvSpPr>
        <p:spPr>
          <a:xfrm>
            <a:off x="1839760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82F78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フィルメロウ</a:t>
            </a:r>
          </a:p>
        </p:txBody>
      </p:sp>
      <p:pic>
        <p:nvPicPr>
          <p:cNvPr id="610" name="図 609" descr="アイコン&#10;&#10;自動的に生成された説明">
            <a:extLst>
              <a:ext uri="{FF2B5EF4-FFF2-40B4-BE49-F238E27FC236}">
                <a16:creationId xmlns:a16="http://schemas.microsoft.com/office/drawing/2014/main" id="{7546C4C9-AD68-0542-B5D3-4521B6B035E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948170" y="3745859"/>
            <a:ext cx="419100" cy="127000"/>
          </a:xfrm>
          <a:prstGeom prst="rect">
            <a:avLst/>
          </a:prstGeom>
        </p:spPr>
      </p:pic>
      <p:pic>
        <p:nvPicPr>
          <p:cNvPr id="611" name="図 610" descr="Cgで描かれた花&#10;&#10;中程度の精度で自動的に生成された説明">
            <a:extLst>
              <a:ext uri="{FF2B5EF4-FFF2-40B4-BE49-F238E27FC236}">
                <a16:creationId xmlns:a16="http://schemas.microsoft.com/office/drawing/2014/main" id="{C48D8D06-9C1E-564F-B805-949F3626F42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090382" y="3602995"/>
            <a:ext cx="279400" cy="279400"/>
          </a:xfrm>
          <a:prstGeom prst="rect">
            <a:avLst/>
          </a:prstGeom>
        </p:spPr>
      </p:pic>
      <p:sp>
        <p:nvSpPr>
          <p:cNvPr id="612" name="正方形/長方形 611">
            <a:extLst>
              <a:ext uri="{FF2B5EF4-FFF2-40B4-BE49-F238E27FC236}">
                <a16:creationId xmlns:a16="http://schemas.microsoft.com/office/drawing/2014/main" id="{6101E0EF-EC42-0B44-B267-B3FAB0E14866}"/>
              </a:ext>
            </a:extLst>
          </p:cNvPr>
          <p:cNvSpPr/>
          <p:nvPr/>
        </p:nvSpPr>
        <p:spPr>
          <a:xfrm>
            <a:off x="2906116" y="3851558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赤薔薇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13" name="正方形/長方形 612">
            <a:extLst>
              <a:ext uri="{FF2B5EF4-FFF2-40B4-BE49-F238E27FC236}">
                <a16:creationId xmlns:a16="http://schemas.microsoft.com/office/drawing/2014/main" id="{B485576C-1565-0847-B098-2EEC0E9B9A39}"/>
              </a:ext>
            </a:extLst>
          </p:cNvPr>
          <p:cNvSpPr/>
          <p:nvPr/>
        </p:nvSpPr>
        <p:spPr>
          <a:xfrm>
            <a:off x="2968937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82F7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82F78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14" name="テキスト ボックス 613">
            <a:extLst>
              <a:ext uri="{FF2B5EF4-FFF2-40B4-BE49-F238E27FC236}">
                <a16:creationId xmlns:a16="http://schemas.microsoft.com/office/drawing/2014/main" id="{9738387E-BF2C-8F42-8A43-96CD3775B01D}"/>
              </a:ext>
            </a:extLst>
          </p:cNvPr>
          <p:cNvSpPr txBox="1"/>
          <p:nvPr/>
        </p:nvSpPr>
        <p:spPr>
          <a:xfrm>
            <a:off x="3420859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D94F9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クエンチ</a:t>
            </a:r>
          </a:p>
        </p:txBody>
      </p:sp>
      <p:pic>
        <p:nvPicPr>
          <p:cNvPr id="615" name="図 614" descr="アイコン&#10;&#10;自動的に生成された説明">
            <a:extLst>
              <a:ext uri="{FF2B5EF4-FFF2-40B4-BE49-F238E27FC236}">
                <a16:creationId xmlns:a16="http://schemas.microsoft.com/office/drawing/2014/main" id="{56F23AC3-1CD9-8542-9FF1-346E857D8D5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543645" y="3742966"/>
            <a:ext cx="342900" cy="127000"/>
          </a:xfrm>
          <a:prstGeom prst="rect">
            <a:avLst/>
          </a:prstGeom>
        </p:spPr>
      </p:pic>
      <p:sp>
        <p:nvSpPr>
          <p:cNvPr id="616" name="正方形/長方形 615">
            <a:extLst>
              <a:ext uri="{FF2B5EF4-FFF2-40B4-BE49-F238E27FC236}">
                <a16:creationId xmlns:a16="http://schemas.microsoft.com/office/drawing/2014/main" id="{ED2FEB55-C845-6848-9703-A1AE41649D45}"/>
              </a:ext>
            </a:extLst>
          </p:cNvPr>
          <p:cNvSpPr/>
          <p:nvPr/>
        </p:nvSpPr>
        <p:spPr>
          <a:xfrm>
            <a:off x="3457522" y="3842959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パサつく髪の悩みに</a:t>
            </a:r>
          </a:p>
        </p:txBody>
      </p:sp>
      <p:sp>
        <p:nvSpPr>
          <p:cNvPr id="617" name="正方形/長方形 616">
            <a:extLst>
              <a:ext uri="{FF2B5EF4-FFF2-40B4-BE49-F238E27FC236}">
                <a16:creationId xmlns:a16="http://schemas.microsoft.com/office/drawing/2014/main" id="{92F27A94-BF05-2B41-90EF-50A924EEC6E7}"/>
              </a:ext>
            </a:extLst>
          </p:cNvPr>
          <p:cNvSpPr/>
          <p:nvPr/>
        </p:nvSpPr>
        <p:spPr>
          <a:xfrm>
            <a:off x="3634465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618" name="正方形/長方形 617">
            <a:extLst>
              <a:ext uri="{FF2B5EF4-FFF2-40B4-BE49-F238E27FC236}">
                <a16:creationId xmlns:a16="http://schemas.microsoft.com/office/drawing/2014/main" id="{0090B080-FF59-4F46-BFFE-954669D04985}"/>
              </a:ext>
            </a:extLst>
          </p:cNvPr>
          <p:cNvSpPr/>
          <p:nvPr/>
        </p:nvSpPr>
        <p:spPr>
          <a:xfrm>
            <a:off x="4570017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619" name="正方形/長方形 618">
            <a:extLst>
              <a:ext uri="{FF2B5EF4-FFF2-40B4-BE49-F238E27FC236}">
                <a16:creationId xmlns:a16="http://schemas.microsoft.com/office/drawing/2014/main" id="{411737B0-46CF-DD47-B3BC-846924953066}"/>
              </a:ext>
            </a:extLst>
          </p:cNvPr>
          <p:cNvSpPr/>
          <p:nvPr/>
        </p:nvSpPr>
        <p:spPr>
          <a:xfrm>
            <a:off x="4423984" y="437698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620" name="正方形/長方形 619">
            <a:extLst>
              <a:ext uri="{FF2B5EF4-FFF2-40B4-BE49-F238E27FC236}">
                <a16:creationId xmlns:a16="http://schemas.microsoft.com/office/drawing/2014/main" id="{63F443DB-2302-A541-AFED-3285E10689EA}"/>
              </a:ext>
            </a:extLst>
          </p:cNvPr>
          <p:cNvSpPr/>
          <p:nvPr/>
        </p:nvSpPr>
        <p:spPr>
          <a:xfrm>
            <a:off x="360934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1" name="正方形/長方形 620">
            <a:extLst>
              <a:ext uri="{FF2B5EF4-FFF2-40B4-BE49-F238E27FC236}">
                <a16:creationId xmlns:a16="http://schemas.microsoft.com/office/drawing/2014/main" id="{ECE60C03-5340-6C40-A8A8-278B43FD0FC4}"/>
              </a:ext>
            </a:extLst>
          </p:cNvPr>
          <p:cNvSpPr/>
          <p:nvPr/>
        </p:nvSpPr>
        <p:spPr>
          <a:xfrm>
            <a:off x="390637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2" name="正方形/長方形 621">
            <a:extLst>
              <a:ext uri="{FF2B5EF4-FFF2-40B4-BE49-F238E27FC236}">
                <a16:creationId xmlns:a16="http://schemas.microsoft.com/office/drawing/2014/main" id="{F900402B-FDFF-F74B-843C-38D4915A4AF3}"/>
              </a:ext>
            </a:extLst>
          </p:cNvPr>
          <p:cNvSpPr/>
          <p:nvPr/>
        </p:nvSpPr>
        <p:spPr>
          <a:xfrm>
            <a:off x="422862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3" name="正方形/長方形 622">
            <a:extLst>
              <a:ext uri="{FF2B5EF4-FFF2-40B4-BE49-F238E27FC236}">
                <a16:creationId xmlns:a16="http://schemas.microsoft.com/office/drawing/2014/main" id="{74BFCB1C-1CFD-F644-8EB3-29A990A58608}"/>
              </a:ext>
            </a:extLst>
          </p:cNvPr>
          <p:cNvSpPr/>
          <p:nvPr/>
        </p:nvSpPr>
        <p:spPr>
          <a:xfrm>
            <a:off x="441825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4" name="正方形/長方形 623">
            <a:extLst>
              <a:ext uri="{FF2B5EF4-FFF2-40B4-BE49-F238E27FC236}">
                <a16:creationId xmlns:a16="http://schemas.microsoft.com/office/drawing/2014/main" id="{F8D91EEC-95D4-AE4C-B9E3-7E3D8E992CC2}"/>
              </a:ext>
            </a:extLst>
          </p:cNvPr>
          <p:cNvSpPr/>
          <p:nvPr/>
        </p:nvSpPr>
        <p:spPr>
          <a:xfrm>
            <a:off x="4827834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625" name="正方形/長方形 624">
            <a:extLst>
              <a:ext uri="{FF2B5EF4-FFF2-40B4-BE49-F238E27FC236}">
                <a16:creationId xmlns:a16="http://schemas.microsoft.com/office/drawing/2014/main" id="{2AEF0B33-8B8A-FD4F-B653-2868EA80F324}"/>
              </a:ext>
            </a:extLst>
          </p:cNvPr>
          <p:cNvSpPr/>
          <p:nvPr/>
        </p:nvSpPr>
        <p:spPr>
          <a:xfrm>
            <a:off x="4909311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6" name="正方形/長方形 625">
            <a:extLst>
              <a:ext uri="{FF2B5EF4-FFF2-40B4-BE49-F238E27FC236}">
                <a16:creationId xmlns:a16="http://schemas.microsoft.com/office/drawing/2014/main" id="{BDF4D088-6B72-B74A-B55F-C49584C5DE7F}"/>
              </a:ext>
            </a:extLst>
          </p:cNvPr>
          <p:cNvSpPr/>
          <p:nvPr/>
        </p:nvSpPr>
        <p:spPr>
          <a:xfrm>
            <a:off x="534670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7" name="正方形/長方形 626">
            <a:extLst>
              <a:ext uri="{FF2B5EF4-FFF2-40B4-BE49-F238E27FC236}">
                <a16:creationId xmlns:a16="http://schemas.microsoft.com/office/drawing/2014/main" id="{81D69C97-BD40-8342-B019-EFB0804D2C7B}"/>
              </a:ext>
            </a:extLst>
          </p:cNvPr>
          <p:cNvSpPr/>
          <p:nvPr/>
        </p:nvSpPr>
        <p:spPr>
          <a:xfrm>
            <a:off x="564373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8" name="正方形/長方形 627">
            <a:extLst>
              <a:ext uri="{FF2B5EF4-FFF2-40B4-BE49-F238E27FC236}">
                <a16:creationId xmlns:a16="http://schemas.microsoft.com/office/drawing/2014/main" id="{5967312B-AD84-D44B-B93C-743554430FFB}"/>
              </a:ext>
            </a:extLst>
          </p:cNvPr>
          <p:cNvSpPr/>
          <p:nvPr/>
        </p:nvSpPr>
        <p:spPr>
          <a:xfrm>
            <a:off x="596598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9" name="正方形/長方形 628">
            <a:extLst>
              <a:ext uri="{FF2B5EF4-FFF2-40B4-BE49-F238E27FC236}">
                <a16:creationId xmlns:a16="http://schemas.microsoft.com/office/drawing/2014/main" id="{DF55C930-98D3-5C4D-B869-96C7E136319D}"/>
              </a:ext>
            </a:extLst>
          </p:cNvPr>
          <p:cNvSpPr/>
          <p:nvPr/>
        </p:nvSpPr>
        <p:spPr>
          <a:xfrm>
            <a:off x="615561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30" name="正方形/長方形 629">
            <a:extLst>
              <a:ext uri="{FF2B5EF4-FFF2-40B4-BE49-F238E27FC236}">
                <a16:creationId xmlns:a16="http://schemas.microsoft.com/office/drawing/2014/main" id="{BAB17FF3-65D9-ED49-97BF-1D0BDC963AFC}"/>
              </a:ext>
            </a:extLst>
          </p:cNvPr>
          <p:cNvSpPr/>
          <p:nvPr/>
        </p:nvSpPr>
        <p:spPr>
          <a:xfrm>
            <a:off x="5371825" y="4541166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シャンプー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631" name="正方形/長方形 630">
            <a:extLst>
              <a:ext uri="{FF2B5EF4-FFF2-40B4-BE49-F238E27FC236}">
                <a16:creationId xmlns:a16="http://schemas.microsoft.com/office/drawing/2014/main" id="{A1DEED6C-F825-B743-958F-544DEE7D5D88}"/>
              </a:ext>
            </a:extLst>
          </p:cNvPr>
          <p:cNvSpPr/>
          <p:nvPr/>
        </p:nvSpPr>
        <p:spPr>
          <a:xfrm>
            <a:off x="6263916" y="4541166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ヘアトリートメント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632" name="正方形/長方形 631">
            <a:extLst>
              <a:ext uri="{FF2B5EF4-FFF2-40B4-BE49-F238E27FC236}">
                <a16:creationId xmlns:a16="http://schemas.microsoft.com/office/drawing/2014/main" id="{EB6FFBF8-EAFA-5346-B435-A53A0A39DBAE}"/>
              </a:ext>
            </a:extLst>
          </p:cNvPr>
          <p:cNvSpPr/>
          <p:nvPr/>
        </p:nvSpPr>
        <p:spPr>
          <a:xfrm>
            <a:off x="5350330" y="3842959"/>
            <a:ext cx="114646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よってパサついて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pic>
        <p:nvPicPr>
          <p:cNvPr id="633" name="図 632" descr="アイコン&#10;&#10;自動的に生成された説明">
            <a:extLst>
              <a:ext uri="{FF2B5EF4-FFF2-40B4-BE49-F238E27FC236}">
                <a16:creationId xmlns:a16="http://schemas.microsoft.com/office/drawing/2014/main" id="{F023E1E2-2E6B-6C47-A800-A167BF374EA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49526" y="3737990"/>
            <a:ext cx="508000" cy="127000"/>
          </a:xfrm>
          <a:prstGeom prst="rect">
            <a:avLst/>
          </a:prstGeom>
        </p:spPr>
      </p:pic>
      <p:pic>
        <p:nvPicPr>
          <p:cNvPr id="634" name="図 633">
            <a:extLst>
              <a:ext uri="{FF2B5EF4-FFF2-40B4-BE49-F238E27FC236}">
                <a16:creationId xmlns:a16="http://schemas.microsoft.com/office/drawing/2014/main" id="{310291DF-0A72-DA48-93E2-81164A2DE5C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468196" y="3608472"/>
            <a:ext cx="342900" cy="241300"/>
          </a:xfrm>
          <a:prstGeom prst="rect">
            <a:avLst/>
          </a:prstGeom>
        </p:spPr>
      </p:pic>
      <p:sp>
        <p:nvSpPr>
          <p:cNvPr id="635" name="正方形/長方形 634">
            <a:extLst>
              <a:ext uri="{FF2B5EF4-FFF2-40B4-BE49-F238E27FC236}">
                <a16:creationId xmlns:a16="http://schemas.microsoft.com/office/drawing/2014/main" id="{6DB769E1-832D-AF46-A3F6-0AB002386697}"/>
              </a:ext>
            </a:extLst>
          </p:cNvPr>
          <p:cNvSpPr/>
          <p:nvPr/>
        </p:nvSpPr>
        <p:spPr>
          <a:xfrm>
            <a:off x="6320965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牡丹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36" name="正方形/長方形 635">
            <a:extLst>
              <a:ext uri="{FF2B5EF4-FFF2-40B4-BE49-F238E27FC236}">
                <a16:creationId xmlns:a16="http://schemas.microsoft.com/office/drawing/2014/main" id="{F8CFD356-93F5-5449-86A7-28294566A198}"/>
              </a:ext>
            </a:extLst>
          </p:cNvPr>
          <p:cNvSpPr/>
          <p:nvPr/>
        </p:nvSpPr>
        <p:spPr>
          <a:xfrm>
            <a:off x="6383786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D94F9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D94F9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37" name="正方形/長方形 636">
            <a:extLst>
              <a:ext uri="{FF2B5EF4-FFF2-40B4-BE49-F238E27FC236}">
                <a16:creationId xmlns:a16="http://schemas.microsoft.com/office/drawing/2014/main" id="{54CF32EC-17E9-0C47-94A2-5F02B48B8BAA}"/>
              </a:ext>
            </a:extLst>
          </p:cNvPr>
          <p:cNvSpPr/>
          <p:nvPr/>
        </p:nvSpPr>
        <p:spPr>
          <a:xfrm>
            <a:off x="6986614" y="3842959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638" name="テキスト ボックス 637">
            <a:extLst>
              <a:ext uri="{FF2B5EF4-FFF2-40B4-BE49-F238E27FC236}">
                <a16:creationId xmlns:a16="http://schemas.microsoft.com/office/drawing/2014/main" id="{8D3D7D8A-F36E-AE49-A98B-DD74BC1FC668}"/>
              </a:ext>
            </a:extLst>
          </p:cNvPr>
          <p:cNvSpPr txBox="1"/>
          <p:nvPr/>
        </p:nvSpPr>
        <p:spPr>
          <a:xfrm>
            <a:off x="6997257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44649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アクアヴィア</a:t>
            </a:r>
          </a:p>
        </p:txBody>
      </p:sp>
      <p:sp>
        <p:nvSpPr>
          <p:cNvPr id="639" name="正方形/長方形 638">
            <a:extLst>
              <a:ext uri="{FF2B5EF4-FFF2-40B4-BE49-F238E27FC236}">
                <a16:creationId xmlns:a16="http://schemas.microsoft.com/office/drawing/2014/main" id="{F0BB110B-68B5-3348-8CA8-613DE4F6DF06}"/>
              </a:ext>
            </a:extLst>
          </p:cNvPr>
          <p:cNvSpPr/>
          <p:nvPr/>
        </p:nvSpPr>
        <p:spPr>
          <a:xfrm>
            <a:off x="6981062" y="463027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640" name="正方形/長方形 639">
            <a:extLst>
              <a:ext uri="{FF2B5EF4-FFF2-40B4-BE49-F238E27FC236}">
                <a16:creationId xmlns:a16="http://schemas.microsoft.com/office/drawing/2014/main" id="{157B3E0D-CC56-6D4F-8A7B-4774816B85E0}"/>
              </a:ext>
            </a:extLst>
          </p:cNvPr>
          <p:cNvSpPr/>
          <p:nvPr/>
        </p:nvSpPr>
        <p:spPr>
          <a:xfrm>
            <a:off x="8149996" y="4321588"/>
            <a:ext cx="101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641" name="正方形/長方形 640">
            <a:extLst>
              <a:ext uri="{FF2B5EF4-FFF2-40B4-BE49-F238E27FC236}">
                <a16:creationId xmlns:a16="http://schemas.microsoft.com/office/drawing/2014/main" id="{ED2F2DD6-7E25-4C42-A7C4-DCBB665121FC}"/>
              </a:ext>
            </a:extLst>
          </p:cNvPr>
          <p:cNvSpPr/>
          <p:nvPr/>
        </p:nvSpPr>
        <p:spPr>
          <a:xfrm>
            <a:off x="8311514" y="46394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642" name="正方形/長方形 641">
            <a:extLst>
              <a:ext uri="{FF2B5EF4-FFF2-40B4-BE49-F238E27FC236}">
                <a16:creationId xmlns:a16="http://schemas.microsoft.com/office/drawing/2014/main" id="{4E5DAEEC-8FE3-BF4E-AE8C-49A3D5A8AE16}"/>
              </a:ext>
            </a:extLst>
          </p:cNvPr>
          <p:cNvSpPr/>
          <p:nvPr/>
        </p:nvSpPr>
        <p:spPr>
          <a:xfrm>
            <a:off x="698617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43" name="正方形/長方形 642">
            <a:extLst>
              <a:ext uri="{FF2B5EF4-FFF2-40B4-BE49-F238E27FC236}">
                <a16:creationId xmlns:a16="http://schemas.microsoft.com/office/drawing/2014/main" id="{78D58727-3D0F-F540-8075-C84BF6D1AA8B}"/>
              </a:ext>
            </a:extLst>
          </p:cNvPr>
          <p:cNvSpPr/>
          <p:nvPr/>
        </p:nvSpPr>
        <p:spPr>
          <a:xfrm>
            <a:off x="728320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44" name="正方形/長方形 643">
            <a:extLst>
              <a:ext uri="{FF2B5EF4-FFF2-40B4-BE49-F238E27FC236}">
                <a16:creationId xmlns:a16="http://schemas.microsoft.com/office/drawing/2014/main" id="{023CFB8A-AD39-2444-9601-852B311EBBBF}"/>
              </a:ext>
            </a:extLst>
          </p:cNvPr>
          <p:cNvSpPr/>
          <p:nvPr/>
        </p:nvSpPr>
        <p:spPr>
          <a:xfrm>
            <a:off x="760545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45" name="正方形/長方形 644">
            <a:extLst>
              <a:ext uri="{FF2B5EF4-FFF2-40B4-BE49-F238E27FC236}">
                <a16:creationId xmlns:a16="http://schemas.microsoft.com/office/drawing/2014/main" id="{457CE0F5-6D88-7A4F-867A-F06D546CF116}"/>
              </a:ext>
            </a:extLst>
          </p:cNvPr>
          <p:cNvSpPr/>
          <p:nvPr/>
        </p:nvSpPr>
        <p:spPr>
          <a:xfrm>
            <a:off x="779508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46" name="正方形/長方形 645">
            <a:extLst>
              <a:ext uri="{FF2B5EF4-FFF2-40B4-BE49-F238E27FC236}">
                <a16:creationId xmlns:a16="http://schemas.microsoft.com/office/drawing/2014/main" id="{34F009E7-BF57-C149-BBA8-FBD5ECE72B0C}"/>
              </a:ext>
            </a:extLst>
          </p:cNvPr>
          <p:cNvSpPr/>
          <p:nvPr/>
        </p:nvSpPr>
        <p:spPr>
          <a:xfrm>
            <a:off x="8273244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647" name="正方形/長方形 646">
            <a:extLst>
              <a:ext uri="{FF2B5EF4-FFF2-40B4-BE49-F238E27FC236}">
                <a16:creationId xmlns:a16="http://schemas.microsoft.com/office/drawing/2014/main" id="{C37E6C67-40CA-0446-BC3A-B0309BB37CB1}"/>
              </a:ext>
            </a:extLst>
          </p:cNvPr>
          <p:cNvSpPr/>
          <p:nvPr/>
        </p:nvSpPr>
        <p:spPr>
          <a:xfrm>
            <a:off x="8354721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48" name="図 647" descr="アイコン&#10;&#10;自動的に生成された説明">
            <a:extLst>
              <a:ext uri="{FF2B5EF4-FFF2-40B4-BE49-F238E27FC236}">
                <a16:creationId xmlns:a16="http://schemas.microsoft.com/office/drawing/2014/main" id="{9C8DEE2D-3E20-7B42-B6B4-CB80E65B25C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106556" y="3742695"/>
            <a:ext cx="368300" cy="127000"/>
          </a:xfrm>
          <a:prstGeom prst="rect">
            <a:avLst/>
          </a:prstGeom>
        </p:spPr>
      </p:pic>
      <p:pic>
        <p:nvPicPr>
          <p:cNvPr id="649" name="図 648" descr="ピンクの花が咲いている絵&#10;&#10;中程度の精度で自動的に生成された説明">
            <a:extLst>
              <a:ext uri="{FF2B5EF4-FFF2-40B4-BE49-F238E27FC236}">
                <a16:creationId xmlns:a16="http://schemas.microsoft.com/office/drawing/2014/main" id="{6B71AC14-B739-DE41-9C27-28CD7778046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282081" y="3597558"/>
            <a:ext cx="279400" cy="254000"/>
          </a:xfrm>
          <a:prstGeom prst="rect">
            <a:avLst/>
          </a:prstGeom>
        </p:spPr>
      </p:pic>
      <p:sp>
        <p:nvSpPr>
          <p:cNvPr id="650" name="正方形/長方形 649">
            <a:extLst>
              <a:ext uri="{FF2B5EF4-FFF2-40B4-BE49-F238E27FC236}">
                <a16:creationId xmlns:a16="http://schemas.microsoft.com/office/drawing/2014/main" id="{07E3A395-6618-8841-9D0C-147585BD5A00}"/>
              </a:ext>
            </a:extLst>
          </p:cNvPr>
          <p:cNvSpPr/>
          <p:nvPr/>
        </p:nvSpPr>
        <p:spPr>
          <a:xfrm>
            <a:off x="8127063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桜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1" name="正方形/長方形 650">
            <a:extLst>
              <a:ext uri="{FF2B5EF4-FFF2-40B4-BE49-F238E27FC236}">
                <a16:creationId xmlns:a16="http://schemas.microsoft.com/office/drawing/2014/main" id="{C1FFCB8C-B95A-9D41-BB69-7C31BE15BE47}"/>
              </a:ext>
            </a:extLst>
          </p:cNvPr>
          <p:cNvSpPr/>
          <p:nvPr/>
        </p:nvSpPr>
        <p:spPr>
          <a:xfrm>
            <a:off x="8189884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4464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4464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2" name="テキスト ボックス 651">
            <a:extLst>
              <a:ext uri="{FF2B5EF4-FFF2-40B4-BE49-F238E27FC236}">
                <a16:creationId xmlns:a16="http://schemas.microsoft.com/office/drawing/2014/main" id="{3B66F1B8-C69E-C34A-AEF6-324B67492F5B}"/>
              </a:ext>
            </a:extLst>
          </p:cNvPr>
          <p:cNvSpPr txBox="1"/>
          <p:nvPr/>
        </p:nvSpPr>
        <p:spPr>
          <a:xfrm>
            <a:off x="8977339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CF971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スムース</a:t>
            </a:r>
          </a:p>
        </p:txBody>
      </p:sp>
      <p:pic>
        <p:nvPicPr>
          <p:cNvPr id="653" name="図 652" descr="アイコン&#10;&#10;自動的に生成された説明">
            <a:extLst>
              <a:ext uri="{FF2B5EF4-FFF2-40B4-BE49-F238E27FC236}">
                <a16:creationId xmlns:a16="http://schemas.microsoft.com/office/drawing/2014/main" id="{F39C5BA5-1634-1C40-B1B0-988BFB61B6A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080955" y="3738894"/>
            <a:ext cx="355600" cy="127000"/>
          </a:xfrm>
          <a:prstGeom prst="rect">
            <a:avLst/>
          </a:prstGeom>
        </p:spPr>
      </p:pic>
      <p:sp>
        <p:nvSpPr>
          <p:cNvPr id="654" name="正方形/長方形 653">
            <a:extLst>
              <a:ext uri="{FF2B5EF4-FFF2-40B4-BE49-F238E27FC236}">
                <a16:creationId xmlns:a16="http://schemas.microsoft.com/office/drawing/2014/main" id="{FB83CF4F-2692-0B42-880F-8A737CD3CA73}"/>
              </a:ext>
            </a:extLst>
          </p:cNvPr>
          <p:cNvSpPr/>
          <p:nvPr/>
        </p:nvSpPr>
        <p:spPr>
          <a:xfrm>
            <a:off x="9003272" y="3842959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悩みに</a:t>
            </a:r>
          </a:p>
        </p:txBody>
      </p:sp>
      <p:pic>
        <p:nvPicPr>
          <p:cNvPr id="655" name="図 654" descr="クリーム色の花&#10;&#10;自動的に生成された説明">
            <a:extLst>
              <a:ext uri="{FF2B5EF4-FFF2-40B4-BE49-F238E27FC236}">
                <a16:creationId xmlns:a16="http://schemas.microsoft.com/office/drawing/2014/main" id="{AAE2974B-B8D4-3346-9F95-0D86F53CCF1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118439" y="3591277"/>
            <a:ext cx="304800" cy="457200"/>
          </a:xfrm>
          <a:prstGeom prst="rect">
            <a:avLst/>
          </a:prstGeom>
        </p:spPr>
      </p:pic>
      <p:sp>
        <p:nvSpPr>
          <p:cNvPr id="656" name="正方形/長方形 655">
            <a:extLst>
              <a:ext uri="{FF2B5EF4-FFF2-40B4-BE49-F238E27FC236}">
                <a16:creationId xmlns:a16="http://schemas.microsoft.com/office/drawing/2014/main" id="{2A1A3E1E-2B1E-C145-97DB-C866F469889A}"/>
              </a:ext>
            </a:extLst>
          </p:cNvPr>
          <p:cNvSpPr/>
          <p:nvPr/>
        </p:nvSpPr>
        <p:spPr>
          <a:xfrm>
            <a:off x="9969985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白薔薇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7" name="正方形/長方形 656">
            <a:extLst>
              <a:ext uri="{FF2B5EF4-FFF2-40B4-BE49-F238E27FC236}">
                <a16:creationId xmlns:a16="http://schemas.microsoft.com/office/drawing/2014/main" id="{3B981F07-3177-FD4D-A19F-0827A05F6A05}"/>
              </a:ext>
            </a:extLst>
          </p:cNvPr>
          <p:cNvSpPr/>
          <p:nvPr/>
        </p:nvSpPr>
        <p:spPr>
          <a:xfrm>
            <a:off x="10032806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CF97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CF971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8" name="正方形/長方形 657">
            <a:extLst>
              <a:ext uri="{FF2B5EF4-FFF2-40B4-BE49-F238E27FC236}">
                <a16:creationId xmlns:a16="http://schemas.microsoft.com/office/drawing/2014/main" id="{4B41E53A-972B-7845-A84F-A0B279A1839A}"/>
              </a:ext>
            </a:extLst>
          </p:cNvPr>
          <p:cNvSpPr/>
          <p:nvPr/>
        </p:nvSpPr>
        <p:spPr>
          <a:xfrm>
            <a:off x="901614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9" name="正方形/長方形 658">
            <a:extLst>
              <a:ext uri="{FF2B5EF4-FFF2-40B4-BE49-F238E27FC236}">
                <a16:creationId xmlns:a16="http://schemas.microsoft.com/office/drawing/2014/main" id="{0EF902E1-46A1-664B-9A15-B8BF93220824}"/>
              </a:ext>
            </a:extLst>
          </p:cNvPr>
          <p:cNvSpPr/>
          <p:nvPr/>
        </p:nvSpPr>
        <p:spPr>
          <a:xfrm>
            <a:off x="931317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60" name="正方形/長方形 659">
            <a:extLst>
              <a:ext uri="{FF2B5EF4-FFF2-40B4-BE49-F238E27FC236}">
                <a16:creationId xmlns:a16="http://schemas.microsoft.com/office/drawing/2014/main" id="{5BFFE96F-36B4-7F47-8E46-B8432540BB2E}"/>
              </a:ext>
            </a:extLst>
          </p:cNvPr>
          <p:cNvSpPr/>
          <p:nvPr/>
        </p:nvSpPr>
        <p:spPr>
          <a:xfrm>
            <a:off x="9635419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61" name="正方形/長方形 660">
            <a:extLst>
              <a:ext uri="{FF2B5EF4-FFF2-40B4-BE49-F238E27FC236}">
                <a16:creationId xmlns:a16="http://schemas.microsoft.com/office/drawing/2014/main" id="{6BEB0FA2-CE20-9549-A080-23C67EC6A0B2}"/>
              </a:ext>
            </a:extLst>
          </p:cNvPr>
          <p:cNvSpPr/>
          <p:nvPr/>
        </p:nvSpPr>
        <p:spPr>
          <a:xfrm>
            <a:off x="9825056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62" name="テキスト ボックス 661">
            <a:extLst>
              <a:ext uri="{FF2B5EF4-FFF2-40B4-BE49-F238E27FC236}">
                <a16:creationId xmlns:a16="http://schemas.microsoft.com/office/drawing/2014/main" id="{9F58A4C5-7B85-3847-9E7F-CD6BF95F648B}"/>
              </a:ext>
            </a:extLst>
          </p:cNvPr>
          <p:cNvSpPr txBox="1"/>
          <p:nvPr/>
        </p:nvSpPr>
        <p:spPr>
          <a:xfrm>
            <a:off x="3913457" y="5367484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スカルプケア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663" name="テキスト ボックス 662">
            <a:extLst>
              <a:ext uri="{FF2B5EF4-FFF2-40B4-BE49-F238E27FC236}">
                <a16:creationId xmlns:a16="http://schemas.microsoft.com/office/drawing/2014/main" id="{9A0BE349-F34D-8D4A-8A95-A06AE5AF8554}"/>
              </a:ext>
            </a:extLst>
          </p:cNvPr>
          <p:cNvSpPr txBox="1"/>
          <p:nvPr/>
        </p:nvSpPr>
        <p:spPr>
          <a:xfrm>
            <a:off x="5104680" y="5389667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健やかな地肌づくりで美しい髪へ</a:t>
            </a:r>
          </a:p>
        </p:txBody>
      </p:sp>
      <p:pic>
        <p:nvPicPr>
          <p:cNvPr id="664" name="図 663">
            <a:extLst>
              <a:ext uri="{FF2B5EF4-FFF2-40B4-BE49-F238E27FC236}">
                <a16:creationId xmlns:a16="http://schemas.microsoft.com/office/drawing/2014/main" id="{B3FDA1EB-3660-934F-A549-84A10687EAE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46026" y="5667030"/>
            <a:ext cx="850900" cy="127000"/>
          </a:xfrm>
          <a:prstGeom prst="rect">
            <a:avLst/>
          </a:prstGeom>
        </p:spPr>
      </p:pic>
      <p:pic>
        <p:nvPicPr>
          <p:cNvPr id="665" name="図 664">
            <a:extLst>
              <a:ext uri="{FF2B5EF4-FFF2-40B4-BE49-F238E27FC236}">
                <a16:creationId xmlns:a16="http://schemas.microsoft.com/office/drawing/2014/main" id="{C9DFCA0C-E211-9A42-8992-9D3C3B52DF7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794364" y="5667030"/>
            <a:ext cx="1054100" cy="114300"/>
          </a:xfrm>
          <a:prstGeom prst="rect">
            <a:avLst/>
          </a:prstGeom>
        </p:spPr>
      </p:pic>
      <p:pic>
        <p:nvPicPr>
          <p:cNvPr id="666" name="図 665">
            <a:extLst>
              <a:ext uri="{FF2B5EF4-FFF2-40B4-BE49-F238E27FC236}">
                <a16:creationId xmlns:a16="http://schemas.microsoft.com/office/drawing/2014/main" id="{9717268F-F18D-174C-B493-F796799D410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148708" y="5667030"/>
            <a:ext cx="1016000" cy="127000"/>
          </a:xfrm>
          <a:prstGeom prst="rect">
            <a:avLst/>
          </a:prstGeom>
        </p:spPr>
      </p:pic>
      <p:pic>
        <p:nvPicPr>
          <p:cNvPr id="667" name="図 666">
            <a:extLst>
              <a:ext uri="{FF2B5EF4-FFF2-40B4-BE49-F238E27FC236}">
                <a16:creationId xmlns:a16="http://schemas.microsoft.com/office/drawing/2014/main" id="{F9B41A2B-DB3C-1E4B-ADC4-BE25E3EBD2B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163051" y="5667030"/>
            <a:ext cx="1104900" cy="114300"/>
          </a:xfrm>
          <a:prstGeom prst="rect">
            <a:avLst/>
          </a:prstGeom>
        </p:spPr>
      </p:pic>
      <p:sp>
        <p:nvSpPr>
          <p:cNvPr id="668" name="正方形/長方形 667">
            <a:extLst>
              <a:ext uri="{FF2B5EF4-FFF2-40B4-BE49-F238E27FC236}">
                <a16:creationId xmlns:a16="http://schemas.microsoft.com/office/drawing/2014/main" id="{13C0E1F4-0BFE-4941-BAFB-38CACCDCA969}"/>
              </a:ext>
            </a:extLst>
          </p:cNvPr>
          <p:cNvSpPr/>
          <p:nvPr/>
        </p:nvSpPr>
        <p:spPr>
          <a:xfrm>
            <a:off x="9064304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60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669" name="正方形/長方形 668">
            <a:extLst>
              <a:ext uri="{FF2B5EF4-FFF2-40B4-BE49-F238E27FC236}">
                <a16:creationId xmlns:a16="http://schemas.microsoft.com/office/drawing/2014/main" id="{28C6F1B4-DCA7-0843-9C6A-6E5A38BDA6B6}"/>
              </a:ext>
            </a:extLst>
          </p:cNvPr>
          <p:cNvSpPr/>
          <p:nvPr/>
        </p:nvSpPr>
        <p:spPr>
          <a:xfrm>
            <a:off x="9847546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60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pic>
        <p:nvPicPr>
          <p:cNvPr id="670" name="図 669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897299FA-4080-1D4C-8349-985F7599783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24338" y="6345589"/>
            <a:ext cx="1371600" cy="673100"/>
          </a:xfrm>
          <a:prstGeom prst="rect">
            <a:avLst/>
          </a:prstGeom>
        </p:spPr>
      </p:pic>
      <p:sp>
        <p:nvSpPr>
          <p:cNvPr id="671" name="テキスト ボックス 670">
            <a:extLst>
              <a:ext uri="{FF2B5EF4-FFF2-40B4-BE49-F238E27FC236}">
                <a16:creationId xmlns:a16="http://schemas.microsoft.com/office/drawing/2014/main" id="{86F76EBA-C7EE-1145-9E54-5536B3539FFE}"/>
              </a:ext>
            </a:extLst>
          </p:cNvPr>
          <p:cNvSpPr txBox="1"/>
          <p:nvPr/>
        </p:nvSpPr>
        <p:spPr>
          <a:xfrm>
            <a:off x="636156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0959B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フォルティス</a:t>
            </a:r>
          </a:p>
        </p:txBody>
      </p:sp>
      <p:sp>
        <p:nvSpPr>
          <p:cNvPr id="672" name="正方形/長方形 671">
            <a:extLst>
              <a:ext uri="{FF2B5EF4-FFF2-40B4-BE49-F238E27FC236}">
                <a16:creationId xmlns:a16="http://schemas.microsoft.com/office/drawing/2014/main" id="{F62CD319-D815-F045-BC57-8FCDE9906A43}"/>
              </a:ext>
            </a:extLst>
          </p:cNvPr>
          <p:cNvSpPr/>
          <p:nvPr/>
        </p:nvSpPr>
        <p:spPr>
          <a:xfrm>
            <a:off x="639968" y="5924422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673" name="テキスト ボックス 672">
            <a:extLst>
              <a:ext uri="{FF2B5EF4-FFF2-40B4-BE49-F238E27FC236}">
                <a16:creationId xmlns:a16="http://schemas.microsoft.com/office/drawing/2014/main" id="{CD8D0789-01B5-EA4D-A4A1-8B2961B71BF6}"/>
              </a:ext>
            </a:extLst>
          </p:cNvPr>
          <p:cNvSpPr txBox="1"/>
          <p:nvPr/>
        </p:nvSpPr>
        <p:spPr>
          <a:xfrm>
            <a:off x="1023592" y="604275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74" name="正方形/長方形 673">
            <a:extLst>
              <a:ext uri="{FF2B5EF4-FFF2-40B4-BE49-F238E27FC236}">
                <a16:creationId xmlns:a16="http://schemas.microsoft.com/office/drawing/2014/main" id="{1E90037F-A26B-3449-82C2-F83317691A3A}"/>
              </a:ext>
            </a:extLst>
          </p:cNvPr>
          <p:cNvSpPr/>
          <p:nvPr/>
        </p:nvSpPr>
        <p:spPr>
          <a:xfrm>
            <a:off x="666286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675" name="正方形/長方形 674">
            <a:extLst>
              <a:ext uri="{FF2B5EF4-FFF2-40B4-BE49-F238E27FC236}">
                <a16:creationId xmlns:a16="http://schemas.microsoft.com/office/drawing/2014/main" id="{84C86075-751C-0644-A958-624DCC7184EF}"/>
              </a:ext>
            </a:extLst>
          </p:cNvPr>
          <p:cNvSpPr/>
          <p:nvPr/>
        </p:nvSpPr>
        <p:spPr>
          <a:xfrm>
            <a:off x="1586395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676" name="正方形/長方形 675">
            <a:extLst>
              <a:ext uri="{FF2B5EF4-FFF2-40B4-BE49-F238E27FC236}">
                <a16:creationId xmlns:a16="http://schemas.microsoft.com/office/drawing/2014/main" id="{5C5C55C7-2E82-B84B-8109-F8EA581CD79A}"/>
              </a:ext>
            </a:extLst>
          </p:cNvPr>
          <p:cNvSpPr/>
          <p:nvPr/>
        </p:nvSpPr>
        <p:spPr>
          <a:xfrm>
            <a:off x="71338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77" name="正方形/長方形 676">
            <a:extLst>
              <a:ext uri="{FF2B5EF4-FFF2-40B4-BE49-F238E27FC236}">
                <a16:creationId xmlns:a16="http://schemas.microsoft.com/office/drawing/2014/main" id="{551212D7-E25A-7F49-BCB5-E292D54CDF1C}"/>
              </a:ext>
            </a:extLst>
          </p:cNvPr>
          <p:cNvSpPr/>
          <p:nvPr/>
        </p:nvSpPr>
        <p:spPr>
          <a:xfrm>
            <a:off x="940166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78" name="正方形/長方形 677">
            <a:extLst>
              <a:ext uri="{FF2B5EF4-FFF2-40B4-BE49-F238E27FC236}">
                <a16:creationId xmlns:a16="http://schemas.microsoft.com/office/drawing/2014/main" id="{1794AA03-A185-E641-915F-B2B5BCEBE32E}"/>
              </a:ext>
            </a:extLst>
          </p:cNvPr>
          <p:cNvSpPr/>
          <p:nvPr/>
        </p:nvSpPr>
        <p:spPr>
          <a:xfrm>
            <a:off x="1332660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79" name="正方形/長方形 678">
            <a:extLst>
              <a:ext uri="{FF2B5EF4-FFF2-40B4-BE49-F238E27FC236}">
                <a16:creationId xmlns:a16="http://schemas.microsoft.com/office/drawing/2014/main" id="{7F38690B-74AA-FC41-9E60-740EE35F9ED9}"/>
              </a:ext>
            </a:extLst>
          </p:cNvPr>
          <p:cNvSpPr/>
          <p:nvPr/>
        </p:nvSpPr>
        <p:spPr>
          <a:xfrm>
            <a:off x="157343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0" name="テキスト ボックス 679">
            <a:extLst>
              <a:ext uri="{FF2B5EF4-FFF2-40B4-BE49-F238E27FC236}">
                <a16:creationId xmlns:a16="http://schemas.microsoft.com/office/drawing/2014/main" id="{C5F9D46C-C040-9A40-B1EB-402490642780}"/>
              </a:ext>
            </a:extLst>
          </p:cNvPr>
          <p:cNvSpPr txBox="1"/>
          <p:nvPr/>
        </p:nvSpPr>
        <p:spPr>
          <a:xfrm>
            <a:off x="2294573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4E64A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グロウシブ</a:t>
            </a:r>
          </a:p>
        </p:txBody>
      </p:sp>
      <p:pic>
        <p:nvPicPr>
          <p:cNvPr id="681" name="図 680">
            <a:extLst>
              <a:ext uri="{FF2B5EF4-FFF2-40B4-BE49-F238E27FC236}">
                <a16:creationId xmlns:a16="http://schemas.microsoft.com/office/drawing/2014/main" id="{DD70E0F9-54F0-8C45-A68B-E1B76264822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372696" y="5667030"/>
            <a:ext cx="1041400" cy="114300"/>
          </a:xfrm>
          <a:prstGeom prst="rect">
            <a:avLst/>
          </a:prstGeom>
        </p:spPr>
      </p:pic>
      <p:pic>
        <p:nvPicPr>
          <p:cNvPr id="682" name="図 681" descr="屋内, 座る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FBCA72A-B1AC-8A4A-94D2-9919CABD832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392186" y="6335076"/>
            <a:ext cx="1371600" cy="685800"/>
          </a:xfrm>
          <a:prstGeom prst="rect">
            <a:avLst/>
          </a:prstGeom>
        </p:spPr>
      </p:pic>
      <p:pic>
        <p:nvPicPr>
          <p:cNvPr id="683" name="図 682" descr="花の絵が描かれている&#10;&#10;中程度の精度で自動的に生成された説明">
            <a:extLst>
              <a:ext uri="{FF2B5EF4-FFF2-40B4-BE49-F238E27FC236}">
                <a16:creationId xmlns:a16="http://schemas.microsoft.com/office/drawing/2014/main" id="{2D9579AE-1A3C-D142-81AB-1917297783F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862097" y="5855361"/>
            <a:ext cx="241300" cy="254000"/>
          </a:xfrm>
          <a:prstGeom prst="rect">
            <a:avLst/>
          </a:prstGeom>
        </p:spPr>
      </p:pic>
      <p:sp>
        <p:nvSpPr>
          <p:cNvPr id="684" name="正方形/長方形 683">
            <a:extLst>
              <a:ext uri="{FF2B5EF4-FFF2-40B4-BE49-F238E27FC236}">
                <a16:creationId xmlns:a16="http://schemas.microsoft.com/office/drawing/2014/main" id="{AA555D57-E49B-CF44-B3C3-09385CE94243}"/>
              </a:ext>
            </a:extLst>
          </p:cNvPr>
          <p:cNvSpPr/>
          <p:nvPr/>
        </p:nvSpPr>
        <p:spPr>
          <a:xfrm>
            <a:off x="1671934" y="6070417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芍薬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（しゃくやく）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5" name="正方形/長方形 684">
            <a:extLst>
              <a:ext uri="{FF2B5EF4-FFF2-40B4-BE49-F238E27FC236}">
                <a16:creationId xmlns:a16="http://schemas.microsoft.com/office/drawing/2014/main" id="{DBC4ACD6-543E-8B41-AD9A-BC633D627328}"/>
              </a:ext>
            </a:extLst>
          </p:cNvPr>
          <p:cNvSpPr/>
          <p:nvPr/>
        </p:nvSpPr>
        <p:spPr>
          <a:xfrm>
            <a:off x="1734755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0959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0959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6" name="正方形/長方形 685">
            <a:extLst>
              <a:ext uri="{FF2B5EF4-FFF2-40B4-BE49-F238E27FC236}">
                <a16:creationId xmlns:a16="http://schemas.microsoft.com/office/drawing/2014/main" id="{F227A081-97A6-3945-A1AC-D6C2894702FA}"/>
              </a:ext>
            </a:extLst>
          </p:cNvPr>
          <p:cNvSpPr/>
          <p:nvPr/>
        </p:nvSpPr>
        <p:spPr>
          <a:xfrm>
            <a:off x="2344286" y="655216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687" name="正方形/長方形 686">
            <a:extLst>
              <a:ext uri="{FF2B5EF4-FFF2-40B4-BE49-F238E27FC236}">
                <a16:creationId xmlns:a16="http://schemas.microsoft.com/office/drawing/2014/main" id="{88A0E21A-DDAB-9C42-85B5-070A30B4430E}"/>
              </a:ext>
            </a:extLst>
          </p:cNvPr>
          <p:cNvSpPr/>
          <p:nvPr/>
        </p:nvSpPr>
        <p:spPr>
          <a:xfrm>
            <a:off x="3295036" y="655216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688" name="正方形/長方形 687">
            <a:extLst>
              <a:ext uri="{FF2B5EF4-FFF2-40B4-BE49-F238E27FC236}">
                <a16:creationId xmlns:a16="http://schemas.microsoft.com/office/drawing/2014/main" id="{FC855FA3-1EA8-BB40-BB74-62C26A9C61DA}"/>
              </a:ext>
            </a:extLst>
          </p:cNvPr>
          <p:cNvSpPr/>
          <p:nvPr/>
        </p:nvSpPr>
        <p:spPr>
          <a:xfrm>
            <a:off x="237726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9" name="正方形/長方形 688">
            <a:extLst>
              <a:ext uri="{FF2B5EF4-FFF2-40B4-BE49-F238E27FC236}">
                <a16:creationId xmlns:a16="http://schemas.microsoft.com/office/drawing/2014/main" id="{BD2179F5-DAED-BC4B-BC92-C8B196DA719E}"/>
              </a:ext>
            </a:extLst>
          </p:cNvPr>
          <p:cNvSpPr/>
          <p:nvPr/>
        </p:nvSpPr>
        <p:spPr>
          <a:xfrm>
            <a:off x="2604046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0" name="正方形/長方形 689">
            <a:extLst>
              <a:ext uri="{FF2B5EF4-FFF2-40B4-BE49-F238E27FC236}">
                <a16:creationId xmlns:a16="http://schemas.microsoft.com/office/drawing/2014/main" id="{349547B0-E1AB-8549-A19F-2E9973E99FAD}"/>
              </a:ext>
            </a:extLst>
          </p:cNvPr>
          <p:cNvSpPr/>
          <p:nvPr/>
        </p:nvSpPr>
        <p:spPr>
          <a:xfrm>
            <a:off x="2996540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1" name="正方形/長方形 690">
            <a:extLst>
              <a:ext uri="{FF2B5EF4-FFF2-40B4-BE49-F238E27FC236}">
                <a16:creationId xmlns:a16="http://schemas.microsoft.com/office/drawing/2014/main" id="{2406B3B8-5D93-024A-9171-311EE7B93BCA}"/>
              </a:ext>
            </a:extLst>
          </p:cNvPr>
          <p:cNvSpPr/>
          <p:nvPr/>
        </p:nvSpPr>
        <p:spPr>
          <a:xfrm>
            <a:off x="323731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2" name="正方形/長方形 691">
            <a:extLst>
              <a:ext uri="{FF2B5EF4-FFF2-40B4-BE49-F238E27FC236}">
                <a16:creationId xmlns:a16="http://schemas.microsoft.com/office/drawing/2014/main" id="{3B0DD0AD-4E11-A046-A229-8EF00C18CE0D}"/>
              </a:ext>
            </a:extLst>
          </p:cNvPr>
          <p:cNvSpPr/>
          <p:nvPr/>
        </p:nvSpPr>
        <p:spPr>
          <a:xfrm>
            <a:off x="2297454" y="5924422"/>
            <a:ext cx="12426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pic>
        <p:nvPicPr>
          <p:cNvPr id="693" name="図 692" descr="蘭の花&#10;&#10;自動的に生成された説明">
            <a:extLst>
              <a:ext uri="{FF2B5EF4-FFF2-40B4-BE49-F238E27FC236}">
                <a16:creationId xmlns:a16="http://schemas.microsoft.com/office/drawing/2014/main" id="{0ED643C6-0EC5-A045-9FAA-2364A2F4F4DD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603459" y="5864738"/>
            <a:ext cx="254000" cy="215900"/>
          </a:xfrm>
          <a:prstGeom prst="rect">
            <a:avLst/>
          </a:prstGeom>
        </p:spPr>
      </p:pic>
      <p:sp>
        <p:nvSpPr>
          <p:cNvPr id="694" name="正方形/長方形 693">
            <a:extLst>
              <a:ext uri="{FF2B5EF4-FFF2-40B4-BE49-F238E27FC236}">
                <a16:creationId xmlns:a16="http://schemas.microsoft.com/office/drawing/2014/main" id="{C70191BE-4E3D-8342-B483-97BFEEDA69B0}"/>
              </a:ext>
            </a:extLst>
          </p:cNvPr>
          <p:cNvSpPr/>
          <p:nvPr/>
        </p:nvSpPr>
        <p:spPr>
          <a:xfrm>
            <a:off x="3480824" y="6070417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オーキッド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5" name="正方形/長方形 694">
            <a:extLst>
              <a:ext uri="{FF2B5EF4-FFF2-40B4-BE49-F238E27FC236}">
                <a16:creationId xmlns:a16="http://schemas.microsoft.com/office/drawing/2014/main" id="{9AEE5DAE-3BE4-6843-BFB0-6E302BCC1B38}"/>
              </a:ext>
            </a:extLst>
          </p:cNvPr>
          <p:cNvSpPr/>
          <p:nvPr/>
        </p:nvSpPr>
        <p:spPr>
          <a:xfrm>
            <a:off x="3482375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4E64A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4E64A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96" name="図 695" descr="洗面道具, 屋内, モニター, 座る が含まれている画像&#10;&#10;自動的に生成された説明">
            <a:extLst>
              <a:ext uri="{FF2B5EF4-FFF2-40B4-BE49-F238E27FC236}">
                <a16:creationId xmlns:a16="http://schemas.microsoft.com/office/drawing/2014/main" id="{CA046A7E-D1AF-0C4F-B90D-4F56401BEE9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150123" y="6314625"/>
            <a:ext cx="1536700" cy="698500"/>
          </a:xfrm>
          <a:prstGeom prst="rect">
            <a:avLst/>
          </a:prstGeom>
        </p:spPr>
      </p:pic>
      <p:sp>
        <p:nvSpPr>
          <p:cNvPr id="697" name="正方形/長方形 696">
            <a:extLst>
              <a:ext uri="{FF2B5EF4-FFF2-40B4-BE49-F238E27FC236}">
                <a16:creationId xmlns:a16="http://schemas.microsoft.com/office/drawing/2014/main" id="{BF687539-375C-5F4F-97F9-6D927312F0D3}"/>
              </a:ext>
            </a:extLst>
          </p:cNvPr>
          <p:cNvSpPr/>
          <p:nvPr/>
        </p:nvSpPr>
        <p:spPr>
          <a:xfrm>
            <a:off x="4213592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8" name="正方形/長方形 697">
            <a:extLst>
              <a:ext uri="{FF2B5EF4-FFF2-40B4-BE49-F238E27FC236}">
                <a16:creationId xmlns:a16="http://schemas.microsoft.com/office/drawing/2014/main" id="{5A711286-0730-8949-BCE1-5C6FDEA6395F}"/>
              </a:ext>
            </a:extLst>
          </p:cNvPr>
          <p:cNvSpPr/>
          <p:nvPr/>
        </p:nvSpPr>
        <p:spPr>
          <a:xfrm>
            <a:off x="444037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9" name="正方形/長方形 698">
            <a:extLst>
              <a:ext uri="{FF2B5EF4-FFF2-40B4-BE49-F238E27FC236}">
                <a16:creationId xmlns:a16="http://schemas.microsoft.com/office/drawing/2014/main" id="{859A4470-620A-704C-8495-C54D0F92D62C}"/>
              </a:ext>
            </a:extLst>
          </p:cNvPr>
          <p:cNvSpPr/>
          <p:nvPr/>
        </p:nvSpPr>
        <p:spPr>
          <a:xfrm>
            <a:off x="4832868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0" name="正方形/長方形 699">
            <a:extLst>
              <a:ext uri="{FF2B5EF4-FFF2-40B4-BE49-F238E27FC236}">
                <a16:creationId xmlns:a16="http://schemas.microsoft.com/office/drawing/2014/main" id="{A6114ABA-A8FA-5B41-9D1E-05CF7E60853E}"/>
              </a:ext>
            </a:extLst>
          </p:cNvPr>
          <p:cNvSpPr/>
          <p:nvPr/>
        </p:nvSpPr>
        <p:spPr>
          <a:xfrm>
            <a:off x="4904749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1" name="正方形/長方形 700">
            <a:extLst>
              <a:ext uri="{FF2B5EF4-FFF2-40B4-BE49-F238E27FC236}">
                <a16:creationId xmlns:a16="http://schemas.microsoft.com/office/drawing/2014/main" id="{B9DE77CC-2809-174B-B578-93DE30EA09D6}"/>
              </a:ext>
            </a:extLst>
          </p:cNvPr>
          <p:cNvSpPr/>
          <p:nvPr/>
        </p:nvSpPr>
        <p:spPr>
          <a:xfrm>
            <a:off x="4230438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702" name="正方形/長方形 701">
            <a:extLst>
              <a:ext uri="{FF2B5EF4-FFF2-40B4-BE49-F238E27FC236}">
                <a16:creationId xmlns:a16="http://schemas.microsoft.com/office/drawing/2014/main" id="{AD08A6C5-D14B-A24A-95E7-C28B4F9917ED}"/>
              </a:ext>
            </a:extLst>
          </p:cNvPr>
          <p:cNvSpPr/>
          <p:nvPr/>
        </p:nvSpPr>
        <p:spPr>
          <a:xfrm>
            <a:off x="5066071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マスク</a:t>
            </a:r>
          </a:p>
        </p:txBody>
      </p:sp>
      <p:sp>
        <p:nvSpPr>
          <p:cNvPr id="703" name="テキスト ボックス 702">
            <a:extLst>
              <a:ext uri="{FF2B5EF4-FFF2-40B4-BE49-F238E27FC236}">
                <a16:creationId xmlns:a16="http://schemas.microsoft.com/office/drawing/2014/main" id="{AAEFD345-7334-334E-856A-78DC7A4E650D}"/>
              </a:ext>
            </a:extLst>
          </p:cNvPr>
          <p:cNvSpPr txBox="1"/>
          <p:nvPr/>
        </p:nvSpPr>
        <p:spPr>
          <a:xfrm>
            <a:off x="4073352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4E64A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オーセナム</a:t>
            </a:r>
          </a:p>
        </p:txBody>
      </p:sp>
      <p:sp>
        <p:nvSpPr>
          <p:cNvPr id="704" name="正方形/長方形 703">
            <a:extLst>
              <a:ext uri="{FF2B5EF4-FFF2-40B4-BE49-F238E27FC236}">
                <a16:creationId xmlns:a16="http://schemas.microsoft.com/office/drawing/2014/main" id="{D74F3E62-4645-474A-90FE-82C577BBAACD}"/>
              </a:ext>
            </a:extLst>
          </p:cNvPr>
          <p:cNvSpPr/>
          <p:nvPr/>
        </p:nvSpPr>
        <p:spPr>
          <a:xfrm>
            <a:off x="4076233" y="5924422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705" name="図 704" descr="白いバックグラウンドの前にある花&#10;&#10;中程度の精度で自動的に生成された説明">
            <a:extLst>
              <a:ext uri="{FF2B5EF4-FFF2-40B4-BE49-F238E27FC236}">
                <a16:creationId xmlns:a16="http://schemas.microsoft.com/office/drawing/2014/main" id="{4645F7C8-5DAB-AB4C-BC90-70D0976B6C4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338562" y="5758218"/>
            <a:ext cx="495300" cy="317500"/>
          </a:xfrm>
          <a:prstGeom prst="rect">
            <a:avLst/>
          </a:prstGeom>
        </p:spPr>
      </p:pic>
      <p:sp>
        <p:nvSpPr>
          <p:cNvPr id="706" name="正方形/長方形 705">
            <a:extLst>
              <a:ext uri="{FF2B5EF4-FFF2-40B4-BE49-F238E27FC236}">
                <a16:creationId xmlns:a16="http://schemas.microsoft.com/office/drawing/2014/main" id="{3E92DBA4-D54F-0347-9EC6-06A4E61B5FC9}"/>
              </a:ext>
            </a:extLst>
          </p:cNvPr>
          <p:cNvSpPr/>
          <p:nvPr/>
        </p:nvSpPr>
        <p:spPr>
          <a:xfrm>
            <a:off x="5326323" y="6070417"/>
            <a:ext cx="6375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ジャスミン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グランディ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フローラム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7" name="正方形/長方形 706">
            <a:extLst>
              <a:ext uri="{FF2B5EF4-FFF2-40B4-BE49-F238E27FC236}">
                <a16:creationId xmlns:a16="http://schemas.microsoft.com/office/drawing/2014/main" id="{24AD742A-DA2E-CA46-AC1C-3F46FB6A5B9B}"/>
              </a:ext>
            </a:extLst>
          </p:cNvPr>
          <p:cNvSpPr/>
          <p:nvPr/>
        </p:nvSpPr>
        <p:spPr>
          <a:xfrm>
            <a:off x="5369247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4E64A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4E64A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08" name="図 707" descr="ガラスの瓶&#10;&#10;自動的に生成された説明">
            <a:extLst>
              <a:ext uri="{FF2B5EF4-FFF2-40B4-BE49-F238E27FC236}">
                <a16:creationId xmlns:a16="http://schemas.microsoft.com/office/drawing/2014/main" id="{EFBE0F64-96DF-B94F-829C-34BE6B7D332F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001402" y="6339537"/>
            <a:ext cx="1612900" cy="685800"/>
          </a:xfrm>
          <a:prstGeom prst="rect">
            <a:avLst/>
          </a:prstGeom>
        </p:spPr>
      </p:pic>
      <p:sp>
        <p:nvSpPr>
          <p:cNvPr id="709" name="テキスト ボックス 708">
            <a:extLst>
              <a:ext uri="{FF2B5EF4-FFF2-40B4-BE49-F238E27FC236}">
                <a16:creationId xmlns:a16="http://schemas.microsoft.com/office/drawing/2014/main" id="{D4448718-FF2F-E54B-9CD2-A57A06A3714F}"/>
              </a:ext>
            </a:extLst>
          </p:cNvPr>
          <p:cNvSpPr txBox="1"/>
          <p:nvPr/>
        </p:nvSpPr>
        <p:spPr>
          <a:xfrm>
            <a:off x="6066149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2968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モイストカーム</a:t>
            </a:r>
          </a:p>
        </p:txBody>
      </p:sp>
      <p:sp>
        <p:nvSpPr>
          <p:cNvPr id="710" name="正方形/長方形 709">
            <a:extLst>
              <a:ext uri="{FF2B5EF4-FFF2-40B4-BE49-F238E27FC236}">
                <a16:creationId xmlns:a16="http://schemas.microsoft.com/office/drawing/2014/main" id="{1174B53A-F095-3848-9C84-9B193C7A7CEE}"/>
              </a:ext>
            </a:extLst>
          </p:cNvPr>
          <p:cNvSpPr/>
          <p:nvPr/>
        </p:nvSpPr>
        <p:spPr>
          <a:xfrm>
            <a:off x="6069030" y="5924422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711" name="正方形/長方形 710">
            <a:extLst>
              <a:ext uri="{FF2B5EF4-FFF2-40B4-BE49-F238E27FC236}">
                <a16:creationId xmlns:a16="http://schemas.microsoft.com/office/drawing/2014/main" id="{8983C411-6D1B-5545-9F52-3DBA3F40D969}"/>
              </a:ext>
            </a:extLst>
          </p:cNvPr>
          <p:cNvSpPr/>
          <p:nvPr/>
        </p:nvSpPr>
        <p:spPr>
          <a:xfrm>
            <a:off x="5959314" y="6467581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712" name="正方形/長方形 711">
            <a:extLst>
              <a:ext uri="{FF2B5EF4-FFF2-40B4-BE49-F238E27FC236}">
                <a16:creationId xmlns:a16="http://schemas.microsoft.com/office/drawing/2014/main" id="{818D6F37-0C7F-064F-AD7D-8CCA293E5580}"/>
              </a:ext>
            </a:extLst>
          </p:cNvPr>
          <p:cNvSpPr/>
          <p:nvPr/>
        </p:nvSpPr>
        <p:spPr>
          <a:xfrm>
            <a:off x="7085796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マスク</a:t>
            </a:r>
          </a:p>
        </p:txBody>
      </p:sp>
      <p:sp>
        <p:nvSpPr>
          <p:cNvPr id="713" name="正方形/長方形 712">
            <a:extLst>
              <a:ext uri="{FF2B5EF4-FFF2-40B4-BE49-F238E27FC236}">
                <a16:creationId xmlns:a16="http://schemas.microsoft.com/office/drawing/2014/main" id="{A460819C-091F-3E4B-B94F-6BA902AE9490}"/>
              </a:ext>
            </a:extLst>
          </p:cNvPr>
          <p:cNvSpPr/>
          <p:nvPr/>
        </p:nvSpPr>
        <p:spPr>
          <a:xfrm>
            <a:off x="6168023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4" name="正方形/長方形 713">
            <a:extLst>
              <a:ext uri="{FF2B5EF4-FFF2-40B4-BE49-F238E27FC236}">
                <a16:creationId xmlns:a16="http://schemas.microsoft.com/office/drawing/2014/main" id="{BED2F96D-F5C6-DC48-BE2D-FF4C1BE5C0DE}"/>
              </a:ext>
            </a:extLst>
          </p:cNvPr>
          <p:cNvSpPr/>
          <p:nvPr/>
        </p:nvSpPr>
        <p:spPr>
          <a:xfrm>
            <a:off x="6394805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5" name="正方形/長方形 714">
            <a:extLst>
              <a:ext uri="{FF2B5EF4-FFF2-40B4-BE49-F238E27FC236}">
                <a16:creationId xmlns:a16="http://schemas.microsoft.com/office/drawing/2014/main" id="{F78A71A9-2043-E64D-839C-B50D695FE9FA}"/>
              </a:ext>
            </a:extLst>
          </p:cNvPr>
          <p:cNvSpPr/>
          <p:nvPr/>
        </p:nvSpPr>
        <p:spPr>
          <a:xfrm>
            <a:off x="678729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6" name="正方形/長方形 715">
            <a:extLst>
              <a:ext uri="{FF2B5EF4-FFF2-40B4-BE49-F238E27FC236}">
                <a16:creationId xmlns:a16="http://schemas.microsoft.com/office/drawing/2014/main" id="{580D0BBD-9D2D-4A40-B8DE-FEF61A0A0852}"/>
              </a:ext>
            </a:extLst>
          </p:cNvPr>
          <p:cNvSpPr/>
          <p:nvPr/>
        </p:nvSpPr>
        <p:spPr>
          <a:xfrm>
            <a:off x="698370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17" name="図 716" descr="花が咲いている&#10;&#10;自動的に生成された説明">
            <a:extLst>
              <a:ext uri="{FF2B5EF4-FFF2-40B4-BE49-F238E27FC236}">
                <a16:creationId xmlns:a16="http://schemas.microsoft.com/office/drawing/2014/main" id="{A4117754-FF11-DC4B-9729-6D66129EDE8F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175310" y="5796466"/>
            <a:ext cx="520700" cy="355600"/>
          </a:xfrm>
          <a:prstGeom prst="rect">
            <a:avLst/>
          </a:prstGeom>
        </p:spPr>
      </p:pic>
      <p:sp>
        <p:nvSpPr>
          <p:cNvPr id="718" name="正方形/長方形 717">
            <a:extLst>
              <a:ext uri="{FF2B5EF4-FFF2-40B4-BE49-F238E27FC236}">
                <a16:creationId xmlns:a16="http://schemas.microsoft.com/office/drawing/2014/main" id="{1001E16E-2F3A-7B45-81FA-BF00F3A167CA}"/>
              </a:ext>
            </a:extLst>
          </p:cNvPr>
          <p:cNvSpPr/>
          <p:nvPr/>
        </p:nvSpPr>
        <p:spPr>
          <a:xfrm>
            <a:off x="7158547" y="6070417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菫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（すみれ）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9" name="正方形/長方形 718">
            <a:extLst>
              <a:ext uri="{FF2B5EF4-FFF2-40B4-BE49-F238E27FC236}">
                <a16:creationId xmlns:a16="http://schemas.microsoft.com/office/drawing/2014/main" id="{831E8B22-F5A4-6848-BAAE-EEF0CFBA0732}"/>
              </a:ext>
            </a:extLst>
          </p:cNvPr>
          <p:cNvSpPr/>
          <p:nvPr/>
        </p:nvSpPr>
        <p:spPr>
          <a:xfrm>
            <a:off x="7221368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2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296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0" name="テキスト ボックス 719">
            <a:extLst>
              <a:ext uri="{FF2B5EF4-FFF2-40B4-BE49-F238E27FC236}">
                <a16:creationId xmlns:a16="http://schemas.microsoft.com/office/drawing/2014/main" id="{E9E492EA-6A35-D44E-A277-E4212AF9F9BE}"/>
              </a:ext>
            </a:extLst>
          </p:cNvPr>
          <p:cNvSpPr txBox="1"/>
          <p:nvPr/>
        </p:nvSpPr>
        <p:spPr>
          <a:xfrm>
            <a:off x="7677540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298B4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エイジングスパ</a:t>
            </a:r>
          </a:p>
        </p:txBody>
      </p:sp>
      <p:sp>
        <p:nvSpPr>
          <p:cNvPr id="721" name="正方形/長方形 720">
            <a:extLst>
              <a:ext uri="{FF2B5EF4-FFF2-40B4-BE49-F238E27FC236}">
                <a16:creationId xmlns:a16="http://schemas.microsoft.com/office/drawing/2014/main" id="{B60348D2-F0E3-834C-8DF6-E805AFD41DA5}"/>
              </a:ext>
            </a:extLst>
          </p:cNvPr>
          <p:cNvSpPr/>
          <p:nvPr/>
        </p:nvSpPr>
        <p:spPr>
          <a:xfrm>
            <a:off x="7680421" y="5924422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722" name="正方形/長方形 721">
            <a:extLst>
              <a:ext uri="{FF2B5EF4-FFF2-40B4-BE49-F238E27FC236}">
                <a16:creationId xmlns:a16="http://schemas.microsoft.com/office/drawing/2014/main" id="{AE0F68E8-FCE9-0844-B85F-B03665077A64}"/>
              </a:ext>
            </a:extLst>
          </p:cNvPr>
          <p:cNvSpPr/>
          <p:nvPr/>
        </p:nvSpPr>
        <p:spPr>
          <a:xfrm>
            <a:off x="8010178" y="7418974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*花の写真と香りは全てイメージです。　 *価格は全て税込です。</a:t>
            </a:r>
          </a:p>
        </p:txBody>
      </p:sp>
      <p:sp>
        <p:nvSpPr>
          <p:cNvPr id="723" name="正方形/長方形 722">
            <a:extLst>
              <a:ext uri="{FF2B5EF4-FFF2-40B4-BE49-F238E27FC236}">
                <a16:creationId xmlns:a16="http://schemas.microsoft.com/office/drawing/2014/main" id="{777C8797-AA19-6049-AFB7-1D9909285BEA}"/>
              </a:ext>
            </a:extLst>
          </p:cNvPr>
          <p:cNvSpPr/>
          <p:nvPr/>
        </p:nvSpPr>
        <p:spPr>
          <a:xfrm>
            <a:off x="56602" y="7309816"/>
            <a:ext cx="306820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※3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24" name="図 723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328DB0EB-38ED-474E-BD4F-FFC0FDA1F9CF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775130" y="6325477"/>
            <a:ext cx="2260600" cy="698500"/>
          </a:xfrm>
          <a:prstGeom prst="rect">
            <a:avLst/>
          </a:prstGeom>
        </p:spPr>
      </p:pic>
      <p:sp>
        <p:nvSpPr>
          <p:cNvPr id="725" name="正方形/長方形 724">
            <a:extLst>
              <a:ext uri="{FF2B5EF4-FFF2-40B4-BE49-F238E27FC236}">
                <a16:creationId xmlns:a16="http://schemas.microsoft.com/office/drawing/2014/main" id="{6D11D6A7-6BA6-3C43-BC62-78593A2E19E5}"/>
              </a:ext>
            </a:extLst>
          </p:cNvPr>
          <p:cNvSpPr/>
          <p:nvPr/>
        </p:nvSpPr>
        <p:spPr>
          <a:xfrm>
            <a:off x="7951242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6" name="正方形/長方形 725">
            <a:extLst>
              <a:ext uri="{FF2B5EF4-FFF2-40B4-BE49-F238E27FC236}">
                <a16:creationId xmlns:a16="http://schemas.microsoft.com/office/drawing/2014/main" id="{017EAB20-8D8D-C142-9AB6-78945D1C7960}"/>
              </a:ext>
            </a:extLst>
          </p:cNvPr>
          <p:cNvSpPr/>
          <p:nvPr/>
        </p:nvSpPr>
        <p:spPr>
          <a:xfrm>
            <a:off x="817802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7" name="正方形/長方形 726">
            <a:extLst>
              <a:ext uri="{FF2B5EF4-FFF2-40B4-BE49-F238E27FC236}">
                <a16:creationId xmlns:a16="http://schemas.microsoft.com/office/drawing/2014/main" id="{01D36185-E2F4-AD4F-AED8-C673925168C6}"/>
              </a:ext>
            </a:extLst>
          </p:cNvPr>
          <p:cNvSpPr/>
          <p:nvPr/>
        </p:nvSpPr>
        <p:spPr>
          <a:xfrm>
            <a:off x="935331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8" name="正方形/長方形 727">
            <a:extLst>
              <a:ext uri="{FF2B5EF4-FFF2-40B4-BE49-F238E27FC236}">
                <a16:creationId xmlns:a16="http://schemas.microsoft.com/office/drawing/2014/main" id="{D19F59B3-BD44-4F4E-B9ED-8BE63D724F4D}"/>
              </a:ext>
            </a:extLst>
          </p:cNvPr>
          <p:cNvSpPr/>
          <p:nvPr/>
        </p:nvSpPr>
        <p:spPr>
          <a:xfrm>
            <a:off x="954972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9" name="正方形/長方形 728">
            <a:extLst>
              <a:ext uri="{FF2B5EF4-FFF2-40B4-BE49-F238E27FC236}">
                <a16:creationId xmlns:a16="http://schemas.microsoft.com/office/drawing/2014/main" id="{FBE97FC3-117F-8342-B0D6-6F60181E5261}"/>
              </a:ext>
            </a:extLst>
          </p:cNvPr>
          <p:cNvSpPr/>
          <p:nvPr/>
        </p:nvSpPr>
        <p:spPr>
          <a:xfrm>
            <a:off x="8750130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730" name="正方形/長方形 729">
            <a:extLst>
              <a:ext uri="{FF2B5EF4-FFF2-40B4-BE49-F238E27FC236}">
                <a16:creationId xmlns:a16="http://schemas.microsoft.com/office/drawing/2014/main" id="{569AF95E-2ADE-FA47-9051-BB1D241F1BDB}"/>
              </a:ext>
            </a:extLst>
          </p:cNvPr>
          <p:cNvSpPr/>
          <p:nvPr/>
        </p:nvSpPr>
        <p:spPr>
          <a:xfrm>
            <a:off x="8833242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31" name="正方形/長方形 730">
            <a:extLst>
              <a:ext uri="{FF2B5EF4-FFF2-40B4-BE49-F238E27FC236}">
                <a16:creationId xmlns:a16="http://schemas.microsoft.com/office/drawing/2014/main" id="{1148D404-B823-D140-B82D-570AD12E8ECF}"/>
              </a:ext>
            </a:extLst>
          </p:cNvPr>
          <p:cNvSpPr/>
          <p:nvPr/>
        </p:nvSpPr>
        <p:spPr>
          <a:xfrm>
            <a:off x="7679768" y="66667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732" name="正方形/長方形 731">
            <a:extLst>
              <a:ext uri="{FF2B5EF4-FFF2-40B4-BE49-F238E27FC236}">
                <a16:creationId xmlns:a16="http://schemas.microsoft.com/office/drawing/2014/main" id="{B08E5D63-7A74-9E42-A1AF-BBD9A7F79ABD}"/>
              </a:ext>
            </a:extLst>
          </p:cNvPr>
          <p:cNvSpPr/>
          <p:nvPr/>
        </p:nvSpPr>
        <p:spPr>
          <a:xfrm>
            <a:off x="8443432" y="66667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733" name="正方形/長方形 732">
            <a:extLst>
              <a:ext uri="{FF2B5EF4-FFF2-40B4-BE49-F238E27FC236}">
                <a16:creationId xmlns:a16="http://schemas.microsoft.com/office/drawing/2014/main" id="{A694BDE6-4C4C-DA41-9C0A-8AD1C5422D1B}"/>
              </a:ext>
            </a:extLst>
          </p:cNvPr>
          <p:cNvSpPr/>
          <p:nvPr/>
        </p:nvSpPr>
        <p:spPr>
          <a:xfrm>
            <a:off x="9181717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pic>
        <p:nvPicPr>
          <p:cNvPr id="734" name="図 733" descr="Cgで描かれた花&#10;&#10;中程度の精度で自動的に生成された説明">
            <a:extLst>
              <a:ext uri="{FF2B5EF4-FFF2-40B4-BE49-F238E27FC236}">
                <a16:creationId xmlns:a16="http://schemas.microsoft.com/office/drawing/2014/main" id="{71825687-9CBD-9646-9D0F-8BCFCD6C2031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502284" y="5803485"/>
            <a:ext cx="307154" cy="263275"/>
          </a:xfrm>
          <a:prstGeom prst="rect">
            <a:avLst/>
          </a:prstGeom>
        </p:spPr>
      </p:pic>
      <p:sp>
        <p:nvSpPr>
          <p:cNvPr id="735" name="正方形/長方形 734">
            <a:extLst>
              <a:ext uri="{FF2B5EF4-FFF2-40B4-BE49-F238E27FC236}">
                <a16:creationId xmlns:a16="http://schemas.microsoft.com/office/drawing/2014/main" id="{D5C6BB2A-272D-6448-AE3A-7359E0A7F759}"/>
              </a:ext>
            </a:extLst>
          </p:cNvPr>
          <p:cNvSpPr/>
          <p:nvPr/>
        </p:nvSpPr>
        <p:spPr>
          <a:xfrm>
            <a:off x="9337639" y="6035704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菖蒲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（あやめ）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36" name="正方形/長方形 735">
            <a:extLst>
              <a:ext uri="{FF2B5EF4-FFF2-40B4-BE49-F238E27FC236}">
                <a16:creationId xmlns:a16="http://schemas.microsoft.com/office/drawing/2014/main" id="{0F4AD7B1-DE7B-6144-83DA-D62299748204}"/>
              </a:ext>
            </a:extLst>
          </p:cNvPr>
          <p:cNvSpPr/>
          <p:nvPr/>
        </p:nvSpPr>
        <p:spPr>
          <a:xfrm>
            <a:off x="9400460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298B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298B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37" name="図 736">
            <a:extLst>
              <a:ext uri="{FF2B5EF4-FFF2-40B4-BE49-F238E27FC236}">
                <a16:creationId xmlns:a16="http://schemas.microsoft.com/office/drawing/2014/main" id="{E026C8C3-4A7B-C64C-8EB7-89C9A00A2B35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37" y="6803387"/>
            <a:ext cx="393700" cy="88900"/>
          </a:xfrm>
          <a:prstGeom prst="rect">
            <a:avLst/>
          </a:prstGeom>
        </p:spPr>
      </p:pic>
      <p:pic>
        <p:nvPicPr>
          <p:cNvPr id="738" name="図 737">
            <a:extLst>
              <a:ext uri="{FF2B5EF4-FFF2-40B4-BE49-F238E27FC236}">
                <a16:creationId xmlns:a16="http://schemas.microsoft.com/office/drawing/2014/main" id="{758918AE-BCB6-CD43-9CC7-7F181661F2D5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638" y="6798417"/>
            <a:ext cx="393700" cy="88900"/>
          </a:xfrm>
          <a:prstGeom prst="rect">
            <a:avLst/>
          </a:prstGeom>
        </p:spPr>
      </p:pic>
      <p:pic>
        <p:nvPicPr>
          <p:cNvPr id="739" name="図 738">
            <a:extLst>
              <a:ext uri="{FF2B5EF4-FFF2-40B4-BE49-F238E27FC236}">
                <a16:creationId xmlns:a16="http://schemas.microsoft.com/office/drawing/2014/main" id="{F549290C-5015-2B46-BD56-87623AF4C0CC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142" y="6798417"/>
            <a:ext cx="393700" cy="88900"/>
          </a:xfrm>
          <a:prstGeom prst="rect">
            <a:avLst/>
          </a:prstGeom>
        </p:spPr>
      </p:pic>
      <p:pic>
        <p:nvPicPr>
          <p:cNvPr id="740" name="図 739">
            <a:extLst>
              <a:ext uri="{FF2B5EF4-FFF2-40B4-BE49-F238E27FC236}">
                <a16:creationId xmlns:a16="http://schemas.microsoft.com/office/drawing/2014/main" id="{4D3CE576-F69E-1A48-8424-8AA8E7AD0CD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047206" y="553145"/>
            <a:ext cx="4597400" cy="304800"/>
          </a:xfrm>
          <a:prstGeom prst="rect">
            <a:avLst/>
          </a:prstGeom>
        </p:spPr>
      </p:pic>
      <p:sp>
        <p:nvSpPr>
          <p:cNvPr id="741" name="正方形/長方形 740">
            <a:extLst>
              <a:ext uri="{FF2B5EF4-FFF2-40B4-BE49-F238E27FC236}">
                <a16:creationId xmlns:a16="http://schemas.microsoft.com/office/drawing/2014/main" id="{0111CC54-953E-CF42-B8AC-216CBFB9EF88}"/>
              </a:ext>
            </a:extLst>
          </p:cNvPr>
          <p:cNvSpPr/>
          <p:nvPr/>
        </p:nvSpPr>
        <p:spPr>
          <a:xfrm>
            <a:off x="1488555" y="2448762"/>
            <a:ext cx="24571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シャンプー前に使用する</a:t>
            </a:r>
          </a:p>
          <a:p>
            <a:endParaRPr lang="ja-JP" altLang="en-US" sz="5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42" name="テキスト ボックス 741">
            <a:extLst>
              <a:ext uri="{FF2B5EF4-FFF2-40B4-BE49-F238E27FC236}">
                <a16:creationId xmlns:a16="http://schemas.microsoft.com/office/drawing/2014/main" id="{1FAF52DA-7D9E-6348-971B-DA2229153919}"/>
              </a:ext>
            </a:extLst>
          </p:cNvPr>
          <p:cNvSpPr txBox="1"/>
          <p:nvPr/>
        </p:nvSpPr>
        <p:spPr>
          <a:xfrm>
            <a:off x="2645224" y="662666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43" name="テキスト ボックス 742">
            <a:extLst>
              <a:ext uri="{FF2B5EF4-FFF2-40B4-BE49-F238E27FC236}">
                <a16:creationId xmlns:a16="http://schemas.microsoft.com/office/drawing/2014/main" id="{E5952B88-17AE-DB4A-811E-981C92FD71A5}"/>
              </a:ext>
            </a:extLst>
          </p:cNvPr>
          <p:cNvSpPr txBox="1"/>
          <p:nvPr/>
        </p:nvSpPr>
        <p:spPr>
          <a:xfrm>
            <a:off x="3714767" y="662666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44" name="正方形/長方形 743">
            <a:extLst>
              <a:ext uri="{FF2B5EF4-FFF2-40B4-BE49-F238E27FC236}">
                <a16:creationId xmlns:a16="http://schemas.microsoft.com/office/drawing/2014/main" id="{D03586F3-948E-F947-A22E-290519A8ACC7}"/>
              </a:ext>
            </a:extLst>
          </p:cNvPr>
          <p:cNvSpPr/>
          <p:nvPr/>
        </p:nvSpPr>
        <p:spPr>
          <a:xfrm>
            <a:off x="2981834" y="7314706"/>
            <a:ext cx="78355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※4  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シャンプー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※5  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</a:t>
            </a:r>
            <a:r>
              <a:rPr lang="ja-JP" altLang="en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※6  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ＭＣ　モイスチュアクリアシャンプー</a:t>
            </a:r>
            <a:r>
              <a:rPr lang="ja-JP" altLang="en-US" sz="5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ｖ　</a:t>
            </a:r>
            <a:r>
              <a:rPr lang="en-US" altLang="ja-JP" sz="5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※7  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</a:t>
            </a:r>
          </a:p>
          <a:p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45" name="テキスト ボックス 744">
            <a:extLst>
              <a:ext uri="{FF2B5EF4-FFF2-40B4-BE49-F238E27FC236}">
                <a16:creationId xmlns:a16="http://schemas.microsoft.com/office/drawing/2014/main" id="{D417654B-E5D0-9A47-BE9E-0C669D15186B}"/>
              </a:ext>
            </a:extLst>
          </p:cNvPr>
          <p:cNvSpPr txBox="1"/>
          <p:nvPr/>
        </p:nvSpPr>
        <p:spPr>
          <a:xfrm>
            <a:off x="6418777" y="6613108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90CA2614-F220-AD44-AF81-15AECFBCAD4D}"/>
              </a:ext>
            </a:extLst>
          </p:cNvPr>
          <p:cNvSpPr/>
          <p:nvPr/>
        </p:nvSpPr>
        <p:spPr>
          <a:xfrm>
            <a:off x="8410349" y="5771161"/>
            <a:ext cx="3933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75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18" ma:contentTypeDescription="新しいドキュメントを作成します。" ma:contentTypeScope="" ma:versionID="e54cd9e96e831b1793d2e38a41ea3244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targetNamespace="http://schemas.microsoft.com/office/2006/metadata/properties" ma:root="true" ma:fieldsID="b40eda1adce8d76129f671782cfcf2d2" ns2:_="" ns3:_="" ns4:_="" ns5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3FDFD9DC-59E4-4694-899B-D6AD47CA9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560d-c1e5-44b7-94aa-613a018e190f"/>
    <ds:schemaRef ds:uri="7b4a3d26-1fcf-4915-9951-7efba264ddca"/>
    <ds:schemaRef ds:uri="cef672e5-725c-49a1-bcb6-57bb67ebb735"/>
    <ds:schemaRef ds:uri="84ab2583-b313-4c9a-a01e-3d5abf493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A9566-72DB-4BFA-9169-13E49E6FFB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656B9-2E7E-48CC-88D8-4B520695865B}">
  <ds:schemaRefs>
    <ds:schemaRef ds:uri="http://www.w3.org/XML/1998/namespace"/>
    <ds:schemaRef ds:uri="http://purl.org/dc/elements/1.1/"/>
    <ds:schemaRef ds:uri="cef672e5-725c-49a1-bcb6-57bb67ebb735"/>
    <ds:schemaRef ds:uri="http://schemas.microsoft.com/office/2006/metadata/properties"/>
    <ds:schemaRef ds:uri="http://schemas.microsoft.com/office/infopath/2007/PartnerControls"/>
    <ds:schemaRef ds:uri="http://purl.org/dc/terms/"/>
    <ds:schemaRef ds:uri="84ab2583-b313-4c9a-a01e-3d5abf49366a"/>
    <ds:schemaRef ds:uri="74e4560d-c1e5-44b7-94aa-613a018e190f"/>
    <ds:schemaRef ds:uri="http://schemas.microsoft.com/office/2006/documentManagement/types"/>
    <ds:schemaRef ds:uri="http://schemas.openxmlformats.org/package/2006/metadata/core-properties"/>
    <ds:schemaRef ds:uri="7b4a3d26-1fcf-4915-9951-7efba264ddc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828</Words>
  <Application>Microsoft Office PowerPoint</Application>
  <PresentationFormat>ユーザー設定</PresentationFormat>
  <Paragraphs>383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游ゴシック</vt:lpstr>
      <vt:lpstr>游ゴシック</vt:lpstr>
      <vt:lpstr>游ゴシック Light</vt:lpstr>
      <vt:lpstr>Yu Mincho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2022春プロモ選べるリーブインPOP【PPT】</dc:title>
  <dc:creator>Microsoft Office User</dc:creator>
  <cp:lastModifiedBy>Oki Kazuha (大木 一葉)</cp:lastModifiedBy>
  <cp:revision>399</cp:revision>
  <cp:lastPrinted>2022-01-25T06:50:17Z</cp:lastPrinted>
  <dcterms:created xsi:type="dcterms:W3CDTF">2021-02-14T23:47:43Z</dcterms:created>
  <dcterms:modified xsi:type="dcterms:W3CDTF">2022-05-24T01:39:59Z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