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handoutMasterIdLst>
    <p:handoutMasterId r:id="rId9"/>
  </p:handoutMasterIdLst>
  <p:sldIdLst>
    <p:sldId id="258" r:id="rId6"/>
    <p:sldId id="259" r:id="rId7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644"/>
    <a:srgbClr val="350F7E"/>
    <a:srgbClr val="008E94"/>
    <a:srgbClr val="25A1A1"/>
    <a:srgbClr val="DC6393"/>
    <a:srgbClr val="E676A0"/>
    <a:srgbClr val="C95A93"/>
    <a:srgbClr val="C9436B"/>
    <a:srgbClr val="B84188"/>
    <a:srgbClr val="009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8"/>
    <p:restoredTop sz="96195"/>
  </p:normalViewPr>
  <p:slideViewPr>
    <p:cSldViewPr snapToGrid="0" snapToObjects="1">
      <p:cViewPr varScale="1">
        <p:scale>
          <a:sx n="53" d="100"/>
          <a:sy n="53" d="100"/>
        </p:scale>
        <p:origin x="58" y="7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6" d="100"/>
          <a:sy n="136" d="100"/>
        </p:scale>
        <p:origin x="36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6D63B56-0743-EF4C-8169-86D8F2F33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4F1A87-B796-F34C-8936-5ADF8335AE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DB38-E4E8-4843-BE9A-A2A711276DE6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A02C9A-160D-DD46-96C4-2716856A0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2342E2-53F2-CF48-9B69-90533B336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D353-886A-DA4C-AA47-A8A125A1EA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02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6A33-8622-1643-91F0-3CE007E93C4C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98EBB-0CF5-6048-8EE7-53860208F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E2823-CCD4-2B41-A0D6-AD1C12E7DA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12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6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A925-23EE-634D-95A0-1C4F08217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10822D-3CE2-B747-8F81-F228D59B3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69C646-0211-644A-8FEE-3BAF79E8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2C04D9-B207-944B-BF45-2BE3537D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A33941-9995-8740-8480-685E80C9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4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54CF17-6046-A74D-AD2F-38C5C39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63B61A-9DB9-7E48-BA66-1E76E58E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E7CB11-521F-B54C-AB09-1412D889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290376-03DF-4348-9EFF-67D8A141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37930-E513-6042-9EFD-5D18CD71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71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53A3D-C3DA-9640-A8D2-72D7BDC9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168E34-C809-794D-94F2-682EFC22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64CD9F-2364-104C-B052-FA2AF1C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1EF357-6218-D74E-994C-BD62A32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D25DEE-983B-FC47-8CB3-85206603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88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67872-CC7B-484E-B64A-4066A302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E3F3B6-4E17-BC44-BBAA-55464C5E5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7E66E0-ED9A-534E-A9BF-D03ECC412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1690A-ABDA-AD41-AE91-B62187C8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D0D12D-1F60-2C4E-A574-BA99ECF5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FE5518-9B68-B842-B81D-74692F5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18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8A5CE-CA2B-EA4D-844D-4C0C5D07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9F4D28-5B95-F348-A03E-DC79A6EA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27E8D0-CF73-9946-BCB3-32637DCF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166DCC-EB62-9E4C-B5FC-E915D1E20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B8C2584-7448-2D48-AFD0-9B5B2F2A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8D991A-D2AB-E048-9826-C4BA049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0E53CD-3ECE-5E43-89B6-9849ACBF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B1D98F-653C-C04D-B4E7-2BCE6B67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86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4D8A2-6028-A74A-9CAC-481C3558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2E516C-62C0-9D4F-9FD2-4F060B7F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7E10F0-0F88-CB42-8059-E46F469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532B69-7248-A04D-A1E6-8DB1B492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8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5AD855-D865-9C47-B0A1-73AC466E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7D5F79-B7BB-074F-9F7A-C8347894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4110DC-4A64-1D45-ACFA-B6B1BE88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D74B6B-0D95-D748-AC58-4E710826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A9B909-BB1A-384F-89E2-EDE58428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CE967E-4AB2-C84A-9F74-40D5D6869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F123A5-6E76-4244-B9AE-F9E565A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BAFE53-B8D4-604A-8CFB-D20930A5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5FC749-CDFE-5441-8815-DEDF70CD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64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7EBD37-1450-8B40-95E3-F0AB8E96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8FD7BE-4DF4-CD45-99E4-E1F091191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838DD4-2ACB-4D43-ABFD-B191CFACA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049492-9E12-5641-8829-B128E1A4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84738-23E3-1540-B124-1A24F574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1AEF64-D05A-EB4E-AABD-EEDF0C35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74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03247-9E5B-2D47-8CAF-1762BCA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34F86-55F8-604C-8C53-58729B820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9B085-D060-5E41-8BB3-5116A811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BCF9C-252B-EA45-9930-68C071B6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5B9916-7244-F948-A043-70E60A7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78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7BB886-7F27-3048-AF8B-7374A7EF5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C2B25-D19F-6F48-855B-6E44EBF8F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76A0DF-BBBE-AC4B-AD1E-317D8C1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21442A-7DE2-2940-A410-F0F6C8C4E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D2A34B-5170-C943-A375-64B07F6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9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7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82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9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489F-3831-234F-A3DA-E386CAFCB7EF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DC59-2953-D74C-B12C-C83D6CB95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3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D638AA-A696-4744-86EF-C214C8744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12E6-A6B5-F54C-AB7A-D64457420955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138DBC-01A0-6743-870B-3BE1EBC8D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5519A-B961-6C4B-9805-8FE6484F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DC6A-0BBC-DC45-BBC6-B9CD9A8CA62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E370084-1A6E-FF4B-810C-BBDB6944F2E0}"/>
              </a:ext>
            </a:extLst>
          </p:cNvPr>
          <p:cNvSpPr>
            <a:spLocks/>
          </p:cNvSpPr>
          <p:nvPr userDrawn="1"/>
        </p:nvSpPr>
        <p:spPr>
          <a:xfrm>
            <a:off x="4212324" y="703554"/>
            <a:ext cx="1993900" cy="66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16" Type="http://schemas.openxmlformats.org/officeDocument/2006/relationships/image" Target="../media/image14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5" Type="http://schemas.openxmlformats.org/officeDocument/2006/relationships/image" Target="../media/image3.jpe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emf"/><Relationship Id="rId85" Type="http://schemas.openxmlformats.org/officeDocument/2006/relationships/image" Target="../media/image83.pn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8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9" Type="http://schemas.openxmlformats.org/officeDocument/2006/relationships/image" Target="../media/image121.png"/><Relationship Id="rId21" Type="http://schemas.openxmlformats.org/officeDocument/2006/relationships/image" Target="../media/image103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9" Type="http://schemas.openxmlformats.org/officeDocument/2006/relationships/image" Target="../media/image111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5" Type="http://schemas.openxmlformats.org/officeDocument/2006/relationships/image" Target="../media/image87.png"/><Relationship Id="rId61" Type="http://schemas.openxmlformats.org/officeDocument/2006/relationships/image" Target="../media/image143.png"/><Relationship Id="rId19" Type="http://schemas.openxmlformats.org/officeDocument/2006/relationships/image" Target="../media/image10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8" Type="http://schemas.openxmlformats.org/officeDocument/2006/relationships/image" Target="../media/image90.png"/><Relationship Id="rId51" Type="http://schemas.openxmlformats.org/officeDocument/2006/relationships/image" Target="../media/image133.png"/><Relationship Id="rId3" Type="http://schemas.openxmlformats.org/officeDocument/2006/relationships/image" Target="../media/image85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png"/><Relationship Id="rId20" Type="http://schemas.openxmlformats.org/officeDocument/2006/relationships/image" Target="../media/image102.png"/><Relationship Id="rId41" Type="http://schemas.openxmlformats.org/officeDocument/2006/relationships/image" Target="../media/image123.png"/><Relationship Id="rId54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Relationship Id="rId10" Type="http://schemas.openxmlformats.org/officeDocument/2006/relationships/image" Target="../media/image92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図 220">
            <a:extLst>
              <a:ext uri="{FF2B5EF4-FFF2-40B4-BE49-F238E27FC236}">
                <a16:creationId xmlns:a16="http://schemas.microsoft.com/office/drawing/2014/main" id="{B2F6426C-6318-FF43-9360-5DCB9AEE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04119" y="586197"/>
            <a:ext cx="10283573" cy="6804638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234" name="図 233">
            <a:extLst>
              <a:ext uri="{FF2B5EF4-FFF2-40B4-BE49-F238E27FC236}">
                <a16:creationId xmlns:a16="http://schemas.microsoft.com/office/drawing/2014/main" id="{E2AF5379-CDF9-2342-9D10-A32C59E8C26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50394" y="5122106"/>
            <a:ext cx="8067982" cy="216000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F7690D-7F71-3940-8C4E-9140137A2BA6}"/>
              </a:ext>
            </a:extLst>
          </p:cNvPr>
          <p:cNvGrpSpPr/>
          <p:nvPr/>
        </p:nvGrpSpPr>
        <p:grpSpPr>
          <a:xfrm>
            <a:off x="204119" y="569786"/>
            <a:ext cx="9360000" cy="261610"/>
            <a:chOff x="204119" y="601046"/>
            <a:chExt cx="9360000" cy="26161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6C91A0D-9748-8244-B7FD-B26E076C8A9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119" y="613679"/>
              <a:ext cx="9360000" cy="216000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EEE0F7B-A921-244F-A79E-1A05D1BF1202}"/>
                </a:ext>
              </a:extLst>
            </p:cNvPr>
            <p:cNvGrpSpPr/>
            <p:nvPr/>
          </p:nvGrpSpPr>
          <p:grpSpPr>
            <a:xfrm>
              <a:off x="370294" y="601046"/>
              <a:ext cx="3519196" cy="261610"/>
              <a:chOff x="216767" y="646619"/>
              <a:chExt cx="3519196" cy="261610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0A39E18-C8FA-B940-AAEF-1A84B81B0404}"/>
                  </a:ext>
                </a:extLst>
              </p:cNvPr>
              <p:cNvSpPr txBox="1"/>
              <p:nvPr/>
            </p:nvSpPr>
            <p:spPr>
              <a:xfrm>
                <a:off x="216767" y="646619"/>
                <a:ext cx="11592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ヘアケア</a:t>
                </a:r>
                <a:r>
                  <a:rPr kumimoji="1" lang="ja-JP" altLang="en-US" sz="8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シリーズ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E2AECA5-C49A-C747-8F31-E73FFD49A843}"/>
                  </a:ext>
                </a:extLst>
              </p:cNvPr>
              <p:cNvSpPr txBox="1"/>
              <p:nvPr/>
            </p:nvSpPr>
            <p:spPr>
              <a:xfrm>
                <a:off x="1602045" y="668653"/>
                <a:ext cx="21339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一人ひとりに応えるヘアケアで美しい髪へ</a:t>
                </a:r>
              </a:p>
            </p:txBody>
          </p:sp>
        </p:grpSp>
      </p:grpSp>
      <p:pic>
        <p:nvPicPr>
          <p:cNvPr id="376" name="図 375">
            <a:extLst>
              <a:ext uri="{FF2B5EF4-FFF2-40B4-BE49-F238E27FC236}">
                <a16:creationId xmlns:a16="http://schemas.microsoft.com/office/drawing/2014/main" id="{DDA7A671-F577-774B-BD8D-B38A6BF79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37" y="5323"/>
            <a:ext cx="1937779" cy="645470"/>
          </a:xfrm>
          <a:prstGeom prst="rect">
            <a:avLst/>
          </a:prstGeom>
        </p:spPr>
      </p:pic>
      <p:pic>
        <p:nvPicPr>
          <p:cNvPr id="432" name="図 431">
            <a:extLst>
              <a:ext uri="{FF2B5EF4-FFF2-40B4-BE49-F238E27FC236}">
                <a16:creationId xmlns:a16="http://schemas.microsoft.com/office/drawing/2014/main" id="{850E957B-BF35-DA4F-81DB-74945B552A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4" y="115611"/>
            <a:ext cx="2159000" cy="114300"/>
          </a:xfrm>
          <a:prstGeom prst="rect">
            <a:avLst/>
          </a:prstGeom>
        </p:spPr>
      </p:pic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A512D364-54D6-8946-B4A9-9A65E8ED7326}"/>
              </a:ext>
            </a:extLst>
          </p:cNvPr>
          <p:cNvGrpSpPr/>
          <p:nvPr/>
        </p:nvGrpSpPr>
        <p:grpSpPr>
          <a:xfrm>
            <a:off x="357924" y="5662108"/>
            <a:ext cx="1619008" cy="1726035"/>
            <a:chOff x="369481" y="5662108"/>
            <a:chExt cx="1619008" cy="1726035"/>
          </a:xfrm>
        </p:grpSpPr>
        <p:pic>
          <p:nvPicPr>
            <p:cNvPr id="446" name="図 445" descr="洗面道具, 座る, カップ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4E12B9ED-9D56-E946-B59E-C9FB17503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64" y="6144610"/>
              <a:ext cx="406400" cy="1104900"/>
            </a:xfrm>
            <a:prstGeom prst="rect">
              <a:avLst/>
            </a:prstGeom>
          </p:spPr>
        </p:pic>
        <p:pic>
          <p:nvPicPr>
            <p:cNvPr id="528" name="図 527" descr="挿絵, 食品, 花 が含まれている画像&#10;&#10;自動的に生成された説明">
              <a:extLst>
                <a:ext uri="{FF2B5EF4-FFF2-40B4-BE49-F238E27FC236}">
                  <a16:creationId xmlns:a16="http://schemas.microsoft.com/office/drawing/2014/main" id="{87C5DF10-8A2F-AB47-AB69-39B2D0F09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026" y="6615974"/>
              <a:ext cx="355600" cy="431800"/>
            </a:xfrm>
            <a:prstGeom prst="rect">
              <a:avLst/>
            </a:prstGeom>
          </p:spPr>
        </p:pic>
        <p:pic>
          <p:nvPicPr>
            <p:cNvPr id="543" name="図 542" descr="アイコン&#10;&#10;自動的に生成された説明">
              <a:extLst>
                <a:ext uri="{FF2B5EF4-FFF2-40B4-BE49-F238E27FC236}">
                  <a16:creationId xmlns:a16="http://schemas.microsoft.com/office/drawing/2014/main" id="{3504A0B3-66D1-A74B-ADBC-1E44947C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7" y="5662108"/>
              <a:ext cx="988615" cy="151200"/>
            </a:xfrm>
            <a:prstGeom prst="rect">
              <a:avLst/>
            </a:prstGeom>
          </p:spPr>
        </p:pic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839E36A1-CDB8-304A-838F-3124D1A2D22E}"/>
                </a:ext>
              </a:extLst>
            </p:cNvPr>
            <p:cNvSpPr txBox="1"/>
            <p:nvPr/>
          </p:nvSpPr>
          <p:spPr>
            <a:xfrm>
              <a:off x="369481" y="5818004"/>
              <a:ext cx="11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ディオーラム</a:t>
              </a:r>
            </a:p>
            <a:p>
              <a:r>
                <a:rPr kumimoji="1" lang="ja-JP" altLang="en-US" sz="900" b="1">
                  <a:solidFill>
                    <a:srgbClr val="61368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エンゲージセラム</a:t>
              </a:r>
            </a:p>
          </p:txBody>
        </p:sp>
        <p:sp>
          <p:nvSpPr>
            <p:cNvPr id="576" name="正方形/長方形 575">
              <a:extLst>
                <a:ext uri="{FF2B5EF4-FFF2-40B4-BE49-F238E27FC236}">
                  <a16:creationId xmlns:a16="http://schemas.microsoft.com/office/drawing/2014/main" id="{EF8A0320-0F4B-F847-8173-BAE4C4359C66}"/>
                </a:ext>
              </a:extLst>
            </p:cNvPr>
            <p:cNvSpPr/>
            <p:nvPr/>
          </p:nvSpPr>
          <p:spPr>
            <a:xfrm>
              <a:off x="563628" y="7180394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95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9" name="正方形/長方形 588">
              <a:extLst>
                <a:ext uri="{FF2B5EF4-FFF2-40B4-BE49-F238E27FC236}">
                  <a16:creationId xmlns:a16="http://schemas.microsoft.com/office/drawing/2014/main" id="{32102115-20CF-774D-ADD9-F4B2C95B231A}"/>
                </a:ext>
              </a:extLst>
            </p:cNvPr>
            <p:cNvSpPr/>
            <p:nvPr/>
          </p:nvSpPr>
          <p:spPr>
            <a:xfrm>
              <a:off x="836883" y="6149086"/>
              <a:ext cx="11516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みずみずしさ、弾力感、</a:t>
              </a:r>
            </a:p>
            <a:p>
              <a:r>
                <a:rPr lang="ja-JP" altLang="en-US" sz="700" b="1">
                  <a:solidFill>
                    <a:srgbClr val="6731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ツヤがある髪へ</a:t>
              </a:r>
            </a:p>
          </p:txBody>
        </p:sp>
        <p:pic>
          <p:nvPicPr>
            <p:cNvPr id="634" name="図 633">
              <a:extLst>
                <a:ext uri="{FF2B5EF4-FFF2-40B4-BE49-F238E27FC236}">
                  <a16:creationId xmlns:a16="http://schemas.microsoft.com/office/drawing/2014/main" id="{5BE981BF-FA6A-BA4D-9E23-E7F9F652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50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9EF1D878-116C-5A4F-9C0E-F3E880F771B3}"/>
              </a:ext>
            </a:extLst>
          </p:cNvPr>
          <p:cNvGrpSpPr/>
          <p:nvPr/>
        </p:nvGrpSpPr>
        <p:grpSpPr>
          <a:xfrm>
            <a:off x="3758767" y="5428042"/>
            <a:ext cx="6831314" cy="1971576"/>
            <a:chOff x="3583141" y="5456323"/>
            <a:chExt cx="6831314" cy="1971576"/>
          </a:xfrm>
        </p:grpSpPr>
        <p:pic>
          <p:nvPicPr>
            <p:cNvPr id="457" name="図 456">
              <a:extLst>
                <a:ext uri="{FF2B5EF4-FFF2-40B4-BE49-F238E27FC236}">
                  <a16:creationId xmlns:a16="http://schemas.microsoft.com/office/drawing/2014/main" id="{9F4A5B95-4DFA-FD40-AE3A-03AAA88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665" y="6107136"/>
              <a:ext cx="431800" cy="1079500"/>
            </a:xfrm>
            <a:prstGeom prst="rect">
              <a:avLst/>
            </a:prstGeom>
          </p:spPr>
        </p:pic>
        <p:pic>
          <p:nvPicPr>
            <p:cNvPr id="458" name="図 457">
              <a:extLst>
                <a:ext uri="{FF2B5EF4-FFF2-40B4-BE49-F238E27FC236}">
                  <a16:creationId xmlns:a16="http://schemas.microsoft.com/office/drawing/2014/main" id="{A7F6615B-2D9B-524E-A83F-C9F757C7D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228" y="6107136"/>
              <a:ext cx="431800" cy="1079500"/>
            </a:xfrm>
            <a:prstGeom prst="rect">
              <a:avLst/>
            </a:prstGeom>
          </p:spPr>
        </p:pic>
        <p:pic>
          <p:nvPicPr>
            <p:cNvPr id="461" name="図 460">
              <a:extLst>
                <a:ext uri="{FF2B5EF4-FFF2-40B4-BE49-F238E27FC236}">
                  <a16:creationId xmlns:a16="http://schemas.microsoft.com/office/drawing/2014/main" id="{07507B9B-21D5-894A-8BFF-AAD608058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1943" y="6107136"/>
              <a:ext cx="431800" cy="1079500"/>
            </a:xfrm>
            <a:prstGeom prst="rect">
              <a:avLst/>
            </a:prstGeom>
          </p:spPr>
        </p:pic>
        <p:pic>
          <p:nvPicPr>
            <p:cNvPr id="462" name="図 461" descr="洗面道具, カップ, 瓶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60757A21-1622-6249-995A-7B9D148E5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2667" y="6107136"/>
              <a:ext cx="431800" cy="1092200"/>
            </a:xfrm>
            <a:prstGeom prst="rect">
              <a:avLst/>
            </a:prstGeom>
          </p:spPr>
        </p:pic>
        <p:pic>
          <p:nvPicPr>
            <p:cNvPr id="530" name="図 529" descr="グラフィカル ユーザー インターフェイス&#10;&#10;中程度の精度で自動的に生成された説明">
              <a:extLst>
                <a:ext uri="{FF2B5EF4-FFF2-40B4-BE49-F238E27FC236}">
                  <a16:creationId xmlns:a16="http://schemas.microsoft.com/office/drawing/2014/main" id="{2F16226C-04CC-7F48-A6A9-51F75DE8D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9896" y="6594638"/>
              <a:ext cx="368071" cy="508000"/>
            </a:xfrm>
            <a:prstGeom prst="rect">
              <a:avLst/>
            </a:prstGeom>
          </p:spPr>
        </p:pic>
        <p:pic>
          <p:nvPicPr>
            <p:cNvPr id="531" name="図 530" descr="花の絵が描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DFEF856F-2C1C-0447-887F-DBDC6DC0B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1821" y="6565174"/>
              <a:ext cx="469900" cy="482600"/>
            </a:xfrm>
            <a:prstGeom prst="rect">
              <a:avLst/>
            </a:prstGeom>
          </p:spPr>
        </p:pic>
        <p:pic>
          <p:nvPicPr>
            <p:cNvPr id="532" name="図 531" descr="花の絵が描かれたcg&#10;&#10;中程度の精度で自動的に生成された説明">
              <a:extLst>
                <a:ext uri="{FF2B5EF4-FFF2-40B4-BE49-F238E27FC236}">
                  <a16:creationId xmlns:a16="http://schemas.microsoft.com/office/drawing/2014/main" id="{649F9547-2C40-FC4C-92C5-8C3EF76F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225" y="6590574"/>
              <a:ext cx="495300" cy="457200"/>
            </a:xfrm>
            <a:prstGeom prst="rect">
              <a:avLst/>
            </a:prstGeom>
          </p:spPr>
        </p:pic>
        <p:pic>
          <p:nvPicPr>
            <p:cNvPr id="533" name="図 532" descr="花の絵&#10;&#10;自動的に生成された説明">
              <a:extLst>
                <a:ext uri="{FF2B5EF4-FFF2-40B4-BE49-F238E27FC236}">
                  <a16:creationId xmlns:a16="http://schemas.microsoft.com/office/drawing/2014/main" id="{860C6BD3-BE55-4C4C-A080-528E1B1D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0343" y="6590574"/>
              <a:ext cx="406400" cy="457200"/>
            </a:xfrm>
            <a:prstGeom prst="rect">
              <a:avLst/>
            </a:prstGeom>
          </p:spPr>
        </p:pic>
        <p:pic>
          <p:nvPicPr>
            <p:cNvPr id="545" name="図 544" descr="時計, 挿絵, メーター が含まれている画像&#10;&#10;自動的に生成された説明">
              <a:extLst>
                <a:ext uri="{FF2B5EF4-FFF2-40B4-BE49-F238E27FC236}">
                  <a16:creationId xmlns:a16="http://schemas.microsoft.com/office/drawing/2014/main" id="{9DC3C591-49DE-544A-A5EF-4F35EC8EB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0743" y="5456323"/>
              <a:ext cx="1267754" cy="151200"/>
            </a:xfrm>
            <a:prstGeom prst="rect">
              <a:avLst/>
            </a:prstGeom>
          </p:spPr>
        </p:pic>
        <p:pic>
          <p:nvPicPr>
            <p:cNvPr id="546" name="図 545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6235C0A7-3233-D346-AA0C-9010B08F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5176" y="5456323"/>
              <a:ext cx="1349169" cy="151200"/>
            </a:xfrm>
            <a:prstGeom prst="rect">
              <a:avLst/>
            </a:prstGeom>
          </p:spPr>
        </p:pic>
        <p:pic>
          <p:nvPicPr>
            <p:cNvPr id="547" name="図 546" descr="アイコン&#10;&#10;自動的に生成された説明">
              <a:extLst>
                <a:ext uri="{FF2B5EF4-FFF2-40B4-BE49-F238E27FC236}">
                  <a16:creationId xmlns:a16="http://schemas.microsoft.com/office/drawing/2014/main" id="{C8A76E7E-86B0-674B-AF8E-5A5B4CDA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2712" y="5456323"/>
              <a:ext cx="1244492" cy="151200"/>
            </a:xfrm>
            <a:prstGeom prst="rect">
              <a:avLst/>
            </a:prstGeom>
          </p:spPr>
        </p:pic>
        <p:pic>
          <p:nvPicPr>
            <p:cNvPr id="548" name="図 547" descr="ロゴ, アイコン&#10;&#10;自動的に生成された説明">
              <a:extLst>
                <a:ext uri="{FF2B5EF4-FFF2-40B4-BE49-F238E27FC236}">
                  <a16:creationId xmlns:a16="http://schemas.microsoft.com/office/drawing/2014/main" id="{E43ECB0B-AD1A-AE48-A123-E170512C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3348" y="5456323"/>
              <a:ext cx="1279385" cy="151200"/>
            </a:xfrm>
            <a:prstGeom prst="rect">
              <a:avLst/>
            </a:prstGeom>
          </p:spPr>
        </p:pic>
        <p:sp>
          <p:nvSpPr>
            <p:cNvPr id="572" name="テキスト ボックス 571">
              <a:extLst>
                <a:ext uri="{FF2B5EF4-FFF2-40B4-BE49-F238E27FC236}">
                  <a16:creationId xmlns:a16="http://schemas.microsoft.com/office/drawing/2014/main" id="{B5A060F8-B6EF-7B49-80F6-C3412099AD47}"/>
                </a:ext>
              </a:extLst>
            </p:cNvPr>
            <p:cNvSpPr txBox="1"/>
            <p:nvPr/>
          </p:nvSpPr>
          <p:spPr>
            <a:xfrm>
              <a:off x="3583141" y="5612100"/>
              <a:ext cx="143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グロウシブ</a:t>
              </a:r>
              <a:endParaRPr kumimoji="1" lang="en-US" altLang="ja-JP" sz="900" b="1" dirty="0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5265A9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グロウエッセンス</a:t>
              </a:r>
            </a:p>
          </p:txBody>
        </p:sp>
        <p:sp>
          <p:nvSpPr>
            <p:cNvPr id="573" name="テキスト ボックス 572">
              <a:extLst>
                <a:ext uri="{FF2B5EF4-FFF2-40B4-BE49-F238E27FC236}">
                  <a16:creationId xmlns:a16="http://schemas.microsoft.com/office/drawing/2014/main" id="{D8F2B2F5-81A3-1345-8841-707F656EA027}"/>
                </a:ext>
              </a:extLst>
            </p:cNvPr>
            <p:cNvSpPr txBox="1"/>
            <p:nvPr/>
          </p:nvSpPr>
          <p:spPr>
            <a:xfrm>
              <a:off x="5179252" y="5612100"/>
              <a:ext cx="1280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オーセナム</a:t>
              </a:r>
              <a:endParaRPr kumimoji="1" lang="en-US" altLang="ja-JP" sz="900" b="1" dirty="0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47ABD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ルーセントオーラ</a:t>
              </a:r>
            </a:p>
          </p:txBody>
        </p:sp>
        <p:sp>
          <p:nvSpPr>
            <p:cNvPr id="574" name="テキスト ボックス 573">
              <a:extLst>
                <a:ext uri="{FF2B5EF4-FFF2-40B4-BE49-F238E27FC236}">
                  <a16:creationId xmlns:a16="http://schemas.microsoft.com/office/drawing/2014/main" id="{CE701D79-B6F4-3B49-8867-DE68F5133998}"/>
                </a:ext>
              </a:extLst>
            </p:cNvPr>
            <p:cNvSpPr txBox="1"/>
            <p:nvPr/>
          </p:nvSpPr>
          <p:spPr>
            <a:xfrm>
              <a:off x="6850185" y="5657820"/>
              <a:ext cx="161003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モイストカーム</a:t>
              </a:r>
            </a:p>
            <a:p>
              <a:pPr>
                <a:lnSpc>
                  <a:spcPts val="900"/>
                </a:lnSpc>
              </a:pPr>
              <a:r>
                <a:rPr kumimoji="1" lang="ja-JP" altLang="en-US" sz="900" b="1" dirty="0">
                  <a:solidFill>
                    <a:srgbClr val="4193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モイスチュアローション</a:t>
              </a:r>
            </a:p>
          </p:txBody>
        </p:sp>
        <p:sp>
          <p:nvSpPr>
            <p:cNvPr id="575" name="テキスト ボックス 574">
              <a:extLst>
                <a:ext uri="{FF2B5EF4-FFF2-40B4-BE49-F238E27FC236}">
                  <a16:creationId xmlns:a16="http://schemas.microsoft.com/office/drawing/2014/main" id="{600EA85A-C903-B441-BE70-FE37002A3A73}"/>
                </a:ext>
              </a:extLst>
            </p:cNvPr>
            <p:cNvSpPr txBox="1"/>
            <p:nvPr/>
          </p:nvSpPr>
          <p:spPr>
            <a:xfrm>
              <a:off x="8606542" y="5657820"/>
              <a:ext cx="1528515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エイジングスパ</a:t>
              </a:r>
              <a:endParaRPr kumimoji="1" lang="en-US" altLang="ja-JP" sz="9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>
                <a:lnSpc>
                  <a:spcPts val="900"/>
                </a:lnSpc>
              </a:pPr>
              <a:r>
                <a:rPr kumimoji="1" lang="ja-JP" altLang="en-US" sz="900" b="1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リフティング </a:t>
              </a:r>
              <a:r>
                <a:rPr kumimoji="1" lang="ja-JP" altLang="en-US" sz="900" b="1" dirty="0">
                  <a:solidFill>
                    <a:srgbClr val="4397B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ローション</a:t>
              </a:r>
            </a:p>
          </p:txBody>
        </p:sp>
        <p:sp>
          <p:nvSpPr>
            <p:cNvPr id="578" name="正方形/長方形 577">
              <a:extLst>
                <a:ext uri="{FF2B5EF4-FFF2-40B4-BE49-F238E27FC236}">
                  <a16:creationId xmlns:a16="http://schemas.microsoft.com/office/drawing/2014/main" id="{E019E56C-3120-2842-8558-667046DBD150}"/>
                </a:ext>
              </a:extLst>
            </p:cNvPr>
            <p:cNvSpPr/>
            <p:nvPr/>
          </p:nvSpPr>
          <p:spPr>
            <a:xfrm>
              <a:off x="394685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79" name="正方形/長方形 578">
              <a:extLst>
                <a:ext uri="{FF2B5EF4-FFF2-40B4-BE49-F238E27FC236}">
                  <a16:creationId xmlns:a16="http://schemas.microsoft.com/office/drawing/2014/main" id="{A2A82562-B1D1-7B4D-97F3-B36D19D2929E}"/>
                </a:ext>
              </a:extLst>
            </p:cNvPr>
            <p:cNvSpPr/>
            <p:nvPr/>
          </p:nvSpPr>
          <p:spPr>
            <a:xfrm>
              <a:off x="5592404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6,600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0" name="正方形/長方形 579">
              <a:extLst>
                <a:ext uri="{FF2B5EF4-FFF2-40B4-BE49-F238E27FC236}">
                  <a16:creationId xmlns:a16="http://schemas.microsoft.com/office/drawing/2014/main" id="{41D57CA9-CA3D-5246-B393-6BF20E88A935}"/>
                </a:ext>
              </a:extLst>
            </p:cNvPr>
            <p:cNvSpPr/>
            <p:nvPr/>
          </p:nvSpPr>
          <p:spPr>
            <a:xfrm>
              <a:off x="7275881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81" name="正方形/長方形 580">
              <a:extLst>
                <a:ext uri="{FF2B5EF4-FFF2-40B4-BE49-F238E27FC236}">
                  <a16:creationId xmlns:a16="http://schemas.microsoft.com/office/drawing/2014/main" id="{83030837-F978-D947-A9F1-1EF0763C589C}"/>
                </a:ext>
              </a:extLst>
            </p:cNvPr>
            <p:cNvSpPr/>
            <p:nvPr/>
          </p:nvSpPr>
          <p:spPr>
            <a:xfrm>
              <a:off x="8995935" y="7220150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591" name="正方形/長方形 590">
              <a:extLst>
                <a:ext uri="{FF2B5EF4-FFF2-40B4-BE49-F238E27FC236}">
                  <a16:creationId xmlns:a16="http://schemas.microsoft.com/office/drawing/2014/main" id="{AFCE1612-0042-3848-9DD7-A6FCBEA8AA7F}"/>
                </a:ext>
              </a:extLst>
            </p:cNvPr>
            <p:cNvSpPr/>
            <p:nvPr/>
          </p:nvSpPr>
          <p:spPr>
            <a:xfrm>
              <a:off x="4295842" y="6149086"/>
              <a:ext cx="8682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豊かで健やかな</a:t>
              </a:r>
            </a:p>
            <a:p>
              <a:r>
                <a:rPr lang="ja-JP" altLang="en-US" sz="700" b="1">
                  <a:solidFill>
                    <a:srgbClr val="4F63A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黒髪へ</a:t>
              </a:r>
            </a:p>
          </p:txBody>
        </p:sp>
        <p:sp>
          <p:nvSpPr>
            <p:cNvPr id="592" name="正方形/長方形 591">
              <a:extLst>
                <a:ext uri="{FF2B5EF4-FFF2-40B4-BE49-F238E27FC236}">
                  <a16:creationId xmlns:a16="http://schemas.microsoft.com/office/drawing/2014/main" id="{EBC8332F-7EB5-C146-AC63-89BBE7722388}"/>
                </a:ext>
              </a:extLst>
            </p:cNvPr>
            <p:cNvSpPr/>
            <p:nvPr/>
          </p:nvSpPr>
          <p:spPr>
            <a:xfrm>
              <a:off x="5880327" y="6149086"/>
              <a:ext cx="10046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健やかな地肌を保ち</a:t>
              </a:r>
            </a:p>
            <a:p>
              <a:r>
                <a:rPr lang="ja-JP" altLang="en-US" sz="700" b="1">
                  <a:solidFill>
                    <a:srgbClr val="007AC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美しさのある髪へ</a:t>
              </a:r>
            </a:p>
          </p:txBody>
        </p:sp>
        <p:sp>
          <p:nvSpPr>
            <p:cNvPr id="593" name="正方形/長方形 592">
              <a:extLst>
                <a:ext uri="{FF2B5EF4-FFF2-40B4-BE49-F238E27FC236}">
                  <a16:creationId xmlns:a16="http://schemas.microsoft.com/office/drawing/2014/main" id="{1B42AC28-FDFC-4D4E-804B-53203BF52980}"/>
                </a:ext>
              </a:extLst>
            </p:cNvPr>
            <p:cNvSpPr/>
            <p:nvPr/>
          </p:nvSpPr>
          <p:spPr>
            <a:xfrm>
              <a:off x="7595077" y="6149086"/>
              <a:ext cx="112344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乾燥し、かゆみが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出やすくなった地肌に</a:t>
              </a:r>
            </a:p>
            <a:p>
              <a:r>
                <a:rPr lang="ja-JP" altLang="en-US" sz="700" b="1">
                  <a:solidFill>
                    <a:srgbClr val="00968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うるおいを与える</a:t>
              </a:r>
            </a:p>
          </p:txBody>
        </p:sp>
        <p:sp>
          <p:nvSpPr>
            <p:cNvPr id="594" name="正方形/長方形 593">
              <a:extLst>
                <a:ext uri="{FF2B5EF4-FFF2-40B4-BE49-F238E27FC236}">
                  <a16:creationId xmlns:a16="http://schemas.microsoft.com/office/drawing/2014/main" id="{5C7EBA4B-2F6A-A649-BF16-7B6561114F03}"/>
                </a:ext>
              </a:extLst>
            </p:cNvPr>
            <p:cNvSpPr/>
            <p:nvPr/>
          </p:nvSpPr>
          <p:spPr>
            <a:xfrm>
              <a:off x="9319508" y="6149086"/>
              <a:ext cx="1094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うるおいを閉じ込め、</a:t>
              </a:r>
            </a:p>
            <a:p>
              <a:r>
                <a:rPr lang="ja-JP" altLang="en-US" sz="700" b="1">
                  <a:solidFill>
                    <a:srgbClr val="0098B4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健やかな地肌へ</a:t>
              </a:r>
            </a:p>
          </p:txBody>
        </p:sp>
        <p:pic>
          <p:nvPicPr>
            <p:cNvPr id="619" name="図 618">
              <a:extLst>
                <a:ext uri="{FF2B5EF4-FFF2-40B4-BE49-F238E27FC236}">
                  <a16:creationId xmlns:a16="http://schemas.microsoft.com/office/drawing/2014/main" id="{2A07E33A-762D-C649-AB49-4ACD5D0D0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7600" y="5962355"/>
              <a:ext cx="558800" cy="114300"/>
            </a:xfrm>
            <a:prstGeom prst="rect">
              <a:avLst/>
            </a:prstGeom>
          </p:spPr>
        </p:pic>
        <p:pic>
          <p:nvPicPr>
            <p:cNvPr id="620" name="図 619">
              <a:extLst>
                <a:ext uri="{FF2B5EF4-FFF2-40B4-BE49-F238E27FC236}">
                  <a16:creationId xmlns:a16="http://schemas.microsoft.com/office/drawing/2014/main" id="{0170CFB7-BE9A-1848-8C42-4BE737AFF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749" y="5962355"/>
              <a:ext cx="533400" cy="114300"/>
            </a:xfrm>
            <a:prstGeom prst="rect">
              <a:avLst/>
            </a:prstGeom>
          </p:spPr>
        </p:pic>
        <p:pic>
          <p:nvPicPr>
            <p:cNvPr id="621" name="図 620">
              <a:extLst>
                <a:ext uri="{FF2B5EF4-FFF2-40B4-BE49-F238E27FC236}">
                  <a16:creationId xmlns:a16="http://schemas.microsoft.com/office/drawing/2014/main" id="{D7911600-E90C-954D-8C8F-AD25C4C2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5591" y="5962355"/>
              <a:ext cx="533400" cy="114300"/>
            </a:xfrm>
            <a:prstGeom prst="rect">
              <a:avLst/>
            </a:prstGeom>
          </p:spPr>
        </p:pic>
        <p:pic>
          <p:nvPicPr>
            <p:cNvPr id="622" name="図 621">
              <a:extLst>
                <a:ext uri="{FF2B5EF4-FFF2-40B4-BE49-F238E27FC236}">
                  <a16:creationId xmlns:a16="http://schemas.microsoft.com/office/drawing/2014/main" id="{53917934-591F-DD4A-BD23-D3E8C91E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3724" y="5962355"/>
              <a:ext cx="533400" cy="114300"/>
            </a:xfrm>
            <a:prstGeom prst="rect">
              <a:avLst/>
            </a:prstGeom>
          </p:spPr>
        </p:pic>
        <p:pic>
          <p:nvPicPr>
            <p:cNvPr id="623" name="図 622">
              <a:extLst>
                <a:ext uri="{FF2B5EF4-FFF2-40B4-BE49-F238E27FC236}">
                  <a16:creationId xmlns:a16="http://schemas.microsoft.com/office/drawing/2014/main" id="{C5E97957-8AAF-B644-AC17-4C821B3E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3443" y="5962355"/>
              <a:ext cx="457200" cy="114300"/>
            </a:xfrm>
            <a:prstGeom prst="rect">
              <a:avLst/>
            </a:prstGeom>
          </p:spPr>
        </p:pic>
        <p:pic>
          <p:nvPicPr>
            <p:cNvPr id="636" name="図 635">
              <a:extLst>
                <a:ext uri="{FF2B5EF4-FFF2-40B4-BE49-F238E27FC236}">
                  <a16:creationId xmlns:a16="http://schemas.microsoft.com/office/drawing/2014/main" id="{5EAB1EDA-EE8E-B04D-B829-234237BB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1555" y="7111782"/>
              <a:ext cx="419100" cy="76200"/>
            </a:xfrm>
            <a:prstGeom prst="rect">
              <a:avLst/>
            </a:prstGeom>
          </p:spPr>
        </p:pic>
        <p:pic>
          <p:nvPicPr>
            <p:cNvPr id="637" name="図 636">
              <a:extLst>
                <a:ext uri="{FF2B5EF4-FFF2-40B4-BE49-F238E27FC236}">
                  <a16:creationId xmlns:a16="http://schemas.microsoft.com/office/drawing/2014/main" id="{C5689F00-E3D6-9D42-93BB-0A8A6ECF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7478" y="7111782"/>
              <a:ext cx="419100" cy="76200"/>
            </a:xfrm>
            <a:prstGeom prst="rect">
              <a:avLst/>
            </a:prstGeom>
          </p:spPr>
        </p:pic>
        <p:pic>
          <p:nvPicPr>
            <p:cNvPr id="638" name="図 637">
              <a:extLst>
                <a:ext uri="{FF2B5EF4-FFF2-40B4-BE49-F238E27FC236}">
                  <a16:creationId xmlns:a16="http://schemas.microsoft.com/office/drawing/2014/main" id="{73F421ED-FAE5-B94B-A0FC-60B30AC4D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9815" y="7111782"/>
              <a:ext cx="419100" cy="76200"/>
            </a:xfrm>
            <a:prstGeom prst="rect">
              <a:avLst/>
            </a:prstGeom>
          </p:spPr>
        </p:pic>
        <p:pic>
          <p:nvPicPr>
            <p:cNvPr id="639" name="図 638">
              <a:extLst>
                <a:ext uri="{FF2B5EF4-FFF2-40B4-BE49-F238E27FC236}">
                  <a16:creationId xmlns:a16="http://schemas.microsoft.com/office/drawing/2014/main" id="{A3CBD702-E486-944D-867F-2A3F2C76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538" y="7111782"/>
              <a:ext cx="419100" cy="76200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8D11039-AE6C-264E-AB96-0AC87F447563}"/>
              </a:ext>
            </a:extLst>
          </p:cNvPr>
          <p:cNvGrpSpPr/>
          <p:nvPr/>
        </p:nvGrpSpPr>
        <p:grpSpPr>
          <a:xfrm>
            <a:off x="352010" y="934175"/>
            <a:ext cx="10148573" cy="1862441"/>
            <a:chOff x="352010" y="1003403"/>
            <a:chExt cx="10148573" cy="1862441"/>
          </a:xfrm>
        </p:grpSpPr>
        <p:pic>
          <p:nvPicPr>
            <p:cNvPr id="477" name="図 476" descr="ピンク色の瓶&#10;&#10;自動的に生成された説明">
              <a:extLst>
                <a:ext uri="{FF2B5EF4-FFF2-40B4-BE49-F238E27FC236}">
                  <a16:creationId xmlns:a16="http://schemas.microsoft.com/office/drawing/2014/main" id="{4A5D50E7-0566-A942-88B9-58E373127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6007" y="1552036"/>
              <a:ext cx="406400" cy="1104900"/>
            </a:xfrm>
            <a:prstGeom prst="rect">
              <a:avLst/>
            </a:prstGeom>
          </p:spPr>
        </p:pic>
        <p:pic>
          <p:nvPicPr>
            <p:cNvPr id="478" name="図 477" descr="ピンク色の瓶&#10;&#10;自動的に生成された説明">
              <a:extLst>
                <a:ext uri="{FF2B5EF4-FFF2-40B4-BE49-F238E27FC236}">
                  <a16:creationId xmlns:a16="http://schemas.microsoft.com/office/drawing/2014/main" id="{959A513B-9410-C449-A491-DDE62AA42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3760" y="1552036"/>
              <a:ext cx="406400" cy="1104900"/>
            </a:xfrm>
            <a:prstGeom prst="rect">
              <a:avLst/>
            </a:prstGeom>
          </p:spPr>
        </p:pic>
        <p:pic>
          <p:nvPicPr>
            <p:cNvPr id="479" name="図 478" descr="カップ, 洗面道具, 屋内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791F0870-F69E-3E44-B56D-8326B0A20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0988" y="1552036"/>
              <a:ext cx="406400" cy="1104900"/>
            </a:xfrm>
            <a:prstGeom prst="rect">
              <a:avLst/>
            </a:prstGeom>
          </p:spPr>
        </p:pic>
        <p:pic>
          <p:nvPicPr>
            <p:cNvPr id="482" name="図 481" descr="洗面道具, カップ, ローション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9BB5B2AE-403B-1D4E-9F18-6F91A563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2016" y="1552036"/>
              <a:ext cx="406400" cy="1104900"/>
            </a:xfrm>
            <a:prstGeom prst="rect">
              <a:avLst/>
            </a:prstGeom>
          </p:spPr>
        </p:pic>
        <p:pic>
          <p:nvPicPr>
            <p:cNvPr id="483" name="図 482" descr="洗面道具, カップ, テーブル, 座る が含まれている画像&#10;&#10;自動的に生成された説明">
              <a:extLst>
                <a:ext uri="{FF2B5EF4-FFF2-40B4-BE49-F238E27FC236}">
                  <a16:creationId xmlns:a16="http://schemas.microsoft.com/office/drawing/2014/main" id="{D5A67344-00E4-454C-8BAB-6FBC5BCE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8670" y="1552036"/>
              <a:ext cx="406400" cy="1104900"/>
            </a:xfrm>
            <a:prstGeom prst="rect">
              <a:avLst/>
            </a:prstGeom>
          </p:spPr>
        </p:pic>
        <p:pic>
          <p:nvPicPr>
            <p:cNvPr id="490" name="図 489">
              <a:extLst>
                <a:ext uri="{FF2B5EF4-FFF2-40B4-BE49-F238E27FC236}">
                  <a16:creationId xmlns:a16="http://schemas.microsoft.com/office/drawing/2014/main" id="{79BE8B35-B3BA-4743-BA38-180417E15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2674" y="1552036"/>
              <a:ext cx="406400" cy="1104900"/>
            </a:xfrm>
            <a:prstGeom prst="rect">
              <a:avLst/>
            </a:prstGeom>
          </p:spPr>
        </p:pic>
        <p:pic>
          <p:nvPicPr>
            <p:cNvPr id="500" name="図 499">
              <a:extLst>
                <a:ext uri="{FF2B5EF4-FFF2-40B4-BE49-F238E27FC236}">
                  <a16:creationId xmlns:a16="http://schemas.microsoft.com/office/drawing/2014/main" id="{F2F33CA3-73D5-3D4A-970C-D11DAD1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9764" y="1552036"/>
              <a:ext cx="406400" cy="1104900"/>
            </a:xfrm>
            <a:prstGeom prst="rect">
              <a:avLst/>
            </a:prstGeom>
          </p:spPr>
        </p:pic>
        <p:pic>
          <p:nvPicPr>
            <p:cNvPr id="504" name="図 503" descr="ピンク色の瓶&#10;&#10;自動的に生成された説明">
              <a:extLst>
                <a:ext uri="{FF2B5EF4-FFF2-40B4-BE49-F238E27FC236}">
                  <a16:creationId xmlns:a16="http://schemas.microsoft.com/office/drawing/2014/main" id="{01B15E6A-2515-134E-8388-E78DFB2A1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40" y="1549953"/>
              <a:ext cx="415460" cy="1109067"/>
            </a:xfrm>
            <a:prstGeom prst="rect">
              <a:avLst/>
            </a:prstGeom>
          </p:spPr>
        </p:pic>
        <p:pic>
          <p:nvPicPr>
            <p:cNvPr id="522" name="図 521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644DAF5C-192A-E64A-8AAF-8FFA9CC05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432" y="2039595"/>
              <a:ext cx="330200" cy="457200"/>
            </a:xfrm>
            <a:prstGeom prst="rect">
              <a:avLst/>
            </a:prstGeom>
          </p:spPr>
        </p:pic>
        <p:pic>
          <p:nvPicPr>
            <p:cNvPr id="523" name="図 522" descr="花, 食品, テーブル, 皿 が含まれている画像&#10;&#10;自動的に生成された説明">
              <a:extLst>
                <a:ext uri="{FF2B5EF4-FFF2-40B4-BE49-F238E27FC236}">
                  <a16:creationId xmlns:a16="http://schemas.microsoft.com/office/drawing/2014/main" id="{A808F9B0-19F6-F84D-98D8-92492BAAA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0608" y="2064995"/>
              <a:ext cx="330200" cy="431800"/>
            </a:xfrm>
            <a:prstGeom prst="rect">
              <a:avLst/>
            </a:prstGeom>
          </p:spPr>
        </p:pic>
        <p:pic>
          <p:nvPicPr>
            <p:cNvPr id="524" name="図 523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56491626-058C-494A-838A-89E651655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9310" y="2064995"/>
              <a:ext cx="330200" cy="431800"/>
            </a:xfrm>
            <a:prstGeom prst="rect">
              <a:avLst/>
            </a:prstGeom>
          </p:spPr>
        </p:pic>
        <p:pic>
          <p:nvPicPr>
            <p:cNvPr id="525" name="図 524" descr="花の絵&#10;&#10;中程度の精度で自動的に生成された説明">
              <a:extLst>
                <a:ext uri="{FF2B5EF4-FFF2-40B4-BE49-F238E27FC236}">
                  <a16:creationId xmlns:a16="http://schemas.microsoft.com/office/drawing/2014/main" id="{BA7C8883-566C-784C-8F31-B78FDEE3C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6422" y="2062838"/>
              <a:ext cx="393700" cy="558800"/>
            </a:xfrm>
            <a:prstGeom prst="rect">
              <a:avLst/>
            </a:prstGeom>
          </p:spPr>
        </p:pic>
        <p:pic>
          <p:nvPicPr>
            <p:cNvPr id="527" name="図 526" descr="円 が含まれている画像&#10;&#10;自動的に生成された説明">
              <a:extLst>
                <a:ext uri="{FF2B5EF4-FFF2-40B4-BE49-F238E27FC236}">
                  <a16:creationId xmlns:a16="http://schemas.microsoft.com/office/drawing/2014/main" id="{D65A5C89-7DEC-7047-AB0C-DD9EE6A1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427" y="1988795"/>
              <a:ext cx="355600" cy="508000"/>
            </a:xfrm>
            <a:prstGeom prst="rect">
              <a:avLst/>
            </a:prstGeom>
          </p:spPr>
        </p:pic>
        <p:pic>
          <p:nvPicPr>
            <p:cNvPr id="538" name="図 537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1BA09C1-8855-024A-B92D-7EE98EA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56" y="1017140"/>
              <a:ext cx="1272000" cy="144000"/>
            </a:xfrm>
            <a:prstGeom prst="rect">
              <a:avLst/>
            </a:prstGeom>
          </p:spPr>
        </p:pic>
        <p:pic>
          <p:nvPicPr>
            <p:cNvPr id="539" name="図 538" descr="アイコン&#10;&#10;自動的に生成された説明">
              <a:extLst>
                <a:ext uri="{FF2B5EF4-FFF2-40B4-BE49-F238E27FC236}">
                  <a16:creationId xmlns:a16="http://schemas.microsoft.com/office/drawing/2014/main" id="{8FC1C533-EC4A-354B-B966-37FD8A9E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5756" y="1015171"/>
              <a:ext cx="1001250" cy="180000"/>
            </a:xfrm>
            <a:prstGeom prst="rect">
              <a:avLst/>
            </a:prstGeom>
          </p:spPr>
        </p:pic>
        <p:pic>
          <p:nvPicPr>
            <p:cNvPr id="540" name="図 539" descr="モニター画面に映る文字&#10;&#10;中程度の精度で自動的に生成された説明">
              <a:extLst>
                <a:ext uri="{FF2B5EF4-FFF2-40B4-BE49-F238E27FC236}">
                  <a16:creationId xmlns:a16="http://schemas.microsoft.com/office/drawing/2014/main" id="{8D630C7A-AB66-9F43-A61F-3D442D21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3649" y="1016562"/>
              <a:ext cx="1320000" cy="144000"/>
            </a:xfrm>
            <a:prstGeom prst="rect">
              <a:avLst/>
            </a:prstGeom>
          </p:spPr>
        </p:pic>
        <p:pic>
          <p:nvPicPr>
            <p:cNvPr id="541" name="図 540" descr="メーター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885D790C-CDC2-EC4D-8128-F64E9C35C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6317" y="1003403"/>
              <a:ext cx="1263600" cy="187200"/>
            </a:xfrm>
            <a:prstGeom prst="rect">
              <a:avLst/>
            </a:prstGeom>
          </p:spPr>
        </p:pic>
        <p:pic>
          <p:nvPicPr>
            <p:cNvPr id="542" name="図 541" descr="ロゴ&#10;&#10;自動的に生成された説明">
              <a:extLst>
                <a:ext uri="{FF2B5EF4-FFF2-40B4-BE49-F238E27FC236}">
                  <a16:creationId xmlns:a16="http://schemas.microsoft.com/office/drawing/2014/main" id="{DA06EE77-95C6-8640-BD4E-18DB41B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1241" y="1003488"/>
              <a:ext cx="1056000" cy="144000"/>
            </a:xfrm>
            <a:prstGeom prst="rect">
              <a:avLst/>
            </a:prstGeom>
          </p:spPr>
        </p:pic>
        <p:sp>
          <p:nvSpPr>
            <p:cNvPr id="556" name="テキスト ボックス 555">
              <a:extLst>
                <a:ext uri="{FF2B5EF4-FFF2-40B4-BE49-F238E27FC236}">
                  <a16:creationId xmlns:a16="http://schemas.microsoft.com/office/drawing/2014/main" id="{AE679EC4-4CE8-3E4E-9840-390F9D41D9E3}"/>
                </a:ext>
              </a:extLst>
            </p:cNvPr>
            <p:cNvSpPr txBox="1"/>
            <p:nvPr/>
          </p:nvSpPr>
          <p:spPr>
            <a:xfrm>
              <a:off x="1910975" y="1201382"/>
              <a:ext cx="691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ミスト</a:t>
              </a:r>
            </a:p>
          </p:txBody>
        </p:sp>
        <p:sp>
          <p:nvSpPr>
            <p:cNvPr id="557" name="テキスト ボックス 556">
              <a:extLst>
                <a:ext uri="{FF2B5EF4-FFF2-40B4-BE49-F238E27FC236}">
                  <a16:creationId xmlns:a16="http://schemas.microsoft.com/office/drawing/2014/main" id="{D57C9FF9-2BA4-504F-BABC-668722B6C42C}"/>
                </a:ext>
              </a:extLst>
            </p:cNvPr>
            <p:cNvSpPr txBox="1"/>
            <p:nvPr/>
          </p:nvSpPr>
          <p:spPr>
            <a:xfrm>
              <a:off x="2935040" y="1201382"/>
              <a:ext cx="64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58" name="テキスト ボックス 557">
              <a:extLst>
                <a:ext uri="{FF2B5EF4-FFF2-40B4-BE49-F238E27FC236}">
                  <a16:creationId xmlns:a16="http://schemas.microsoft.com/office/drawing/2014/main" id="{3A730A33-4F43-DE4E-B7E9-B39E9515C953}"/>
                </a:ext>
              </a:extLst>
            </p:cNvPr>
            <p:cNvSpPr txBox="1"/>
            <p:nvPr/>
          </p:nvSpPr>
          <p:spPr>
            <a:xfrm>
              <a:off x="3921586" y="1201382"/>
              <a:ext cx="710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クエンチ</a:t>
              </a:r>
            </a:p>
            <a:p>
              <a:r>
                <a:rPr kumimoji="1" lang="ja-JP" altLang="en-US" sz="900" b="1">
                  <a:solidFill>
                    <a:srgbClr val="C95A93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フルイド</a:t>
              </a:r>
            </a:p>
          </p:txBody>
        </p:sp>
        <p:sp>
          <p:nvSpPr>
            <p:cNvPr id="559" name="テキスト ボックス 558">
              <a:extLst>
                <a:ext uri="{FF2B5EF4-FFF2-40B4-BE49-F238E27FC236}">
                  <a16:creationId xmlns:a16="http://schemas.microsoft.com/office/drawing/2014/main" id="{C9D77EA6-AE9B-C34E-B9FC-3D718CD7878A}"/>
                </a:ext>
              </a:extLst>
            </p:cNvPr>
            <p:cNvSpPr txBox="1"/>
            <p:nvPr/>
          </p:nvSpPr>
          <p:spPr>
            <a:xfrm>
              <a:off x="5078230" y="1201382"/>
              <a:ext cx="1058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フィルメロウ </a:t>
              </a:r>
            </a:p>
            <a:p>
              <a:r>
                <a:rPr kumimoji="1" lang="ja-JP" altLang="en-US" sz="900" b="1">
                  <a:solidFill>
                    <a:srgbClr val="D443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ミルク</a:t>
              </a:r>
            </a:p>
          </p:txBody>
        </p:sp>
        <p:sp>
          <p:nvSpPr>
            <p:cNvPr id="560" name="テキスト ボックス 559">
              <a:extLst>
                <a:ext uri="{FF2B5EF4-FFF2-40B4-BE49-F238E27FC236}">
                  <a16:creationId xmlns:a16="http://schemas.microsoft.com/office/drawing/2014/main" id="{3C406670-89B9-0242-8A68-7C35D0E89B2C}"/>
                </a:ext>
              </a:extLst>
            </p:cNvPr>
            <p:cNvSpPr txBox="1"/>
            <p:nvPr/>
          </p:nvSpPr>
          <p:spPr>
            <a:xfrm>
              <a:off x="6631348" y="1201382"/>
              <a:ext cx="999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4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sp>
          <p:nvSpPr>
            <p:cNvPr id="561" name="テキスト ボックス 560">
              <a:extLst>
                <a:ext uri="{FF2B5EF4-FFF2-40B4-BE49-F238E27FC236}">
                  <a16:creationId xmlns:a16="http://schemas.microsoft.com/office/drawing/2014/main" id="{3805014B-DA46-1A4F-A3C5-2C7F113AE6CE}"/>
                </a:ext>
              </a:extLst>
            </p:cNvPr>
            <p:cNvSpPr txBox="1"/>
            <p:nvPr/>
          </p:nvSpPr>
          <p:spPr>
            <a:xfrm>
              <a:off x="7697427" y="1201382"/>
              <a:ext cx="1053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アクアヴィア</a:t>
              </a:r>
            </a:p>
            <a:p>
              <a:r>
                <a:rPr kumimoji="1" lang="ja-JP" altLang="en-US" sz="900" b="1">
                  <a:solidFill>
                    <a:srgbClr val="D1525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モイストセラム</a:t>
              </a:r>
            </a:p>
          </p:txBody>
        </p:sp>
        <p:sp>
          <p:nvSpPr>
            <p:cNvPr id="562" name="テキスト ボックス 561">
              <a:extLst>
                <a:ext uri="{FF2B5EF4-FFF2-40B4-BE49-F238E27FC236}">
                  <a16:creationId xmlns:a16="http://schemas.microsoft.com/office/drawing/2014/main" id="{D3675F04-9BF9-E447-940E-25AC0A40ABE9}"/>
                </a:ext>
              </a:extLst>
            </p:cNvPr>
            <p:cNvSpPr txBox="1"/>
            <p:nvPr/>
          </p:nvSpPr>
          <p:spPr>
            <a:xfrm>
              <a:off x="8677733" y="1201382"/>
              <a:ext cx="640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スムース </a:t>
              </a:r>
            </a:p>
            <a:p>
              <a:r>
                <a:rPr kumimoji="1" lang="ja-JP" altLang="en-US" sz="900" b="1">
                  <a:solidFill>
                    <a:srgbClr val="C6993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セラム</a:t>
              </a:r>
            </a:p>
          </p:txBody>
        </p:sp>
        <p:pic>
          <p:nvPicPr>
            <p:cNvPr id="584" name="図 583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BAAC4C10-512B-1D4A-AEB5-317717963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6275" y="2039595"/>
              <a:ext cx="330200" cy="457200"/>
            </a:xfrm>
            <a:prstGeom prst="rect">
              <a:avLst/>
            </a:prstGeom>
          </p:spPr>
        </p:pic>
        <p:pic>
          <p:nvPicPr>
            <p:cNvPr id="585" name="図 584" descr="花, カップ, コーヒーカップ, ローズ が含まれている画像&#10;&#10;自動的に生成された説明">
              <a:extLst>
                <a:ext uri="{FF2B5EF4-FFF2-40B4-BE49-F238E27FC236}">
                  <a16:creationId xmlns:a16="http://schemas.microsoft.com/office/drawing/2014/main" id="{FE08545C-0D32-7247-A24B-7B3A50E3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238" y="2039595"/>
              <a:ext cx="330200" cy="457200"/>
            </a:xfrm>
            <a:prstGeom prst="rect">
              <a:avLst/>
            </a:prstGeom>
          </p:spPr>
        </p:pic>
        <p:pic>
          <p:nvPicPr>
            <p:cNvPr id="586" name="図 585" descr="花, 食品, カップ, 時計 が含まれている画像&#10;&#10;自動的に生成された説明">
              <a:extLst>
                <a:ext uri="{FF2B5EF4-FFF2-40B4-BE49-F238E27FC236}">
                  <a16:creationId xmlns:a16="http://schemas.microsoft.com/office/drawing/2014/main" id="{1E02B114-D209-BD4B-9A3B-FF7E360A9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7663" y="2064995"/>
              <a:ext cx="330200" cy="431800"/>
            </a:xfrm>
            <a:prstGeom prst="rect">
              <a:avLst/>
            </a:prstGeom>
          </p:spPr>
        </p:pic>
        <p:sp>
          <p:nvSpPr>
            <p:cNvPr id="595" name="正方形/長方形 594">
              <a:extLst>
                <a:ext uri="{FF2B5EF4-FFF2-40B4-BE49-F238E27FC236}">
                  <a16:creationId xmlns:a16="http://schemas.microsoft.com/office/drawing/2014/main" id="{A945AEFB-43F8-AF42-9C89-1E4D59B78314}"/>
                </a:ext>
              </a:extLst>
            </p:cNvPr>
            <p:cNvSpPr/>
            <p:nvPr/>
          </p:nvSpPr>
          <p:spPr>
            <a:xfrm>
              <a:off x="903901" y="1599933"/>
              <a:ext cx="91571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596" name="正方形/長方形 595">
              <a:extLst>
                <a:ext uri="{FF2B5EF4-FFF2-40B4-BE49-F238E27FC236}">
                  <a16:creationId xmlns:a16="http://schemas.microsoft.com/office/drawing/2014/main" id="{F066CF7E-E9B5-2E49-820D-5D8E2446E4FF}"/>
                </a:ext>
              </a:extLst>
            </p:cNvPr>
            <p:cNvSpPr/>
            <p:nvPr/>
          </p:nvSpPr>
          <p:spPr>
            <a:xfrm>
              <a:off x="2285835" y="1599933"/>
              <a:ext cx="9157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さらりとした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軽やかな髪へ</a:t>
              </a:r>
            </a:p>
          </p:txBody>
        </p:sp>
        <p:sp>
          <p:nvSpPr>
            <p:cNvPr id="597" name="正方形/長方形 596">
              <a:extLst>
                <a:ext uri="{FF2B5EF4-FFF2-40B4-BE49-F238E27FC236}">
                  <a16:creationId xmlns:a16="http://schemas.microsoft.com/office/drawing/2014/main" id="{A8631940-A850-E740-8157-906F7B859E61}"/>
                </a:ext>
              </a:extLst>
            </p:cNvPr>
            <p:cNvSpPr/>
            <p:nvPr/>
          </p:nvSpPr>
          <p:spPr>
            <a:xfrm>
              <a:off x="3280747" y="1599933"/>
              <a:ext cx="8607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うるおいのある</a:t>
              </a: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やわらかな髪へ</a:t>
              </a:r>
            </a:p>
          </p:txBody>
        </p:sp>
        <p:sp>
          <p:nvSpPr>
            <p:cNvPr id="598" name="正方形/長方形 597">
              <a:extLst>
                <a:ext uri="{FF2B5EF4-FFF2-40B4-BE49-F238E27FC236}">
                  <a16:creationId xmlns:a16="http://schemas.microsoft.com/office/drawing/2014/main" id="{D6552484-048D-C040-921A-0A6C1E6CB585}"/>
                </a:ext>
              </a:extLst>
            </p:cNvPr>
            <p:cNvSpPr/>
            <p:nvPr/>
          </p:nvSpPr>
          <p:spPr>
            <a:xfrm>
              <a:off x="4354072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  <a:endParaRPr lang="en-US" altLang="ja-JP" sz="700" b="1" dirty="0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C75A9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しっとりした髪へ</a:t>
              </a:r>
            </a:p>
          </p:txBody>
        </p:sp>
        <p:sp>
          <p:nvSpPr>
            <p:cNvPr id="599" name="正方形/長方形 598">
              <a:extLst>
                <a:ext uri="{FF2B5EF4-FFF2-40B4-BE49-F238E27FC236}">
                  <a16:creationId xmlns:a16="http://schemas.microsoft.com/office/drawing/2014/main" id="{962AFB51-68CF-DB43-8975-E983039090A2}"/>
                </a:ext>
              </a:extLst>
            </p:cNvPr>
            <p:cNvSpPr/>
            <p:nvPr/>
          </p:nvSpPr>
          <p:spPr>
            <a:xfrm>
              <a:off x="5761307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やわらかく</a:t>
              </a:r>
            </a:p>
            <a:p>
              <a:r>
                <a:rPr lang="ja-JP" altLang="en-US" sz="700" b="1">
                  <a:solidFill>
                    <a:srgbClr val="E83077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指通りのよい髪へ</a:t>
              </a:r>
            </a:p>
          </p:txBody>
        </p:sp>
        <p:sp>
          <p:nvSpPr>
            <p:cNvPr id="600" name="正方形/長方形 599">
              <a:extLst>
                <a:ext uri="{FF2B5EF4-FFF2-40B4-BE49-F238E27FC236}">
                  <a16:creationId xmlns:a16="http://schemas.microsoft.com/office/drawing/2014/main" id="{44F3A381-B4A2-D041-99C2-B9B9E5A2ED15}"/>
                </a:ext>
              </a:extLst>
            </p:cNvPr>
            <p:cNvSpPr/>
            <p:nvPr/>
          </p:nvSpPr>
          <p:spPr>
            <a:xfrm>
              <a:off x="7071994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さらさらで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1" name="正方形/長方形 600">
              <a:extLst>
                <a:ext uri="{FF2B5EF4-FFF2-40B4-BE49-F238E27FC236}">
                  <a16:creationId xmlns:a16="http://schemas.microsoft.com/office/drawing/2014/main" id="{560E3CBE-CCC3-6749-926C-5393344461E1}"/>
                </a:ext>
              </a:extLst>
            </p:cNvPr>
            <p:cNvSpPr/>
            <p:nvPr/>
          </p:nvSpPr>
          <p:spPr>
            <a:xfrm>
              <a:off x="8128349" y="1599933"/>
              <a:ext cx="7917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しっとりと</a:t>
              </a:r>
            </a:p>
            <a:p>
              <a:r>
                <a:rPr lang="ja-JP" altLang="en-US" sz="700" b="1">
                  <a:solidFill>
                    <a:srgbClr val="E3464A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まとまる髪へ</a:t>
              </a:r>
            </a:p>
          </p:txBody>
        </p:sp>
        <p:sp>
          <p:nvSpPr>
            <p:cNvPr id="602" name="正方形/長方形 601">
              <a:extLst>
                <a:ext uri="{FF2B5EF4-FFF2-40B4-BE49-F238E27FC236}">
                  <a16:creationId xmlns:a16="http://schemas.microsoft.com/office/drawing/2014/main" id="{F33A9CFB-8DDB-D046-AEC6-818B815B9EE9}"/>
                </a:ext>
              </a:extLst>
            </p:cNvPr>
            <p:cNvSpPr/>
            <p:nvPr/>
          </p:nvSpPr>
          <p:spPr>
            <a:xfrm>
              <a:off x="9465009" y="1599933"/>
              <a:ext cx="10355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指通りのよい</a:t>
              </a:r>
            </a:p>
            <a:p>
              <a:r>
                <a:rPr lang="ja-JP" altLang="en-US" sz="700" b="1">
                  <a:solidFill>
                    <a:srgbClr val="CF971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さらさらな髪へ</a:t>
              </a:r>
            </a:p>
          </p:txBody>
        </p:sp>
        <p:sp>
          <p:nvSpPr>
            <p:cNvPr id="610" name="正方形/長方形 609">
              <a:extLst>
                <a:ext uri="{FF2B5EF4-FFF2-40B4-BE49-F238E27FC236}">
                  <a16:creationId xmlns:a16="http://schemas.microsoft.com/office/drawing/2014/main" id="{C8343C93-155F-BE48-8B44-57F668974400}"/>
                </a:ext>
              </a:extLst>
            </p:cNvPr>
            <p:cNvSpPr/>
            <p:nvPr/>
          </p:nvSpPr>
          <p:spPr>
            <a:xfrm>
              <a:off x="548184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18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1" name="正方形/長方形 610">
              <a:extLst>
                <a:ext uri="{FF2B5EF4-FFF2-40B4-BE49-F238E27FC236}">
                  <a16:creationId xmlns:a16="http://schemas.microsoft.com/office/drawing/2014/main" id="{EF09C9F8-3103-364C-9474-E682E20CFD23}"/>
                </a:ext>
              </a:extLst>
            </p:cNvPr>
            <p:cNvSpPr/>
            <p:nvPr/>
          </p:nvSpPr>
          <p:spPr>
            <a:xfrm>
              <a:off x="1973063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2" name="正方形/長方形 611">
              <a:extLst>
                <a:ext uri="{FF2B5EF4-FFF2-40B4-BE49-F238E27FC236}">
                  <a16:creationId xmlns:a16="http://schemas.microsoft.com/office/drawing/2014/main" id="{1AE6544E-E5B4-D843-A017-27AE7016FB58}"/>
                </a:ext>
              </a:extLst>
            </p:cNvPr>
            <p:cNvSpPr/>
            <p:nvPr/>
          </p:nvSpPr>
          <p:spPr>
            <a:xfrm>
              <a:off x="3021918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3" name="正方形/長方形 612">
              <a:extLst>
                <a:ext uri="{FF2B5EF4-FFF2-40B4-BE49-F238E27FC236}">
                  <a16:creationId xmlns:a16="http://schemas.microsoft.com/office/drawing/2014/main" id="{78C63BF6-7392-EB48-9CEA-50D7A27C9F76}"/>
                </a:ext>
              </a:extLst>
            </p:cNvPr>
            <p:cNvSpPr/>
            <p:nvPr/>
          </p:nvSpPr>
          <p:spPr>
            <a:xfrm>
              <a:off x="4098205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4" name="正方形/長方形 613">
              <a:extLst>
                <a:ext uri="{FF2B5EF4-FFF2-40B4-BE49-F238E27FC236}">
                  <a16:creationId xmlns:a16="http://schemas.microsoft.com/office/drawing/2014/main" id="{846107B4-E145-0748-941B-ECD4238532BF}"/>
                </a:ext>
              </a:extLst>
            </p:cNvPr>
            <p:cNvSpPr/>
            <p:nvPr/>
          </p:nvSpPr>
          <p:spPr>
            <a:xfrm>
              <a:off x="5437817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100g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5" name="正方形/長方形 614">
              <a:extLst>
                <a:ext uri="{FF2B5EF4-FFF2-40B4-BE49-F238E27FC236}">
                  <a16:creationId xmlns:a16="http://schemas.microsoft.com/office/drawing/2014/main" id="{3CEB9A05-19AF-B446-841E-37D0E1FF043E}"/>
                </a:ext>
              </a:extLst>
            </p:cNvPr>
            <p:cNvSpPr/>
            <p:nvPr/>
          </p:nvSpPr>
          <p:spPr>
            <a:xfrm>
              <a:off x="6781131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6" name="正方形/長方形 615">
              <a:extLst>
                <a:ext uri="{FF2B5EF4-FFF2-40B4-BE49-F238E27FC236}">
                  <a16:creationId xmlns:a16="http://schemas.microsoft.com/office/drawing/2014/main" id="{2AD5D7E9-20DD-0E42-8356-A081AEC07B30}"/>
                </a:ext>
              </a:extLst>
            </p:cNvPr>
            <p:cNvSpPr/>
            <p:nvPr/>
          </p:nvSpPr>
          <p:spPr>
            <a:xfrm>
              <a:off x="782998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617" name="正方形/長方形 616">
              <a:extLst>
                <a:ext uri="{FF2B5EF4-FFF2-40B4-BE49-F238E27FC236}">
                  <a16:creationId xmlns:a16="http://schemas.microsoft.com/office/drawing/2014/main" id="{837EF444-CB42-D74D-8190-A87DE7F03994}"/>
                </a:ext>
              </a:extLst>
            </p:cNvPr>
            <p:cNvSpPr/>
            <p:nvPr/>
          </p:nvSpPr>
          <p:spPr>
            <a:xfrm>
              <a:off x="9134876" y="2658095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2,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860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pic>
          <p:nvPicPr>
            <p:cNvPr id="629" name="図 628">
              <a:extLst>
                <a:ext uri="{FF2B5EF4-FFF2-40B4-BE49-F238E27FC236}">
                  <a16:creationId xmlns:a16="http://schemas.microsoft.com/office/drawing/2014/main" id="{267FB9C6-2034-5441-8301-DDE780CB6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3389" y="2547404"/>
              <a:ext cx="419100" cy="76200"/>
            </a:xfrm>
            <a:prstGeom prst="rect">
              <a:avLst/>
            </a:prstGeom>
          </p:spPr>
        </p:pic>
        <p:pic>
          <p:nvPicPr>
            <p:cNvPr id="630" name="図 629">
              <a:extLst>
                <a:ext uri="{FF2B5EF4-FFF2-40B4-BE49-F238E27FC236}">
                  <a16:creationId xmlns:a16="http://schemas.microsoft.com/office/drawing/2014/main" id="{B9969503-70C3-C440-A074-C5169CDD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8992" y="2547404"/>
              <a:ext cx="419100" cy="76200"/>
            </a:xfrm>
            <a:prstGeom prst="rect">
              <a:avLst/>
            </a:prstGeom>
          </p:spPr>
        </p:pic>
        <p:pic>
          <p:nvPicPr>
            <p:cNvPr id="631" name="図 630">
              <a:extLst>
                <a:ext uri="{FF2B5EF4-FFF2-40B4-BE49-F238E27FC236}">
                  <a16:creationId xmlns:a16="http://schemas.microsoft.com/office/drawing/2014/main" id="{7E538A2A-DB54-754B-B785-D9C9E928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460" y="2547404"/>
              <a:ext cx="419100" cy="76200"/>
            </a:xfrm>
            <a:prstGeom prst="rect">
              <a:avLst/>
            </a:prstGeom>
          </p:spPr>
        </p:pic>
        <p:pic>
          <p:nvPicPr>
            <p:cNvPr id="632" name="図 631">
              <a:extLst>
                <a:ext uri="{FF2B5EF4-FFF2-40B4-BE49-F238E27FC236}">
                  <a16:creationId xmlns:a16="http://schemas.microsoft.com/office/drawing/2014/main" id="{6D71991D-3F72-C14D-BE02-D8F5DC84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7631" y="2547404"/>
              <a:ext cx="419100" cy="76200"/>
            </a:xfrm>
            <a:prstGeom prst="rect">
              <a:avLst/>
            </a:prstGeom>
          </p:spPr>
        </p:pic>
        <p:pic>
          <p:nvPicPr>
            <p:cNvPr id="633" name="図 632">
              <a:extLst>
                <a:ext uri="{FF2B5EF4-FFF2-40B4-BE49-F238E27FC236}">
                  <a16:creationId xmlns:a16="http://schemas.microsoft.com/office/drawing/2014/main" id="{650B997B-12F7-F846-A629-1FB65AD3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5932" y="2547404"/>
              <a:ext cx="419100" cy="76200"/>
            </a:xfrm>
            <a:prstGeom prst="rect">
              <a:avLst/>
            </a:prstGeom>
          </p:spPr>
        </p:pic>
        <p:pic>
          <p:nvPicPr>
            <p:cNvPr id="640" name="図 639">
              <a:extLst>
                <a:ext uri="{FF2B5EF4-FFF2-40B4-BE49-F238E27FC236}">
                  <a16:creationId xmlns:a16="http://schemas.microsoft.com/office/drawing/2014/main" id="{B3E124C0-DEBC-A14C-A98B-EFA4CB206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408" y="2547404"/>
              <a:ext cx="419100" cy="76200"/>
            </a:xfrm>
            <a:prstGeom prst="rect">
              <a:avLst/>
            </a:prstGeom>
          </p:spPr>
        </p:pic>
        <p:pic>
          <p:nvPicPr>
            <p:cNvPr id="641" name="図 640">
              <a:extLst>
                <a:ext uri="{FF2B5EF4-FFF2-40B4-BE49-F238E27FC236}">
                  <a16:creationId xmlns:a16="http://schemas.microsoft.com/office/drawing/2014/main" id="{99D6957E-A845-734F-88FF-2B5A58F6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680" y="2547404"/>
              <a:ext cx="419100" cy="76200"/>
            </a:xfrm>
            <a:prstGeom prst="rect">
              <a:avLst/>
            </a:prstGeom>
          </p:spPr>
        </p:pic>
        <p:pic>
          <p:nvPicPr>
            <p:cNvPr id="642" name="図 641">
              <a:extLst>
                <a:ext uri="{FF2B5EF4-FFF2-40B4-BE49-F238E27FC236}">
                  <a16:creationId xmlns:a16="http://schemas.microsoft.com/office/drawing/2014/main" id="{09DB0CEF-389C-184B-B4E3-058E7614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359" y="2547404"/>
              <a:ext cx="419100" cy="76200"/>
            </a:xfrm>
            <a:prstGeom prst="rect">
              <a:avLst/>
            </a:prstGeom>
          </p:spPr>
        </p:pic>
        <p:sp>
          <p:nvSpPr>
            <p:cNvPr id="650" name="テキスト ボックス 649">
              <a:extLst>
                <a:ext uri="{FF2B5EF4-FFF2-40B4-BE49-F238E27FC236}">
                  <a16:creationId xmlns:a16="http://schemas.microsoft.com/office/drawing/2014/main" id="{FC5488D9-C055-0C49-B72A-3996E75D2938}"/>
                </a:ext>
              </a:extLst>
            </p:cNvPr>
            <p:cNvSpPr txBox="1"/>
            <p:nvPr/>
          </p:nvSpPr>
          <p:spPr>
            <a:xfrm>
              <a:off x="352010" y="1201382"/>
              <a:ext cx="1511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リペアリティ</a:t>
              </a:r>
            </a:p>
            <a:p>
              <a:r>
                <a:rPr kumimoji="1" lang="ja-JP" altLang="en-US" sz="900" b="1">
                  <a:solidFill>
                    <a:srgbClr val="F2928B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スーペリアエッセンス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521C847-68A3-FC46-8B55-826E6140FC4B}"/>
              </a:ext>
            </a:extLst>
          </p:cNvPr>
          <p:cNvGrpSpPr/>
          <p:nvPr/>
        </p:nvGrpSpPr>
        <p:grpSpPr>
          <a:xfrm>
            <a:off x="369481" y="3160364"/>
            <a:ext cx="10320399" cy="1857501"/>
            <a:chOff x="369481" y="3293863"/>
            <a:chExt cx="10320399" cy="1857501"/>
          </a:xfrm>
        </p:grpSpPr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E411408-3688-3142-88CF-6F2880F2CF5F}"/>
                </a:ext>
              </a:extLst>
            </p:cNvPr>
            <p:cNvGrpSpPr/>
            <p:nvPr/>
          </p:nvGrpSpPr>
          <p:grpSpPr>
            <a:xfrm>
              <a:off x="6870383" y="3325613"/>
              <a:ext cx="3819497" cy="1825751"/>
              <a:chOff x="6685967" y="3216461"/>
              <a:chExt cx="3819497" cy="1825751"/>
            </a:xfrm>
          </p:grpSpPr>
          <p:pic>
            <p:nvPicPr>
              <p:cNvPr id="512" name="図 511" descr="背景パターン&#10;&#10;自動的に生成された説明">
                <a:extLst>
                  <a:ext uri="{FF2B5EF4-FFF2-40B4-BE49-F238E27FC236}">
                    <a16:creationId xmlns:a16="http://schemas.microsoft.com/office/drawing/2014/main" id="{E8F43514-66BF-3C41-A518-163206092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4211" y="3620272"/>
                <a:ext cx="304800" cy="1231900"/>
              </a:xfrm>
              <a:prstGeom prst="rect">
                <a:avLst/>
              </a:prstGeom>
            </p:spPr>
          </p:pic>
          <p:pic>
            <p:nvPicPr>
              <p:cNvPr id="513" name="図 512" descr="瓶の飲み物&#10;&#10;自動的に生成された説明">
                <a:extLst>
                  <a:ext uri="{FF2B5EF4-FFF2-40B4-BE49-F238E27FC236}">
                    <a16:creationId xmlns:a16="http://schemas.microsoft.com/office/drawing/2014/main" id="{3F2514DB-6A6E-4E4C-8AF0-005F423BA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7017" y="3754508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4" name="図 513">
                <a:extLst>
                  <a:ext uri="{FF2B5EF4-FFF2-40B4-BE49-F238E27FC236}">
                    <a16:creationId xmlns:a16="http://schemas.microsoft.com/office/drawing/2014/main" id="{916CED4B-06A5-8F4A-A6DE-EDFF3E9E2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91947" y="3761403"/>
                <a:ext cx="406400" cy="1092200"/>
              </a:xfrm>
              <a:prstGeom prst="rect">
                <a:avLst/>
              </a:prstGeom>
            </p:spPr>
          </p:pic>
          <p:pic>
            <p:nvPicPr>
              <p:cNvPr id="515" name="図 514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262C1CD-A718-224B-8F7C-9F9AC85A4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6028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37" name="図 536" descr="アイコン&#10;&#10;自動的に生成された説明">
                <a:extLst>
                  <a:ext uri="{FF2B5EF4-FFF2-40B4-BE49-F238E27FC236}">
                    <a16:creationId xmlns:a16="http://schemas.microsoft.com/office/drawing/2014/main" id="{501E6DE2-1BE9-0847-861D-43D5E5F16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9368" y="3216461"/>
                <a:ext cx="1323000" cy="151200"/>
              </a:xfrm>
              <a:prstGeom prst="rect">
                <a:avLst/>
              </a:prstGeom>
            </p:spPr>
          </p:pic>
          <p:sp>
            <p:nvSpPr>
              <p:cNvPr id="553" name="テキスト ボックス 552">
                <a:extLst>
                  <a:ext uri="{FF2B5EF4-FFF2-40B4-BE49-F238E27FC236}">
                    <a16:creationId xmlns:a16="http://schemas.microsoft.com/office/drawing/2014/main" id="{A792242F-4991-194B-9132-BE1754B8A06C}"/>
                  </a:ext>
                </a:extLst>
              </p:cNvPr>
              <p:cNvSpPr txBox="1"/>
              <p:nvPr/>
            </p:nvSpPr>
            <p:spPr>
              <a:xfrm>
                <a:off x="6685967" y="3393343"/>
                <a:ext cx="141724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  <a:r>
                  <a:rPr kumimoji="1" lang="en-US" altLang="ja-JP" sz="900" b="1" dirty="0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 </a:t>
                </a:r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シャワー</a:t>
                </a:r>
              </a:p>
            </p:txBody>
          </p:sp>
          <p:sp>
            <p:nvSpPr>
              <p:cNvPr id="554" name="テキスト ボックス 553">
                <a:extLst>
                  <a:ext uri="{FF2B5EF4-FFF2-40B4-BE49-F238E27FC236}">
                    <a16:creationId xmlns:a16="http://schemas.microsoft.com/office/drawing/2014/main" id="{19C0188E-F048-744E-A83C-985DD5F893F7}"/>
                  </a:ext>
                </a:extLst>
              </p:cNvPr>
              <p:cNvSpPr txBox="1"/>
              <p:nvPr/>
            </p:nvSpPr>
            <p:spPr>
              <a:xfrm>
                <a:off x="7861360" y="3376845"/>
                <a:ext cx="873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セラム</a:t>
                </a:r>
              </a:p>
            </p:txBody>
          </p:sp>
          <p:sp>
            <p:nvSpPr>
              <p:cNvPr id="555" name="テキスト ボックス 554">
                <a:extLst>
                  <a:ext uri="{FF2B5EF4-FFF2-40B4-BE49-F238E27FC236}">
                    <a16:creationId xmlns:a16="http://schemas.microsoft.com/office/drawing/2014/main" id="{2C9084C6-2600-A74F-8B95-145E136EB334}"/>
                  </a:ext>
                </a:extLst>
              </p:cNvPr>
              <p:cNvSpPr txBox="1"/>
              <p:nvPr/>
            </p:nvSpPr>
            <p:spPr>
              <a:xfrm>
                <a:off x="9084826" y="3369950"/>
                <a:ext cx="8991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デイライト</a:t>
                </a:r>
              </a:p>
              <a:p>
                <a:r>
                  <a:rPr kumimoji="1" lang="ja-JP" altLang="en-US" sz="900" b="1">
                    <a:solidFill>
                      <a:srgbClr val="DE8647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7" name="正方形/長方形 566">
                <a:extLst>
                  <a:ext uri="{FF2B5EF4-FFF2-40B4-BE49-F238E27FC236}">
                    <a16:creationId xmlns:a16="http://schemas.microsoft.com/office/drawing/2014/main" id="{AD0C6465-8FF4-8D46-8D1B-0FEE45201A7D}"/>
                  </a:ext>
                </a:extLst>
              </p:cNvPr>
              <p:cNvSpPr/>
              <p:nvPr/>
            </p:nvSpPr>
            <p:spPr>
              <a:xfrm>
                <a:off x="6729854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8" name="正方形/長方形 567">
                <a:extLst>
                  <a:ext uri="{FF2B5EF4-FFF2-40B4-BE49-F238E27FC236}">
                    <a16:creationId xmlns:a16="http://schemas.microsoft.com/office/drawing/2014/main" id="{B5C2C299-141C-D14D-87E3-B9FAB1138F30}"/>
                  </a:ext>
                </a:extLst>
              </p:cNvPr>
              <p:cNvSpPr/>
              <p:nvPr/>
            </p:nvSpPr>
            <p:spPr>
              <a:xfrm>
                <a:off x="7847152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9" name="正方形/長方形 568">
                <a:extLst>
                  <a:ext uri="{FF2B5EF4-FFF2-40B4-BE49-F238E27FC236}">
                    <a16:creationId xmlns:a16="http://schemas.microsoft.com/office/drawing/2014/main" id="{A2485AA8-D77F-3D45-84D8-E20E322070F1}"/>
                  </a:ext>
                </a:extLst>
              </p:cNvPr>
              <p:cNvSpPr/>
              <p:nvPr/>
            </p:nvSpPr>
            <p:spPr>
              <a:xfrm>
                <a:off x="903082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pic>
            <p:nvPicPr>
              <p:cNvPr id="587" name="図 586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4F9445F8-DE9D-7843-9786-0143DA030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9839" y="4232538"/>
                <a:ext cx="444500" cy="444500"/>
              </a:xfrm>
              <a:prstGeom prst="rect">
                <a:avLst/>
              </a:prstGeom>
            </p:spPr>
          </p:pic>
          <p:pic>
            <p:nvPicPr>
              <p:cNvPr id="588" name="図 587" descr="花, コンパクトディスク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7559B7-C91F-7B4A-8E1D-793BA7B4C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232538"/>
                <a:ext cx="444500" cy="444500"/>
              </a:xfrm>
              <a:prstGeom prst="rect">
                <a:avLst/>
              </a:prstGeom>
            </p:spPr>
          </p:pic>
          <p:sp>
            <p:nvSpPr>
              <p:cNvPr id="607" name="正方形/長方形 606">
                <a:extLst>
                  <a:ext uri="{FF2B5EF4-FFF2-40B4-BE49-F238E27FC236}">
                    <a16:creationId xmlns:a16="http://schemas.microsoft.com/office/drawing/2014/main" id="{A5EBF888-AC07-B54C-83CA-343B33A2790A}"/>
                  </a:ext>
                </a:extLst>
              </p:cNvPr>
              <p:cNvSpPr/>
              <p:nvPr/>
            </p:nvSpPr>
            <p:spPr>
              <a:xfrm>
                <a:off x="7024471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ツヤのある髪へ</a:t>
                </a:r>
              </a:p>
            </p:txBody>
          </p:sp>
          <p:sp>
            <p:nvSpPr>
              <p:cNvPr id="608" name="正方形/長方形 607">
                <a:extLst>
                  <a:ext uri="{FF2B5EF4-FFF2-40B4-BE49-F238E27FC236}">
                    <a16:creationId xmlns:a16="http://schemas.microsoft.com/office/drawing/2014/main" id="{9A3E1CDC-D25E-674D-89F9-15DB8D1165B0}"/>
                  </a:ext>
                </a:extLst>
              </p:cNvPr>
              <p:cNvSpPr/>
              <p:nvPr/>
            </p:nvSpPr>
            <p:spPr>
              <a:xfrm>
                <a:off x="8167134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ツヤとなめらかさの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sp>
            <p:nvSpPr>
              <p:cNvPr id="609" name="正方形/長方形 608">
                <a:extLst>
                  <a:ext uri="{FF2B5EF4-FFF2-40B4-BE49-F238E27FC236}">
                    <a16:creationId xmlns:a16="http://schemas.microsoft.com/office/drawing/2014/main" id="{A0D826F2-7202-7D4E-A583-23ADCE372349}"/>
                  </a:ext>
                </a:extLst>
              </p:cNvPr>
              <p:cNvSpPr/>
              <p:nvPr/>
            </p:nvSpPr>
            <p:spPr>
              <a:xfrm>
                <a:off x="9363286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紫外線から髪を守り</a:t>
                </a: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ツヤとやわらかさの</a:t>
                </a:r>
                <a:endParaRPr lang="en-US" altLang="ja-JP" sz="700" b="1" dirty="0">
                  <a:solidFill>
                    <a:srgbClr val="EC8336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EC833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ある髪へ</a:t>
                </a:r>
              </a:p>
            </p:txBody>
          </p:sp>
          <p:pic>
            <p:nvPicPr>
              <p:cNvPr id="627" name="図 626">
                <a:extLst>
                  <a:ext uri="{FF2B5EF4-FFF2-40B4-BE49-F238E27FC236}">
                    <a16:creationId xmlns:a16="http://schemas.microsoft.com/office/drawing/2014/main" id="{9D7DEFC1-5FE6-A043-BDDB-C05A0FF9E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6974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4" name="図 643">
                <a:extLst>
                  <a:ext uri="{FF2B5EF4-FFF2-40B4-BE49-F238E27FC236}">
                    <a16:creationId xmlns:a16="http://schemas.microsoft.com/office/drawing/2014/main" id="{A54F0D83-E8CC-A547-A278-5E659130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56141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5" name="図 644">
                <a:extLst>
                  <a:ext uri="{FF2B5EF4-FFF2-40B4-BE49-F238E27FC236}">
                    <a16:creationId xmlns:a16="http://schemas.microsoft.com/office/drawing/2014/main" id="{279B094F-C63A-FF49-825A-5F72AE6F3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7469" y="4736060"/>
                <a:ext cx="419100" cy="76200"/>
              </a:xfrm>
              <a:prstGeom prst="rect">
                <a:avLst/>
              </a:prstGeom>
            </p:spPr>
          </p:pic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A998B38-53A4-E749-A536-6A08BA34BCFF}"/>
                </a:ext>
              </a:extLst>
            </p:cNvPr>
            <p:cNvGrpSpPr/>
            <p:nvPr/>
          </p:nvGrpSpPr>
          <p:grpSpPr>
            <a:xfrm>
              <a:off x="369481" y="3293863"/>
              <a:ext cx="5542205" cy="1857501"/>
              <a:chOff x="369481" y="3184711"/>
              <a:chExt cx="5542205" cy="1857501"/>
            </a:xfrm>
          </p:grpSpPr>
          <p:pic>
            <p:nvPicPr>
              <p:cNvPr id="508" name="図 507" descr="ピンク色の瓶&#10;&#10;自動的に生成された説明">
                <a:extLst>
                  <a:ext uri="{FF2B5EF4-FFF2-40B4-BE49-F238E27FC236}">
                    <a16:creationId xmlns:a16="http://schemas.microsoft.com/office/drawing/2014/main" id="{2546D1F3-EFA4-0D4D-B3A1-3258C6E57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072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09" name="図 508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D337A3D-21B3-DB45-B6DF-0F403F7AA4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3681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0" name="図 509" descr="洗面道具, 座る, テーブル, ローショ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D9AE879-9F1C-F740-8D46-FD5D1F155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7780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1" name="図 510" descr="洗面道具, 座る, テーブル, モニター が含まれている画像&#10;&#10;自動的に生成された説明">
                <a:extLst>
                  <a:ext uri="{FF2B5EF4-FFF2-40B4-BE49-F238E27FC236}">
                    <a16:creationId xmlns:a16="http://schemas.microsoft.com/office/drawing/2014/main" id="{223C096A-E7DC-B042-AE18-07AE3DC9F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9833" y="3741808"/>
                <a:ext cx="406400" cy="1104900"/>
              </a:xfrm>
              <a:prstGeom prst="rect">
                <a:avLst/>
              </a:prstGeom>
            </p:spPr>
          </p:pic>
          <p:pic>
            <p:nvPicPr>
              <p:cNvPr id="518" name="図 517" descr="花, ランプ, 光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28480B3-DDE4-C241-B1D8-858BBECFD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133" y="4185857"/>
                <a:ext cx="457200" cy="635000"/>
              </a:xfrm>
              <a:prstGeom prst="rect">
                <a:avLst/>
              </a:prstGeom>
            </p:spPr>
          </p:pic>
          <p:pic>
            <p:nvPicPr>
              <p:cNvPr id="519" name="図 518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31A8826B-36BD-C944-8CF3-1E54C7E2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93195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20" name="図 519" descr="皿の上に置かれている花&#10;&#10;中程度の精度で自動的に生成された説明">
                <a:extLst>
                  <a:ext uri="{FF2B5EF4-FFF2-40B4-BE49-F238E27FC236}">
                    <a16:creationId xmlns:a16="http://schemas.microsoft.com/office/drawing/2014/main" id="{3C317BCF-71E1-A144-851D-B6820FBFE9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8039" y="4245238"/>
                <a:ext cx="330200" cy="431800"/>
              </a:xfrm>
              <a:prstGeom prst="rect">
                <a:avLst/>
              </a:prstGeom>
            </p:spPr>
          </p:pic>
          <p:pic>
            <p:nvPicPr>
              <p:cNvPr id="521" name="図 520" descr="花の絵&#10;&#10;低い精度で自動的に生成された説明">
                <a:extLst>
                  <a:ext uri="{FF2B5EF4-FFF2-40B4-BE49-F238E27FC236}">
                    <a16:creationId xmlns:a16="http://schemas.microsoft.com/office/drawing/2014/main" id="{4799AE24-461B-C24E-A79D-2B1DAFF02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5221" y="4245238"/>
                <a:ext cx="406400" cy="431800"/>
              </a:xfrm>
              <a:prstGeom prst="rect">
                <a:avLst/>
              </a:prstGeom>
            </p:spPr>
          </p:pic>
          <p:pic>
            <p:nvPicPr>
              <p:cNvPr id="534" name="図 533" descr="アイコン&#10;&#10;自動的に生成された説明">
                <a:extLst>
                  <a:ext uri="{FF2B5EF4-FFF2-40B4-BE49-F238E27FC236}">
                    <a16:creationId xmlns:a16="http://schemas.microsoft.com/office/drawing/2014/main" id="{050673AD-438F-6840-BDBE-20FA480C0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3656" y="3184711"/>
                <a:ext cx="847906" cy="187200"/>
              </a:xfrm>
              <a:prstGeom prst="rect">
                <a:avLst/>
              </a:prstGeom>
            </p:spPr>
          </p:pic>
          <p:pic>
            <p:nvPicPr>
              <p:cNvPr id="535" name="図 534" descr="アイコン&#10;&#10;自動的に生成された説明">
                <a:extLst>
                  <a:ext uri="{FF2B5EF4-FFF2-40B4-BE49-F238E27FC236}">
                    <a16:creationId xmlns:a16="http://schemas.microsoft.com/office/drawing/2014/main" id="{F0AA3933-A6ED-164D-92B8-4784C487D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8542" y="3210111"/>
                <a:ext cx="1209600" cy="151200"/>
              </a:xfrm>
              <a:prstGeom prst="rect">
                <a:avLst/>
              </a:prstGeom>
            </p:spPr>
          </p:pic>
          <p:pic>
            <p:nvPicPr>
              <p:cNvPr id="536" name="図 535" descr="ロゴ, アイコン&#10;&#10;中程度の精度で自動的に生成された説明">
                <a:extLst>
                  <a:ext uri="{FF2B5EF4-FFF2-40B4-BE49-F238E27FC236}">
                    <a16:creationId xmlns:a16="http://schemas.microsoft.com/office/drawing/2014/main" id="{C96E30E9-6AD0-B04D-847E-E434FC1C6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8164" y="3210111"/>
                <a:ext cx="1267754" cy="151200"/>
              </a:xfrm>
              <a:prstGeom prst="rect">
                <a:avLst/>
              </a:prstGeom>
            </p:spPr>
          </p:pic>
          <p:sp>
            <p:nvSpPr>
              <p:cNvPr id="549" name="テキスト ボックス 548">
                <a:extLst>
                  <a:ext uri="{FF2B5EF4-FFF2-40B4-BE49-F238E27FC236}">
                    <a16:creationId xmlns:a16="http://schemas.microsoft.com/office/drawing/2014/main" id="{7613CF59-53DA-624E-9AC8-E535F952D967}"/>
                  </a:ext>
                </a:extLst>
              </p:cNvPr>
              <p:cNvSpPr txBox="1"/>
              <p:nvPr/>
            </p:nvSpPr>
            <p:spPr>
              <a:xfrm>
                <a:off x="369481" y="3366398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エクイアル</a:t>
                </a:r>
              </a:p>
              <a:p>
                <a:r>
                  <a:rPr kumimoji="1" lang="ja-JP" altLang="en-US" sz="900" b="1">
                    <a:solidFill>
                      <a:srgbClr val="A94986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フォースミスト</a:t>
                </a:r>
              </a:p>
            </p:txBody>
          </p:sp>
          <p:sp>
            <p:nvSpPr>
              <p:cNvPr id="550" name="テキスト ボックス 549">
                <a:extLst>
                  <a:ext uri="{FF2B5EF4-FFF2-40B4-BE49-F238E27FC236}">
                    <a16:creationId xmlns:a16="http://schemas.microsoft.com/office/drawing/2014/main" id="{6BEBE0AC-E595-B94D-AFB7-9825D00647E3}"/>
                  </a:ext>
                </a:extLst>
              </p:cNvPr>
              <p:cNvSpPr txBox="1"/>
              <p:nvPr/>
            </p:nvSpPr>
            <p:spPr>
              <a:xfrm>
                <a:off x="1547747" y="3378576"/>
                <a:ext cx="1142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エクシードセラム</a:t>
                </a:r>
              </a:p>
            </p:txBody>
          </p:sp>
          <p:sp>
            <p:nvSpPr>
              <p:cNvPr id="551" name="テキスト ボックス 550">
                <a:extLst>
                  <a:ext uri="{FF2B5EF4-FFF2-40B4-BE49-F238E27FC236}">
                    <a16:creationId xmlns:a16="http://schemas.microsoft.com/office/drawing/2014/main" id="{0F434FB0-713E-924F-B043-4E7486C7169B}"/>
                  </a:ext>
                </a:extLst>
              </p:cNvPr>
              <p:cNvSpPr txBox="1"/>
              <p:nvPr/>
            </p:nvSpPr>
            <p:spPr>
              <a:xfrm>
                <a:off x="2795924" y="3378576"/>
                <a:ext cx="1359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イミュライズ </a:t>
                </a:r>
              </a:p>
              <a:p>
                <a:r>
                  <a:rPr kumimoji="1" lang="ja-JP" altLang="en-US" sz="900" b="1">
                    <a:solidFill>
                      <a:srgbClr val="BA29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ジェルステムライザー</a:t>
                </a:r>
              </a:p>
            </p:txBody>
          </p:sp>
          <p:sp>
            <p:nvSpPr>
              <p:cNvPr id="552" name="テキスト ボックス 551">
                <a:extLst>
                  <a:ext uri="{FF2B5EF4-FFF2-40B4-BE49-F238E27FC236}">
                    <a16:creationId xmlns:a16="http://schemas.microsoft.com/office/drawing/2014/main" id="{8E062412-5D81-664A-B326-53667D95462D}"/>
                  </a:ext>
                </a:extLst>
              </p:cNvPr>
              <p:cNvSpPr txBox="1"/>
              <p:nvPr/>
            </p:nvSpPr>
            <p:spPr>
              <a:xfrm>
                <a:off x="4205428" y="3378576"/>
                <a:ext cx="1045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タイムサージ </a:t>
                </a:r>
              </a:p>
              <a:p>
                <a:r>
                  <a:rPr kumimoji="1" lang="ja-JP" altLang="en-US" sz="900" b="1">
                    <a:solidFill>
                      <a:srgbClr val="A44439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エッセンス</a:t>
                </a:r>
              </a:p>
            </p:txBody>
          </p:sp>
          <p:sp>
            <p:nvSpPr>
              <p:cNvPr id="563" name="正方形/長方形 562">
                <a:extLst>
                  <a:ext uri="{FF2B5EF4-FFF2-40B4-BE49-F238E27FC236}">
                    <a16:creationId xmlns:a16="http://schemas.microsoft.com/office/drawing/2014/main" id="{742DBBFA-9F70-8C4F-B2B3-DA33230197DC}"/>
                  </a:ext>
                </a:extLst>
              </p:cNvPr>
              <p:cNvSpPr/>
              <p:nvPr/>
            </p:nvSpPr>
            <p:spPr>
              <a:xfrm>
                <a:off x="462100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3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4" name="正方形/長方形 563">
                <a:extLst>
                  <a:ext uri="{FF2B5EF4-FFF2-40B4-BE49-F238E27FC236}">
                    <a16:creationId xmlns:a16="http://schemas.microsoft.com/office/drawing/2014/main" id="{B349A8F8-5AE3-544B-B76A-42CAC9CA0D11}"/>
                  </a:ext>
                </a:extLst>
              </p:cNvPr>
              <p:cNvSpPr/>
              <p:nvPr/>
            </p:nvSpPr>
            <p:spPr>
              <a:xfrm>
                <a:off x="1608955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4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5" name="正方形/長方形 564">
                <a:extLst>
                  <a:ext uri="{FF2B5EF4-FFF2-40B4-BE49-F238E27FC236}">
                    <a16:creationId xmlns:a16="http://schemas.microsoft.com/office/drawing/2014/main" id="{D37F510C-5E5F-1246-AC9D-A3135EFFD54C}"/>
                  </a:ext>
                </a:extLst>
              </p:cNvPr>
              <p:cNvSpPr/>
              <p:nvPr/>
            </p:nvSpPr>
            <p:spPr>
              <a:xfrm>
                <a:off x="3018169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100g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5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28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566" name="正方形/長方形 565">
                <a:extLst>
                  <a:ext uri="{FF2B5EF4-FFF2-40B4-BE49-F238E27FC236}">
                    <a16:creationId xmlns:a16="http://schemas.microsoft.com/office/drawing/2014/main" id="{3B8876B4-2035-C544-9B98-0B17D72995DA}"/>
                  </a:ext>
                </a:extLst>
              </p:cNvPr>
              <p:cNvSpPr/>
              <p:nvPr/>
            </p:nvSpPr>
            <p:spPr>
              <a:xfrm>
                <a:off x="4516328" y="4834463"/>
                <a:ext cx="915716" cy="2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100mL</a:t>
                </a:r>
                <a:r>
                  <a:rPr lang="ja-JP" altLang="en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　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2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,</a:t>
                </a:r>
                <a:r>
                  <a:rPr lang="en-US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86</a:t>
                </a:r>
                <a:r>
                  <a:rPr lang="en" altLang="ja-JP" sz="750" dirty="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0</a:t>
                </a:r>
                <a:r>
                  <a:rPr lang="ja-JP" altLang="en-US" sz="750">
                    <a:solidFill>
                      <a:schemeClr val="bg2">
                        <a:lumMod val="25000"/>
                      </a:schemeClr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円</a:t>
                </a:r>
              </a:p>
            </p:txBody>
          </p:sp>
          <p:sp>
            <p:nvSpPr>
              <p:cNvPr id="603" name="正方形/長方形 602">
                <a:extLst>
                  <a:ext uri="{FF2B5EF4-FFF2-40B4-BE49-F238E27FC236}">
                    <a16:creationId xmlns:a16="http://schemas.microsoft.com/office/drawing/2014/main" id="{F776308B-FF3E-4442-9AB1-15167D9AE25E}"/>
                  </a:ext>
                </a:extLst>
              </p:cNvPr>
              <p:cNvSpPr/>
              <p:nvPr/>
            </p:nvSpPr>
            <p:spPr>
              <a:xfrm>
                <a:off x="786689" y="3793640"/>
                <a:ext cx="9157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根元から美しい</a:t>
                </a:r>
              </a:p>
              <a:p>
                <a:r>
                  <a:rPr lang="ja-JP" altLang="en-US" sz="700" b="1">
                    <a:solidFill>
                      <a:srgbClr val="B63F88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シルエットへ</a:t>
                </a:r>
              </a:p>
            </p:txBody>
          </p:sp>
          <p:sp>
            <p:nvSpPr>
              <p:cNvPr id="604" name="正方形/長方形 603">
                <a:extLst>
                  <a:ext uri="{FF2B5EF4-FFF2-40B4-BE49-F238E27FC236}">
                    <a16:creationId xmlns:a16="http://schemas.microsoft.com/office/drawing/2014/main" id="{13A0F0D3-0CCD-7247-BE7E-04B27A76EDD4}"/>
                  </a:ext>
                </a:extLst>
              </p:cNvPr>
              <p:cNvSpPr/>
              <p:nvPr/>
            </p:nvSpPr>
            <p:spPr>
              <a:xfrm>
                <a:off x="1931987" y="3793640"/>
                <a:ext cx="110500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ダメージに負けない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5" name="正方形/長方形 604">
                <a:extLst>
                  <a:ext uri="{FF2B5EF4-FFF2-40B4-BE49-F238E27FC236}">
                    <a16:creationId xmlns:a16="http://schemas.microsoft.com/office/drawing/2014/main" id="{4525207A-2980-5846-A86F-76F3091E8EAF}"/>
                  </a:ext>
                </a:extLst>
              </p:cNvPr>
              <p:cNvSpPr/>
              <p:nvPr/>
            </p:nvSpPr>
            <p:spPr>
              <a:xfrm>
                <a:off x="3289458" y="3793640"/>
                <a:ext cx="114217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よりダメージに</a:t>
                </a:r>
                <a:endParaRPr lang="en-US" altLang="ja-JP" sz="700" b="1" dirty="0">
                  <a:solidFill>
                    <a:srgbClr val="CC025F"/>
                  </a:solidFill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負けない</a:t>
                </a:r>
              </a:p>
              <a:p>
                <a:r>
                  <a:rPr lang="ja-JP" altLang="en-US" sz="700" b="1">
                    <a:solidFill>
                      <a:srgbClr val="CC025F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BDD41393-A8FA-9D4D-A4F3-F70DD00BA672}"/>
                  </a:ext>
                </a:extLst>
              </p:cNvPr>
              <p:cNvSpPr/>
              <p:nvPr/>
            </p:nvSpPr>
            <p:spPr>
              <a:xfrm>
                <a:off x="4769508" y="3793640"/>
                <a:ext cx="11421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みずみずしく</a:t>
                </a:r>
              </a:p>
              <a:p>
                <a:r>
                  <a:rPr lang="ja-JP" altLang="en-US" sz="700" b="1">
                    <a:solidFill>
                      <a:srgbClr val="AE362D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しなやかな髪へ</a:t>
                </a:r>
              </a:p>
            </p:txBody>
          </p:sp>
          <p:pic>
            <p:nvPicPr>
              <p:cNvPr id="625" name="図 624">
                <a:extLst>
                  <a:ext uri="{FF2B5EF4-FFF2-40B4-BE49-F238E27FC236}">
                    <a16:creationId xmlns:a16="http://schemas.microsoft.com/office/drawing/2014/main" id="{0A59FA94-C8E3-534C-ABBD-F11F7EA5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525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6" name="図 625">
                <a:extLst>
                  <a:ext uri="{FF2B5EF4-FFF2-40B4-BE49-F238E27FC236}">
                    <a16:creationId xmlns:a16="http://schemas.microsoft.com/office/drawing/2014/main" id="{19F438B3-1502-384B-9715-352C93CE5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74907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28" name="図 627">
                <a:extLst>
                  <a:ext uri="{FF2B5EF4-FFF2-40B4-BE49-F238E27FC236}">
                    <a16:creationId xmlns:a16="http://schemas.microsoft.com/office/drawing/2014/main" id="{8E00CD62-6B2A-094A-975E-545DFD18D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2890" y="4736060"/>
                <a:ext cx="419100" cy="76200"/>
              </a:xfrm>
              <a:prstGeom prst="rect">
                <a:avLst/>
              </a:prstGeom>
            </p:spPr>
          </p:pic>
          <p:pic>
            <p:nvPicPr>
              <p:cNvPr id="643" name="図 642">
                <a:extLst>
                  <a:ext uri="{FF2B5EF4-FFF2-40B4-BE49-F238E27FC236}">
                    <a16:creationId xmlns:a16="http://schemas.microsoft.com/office/drawing/2014/main" id="{DF74B447-C82D-4248-9BDB-E6F105F8D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21444" y="4736060"/>
                <a:ext cx="419100" cy="76200"/>
              </a:xfrm>
              <a:prstGeom prst="rect">
                <a:avLst/>
              </a:prstGeom>
            </p:spPr>
          </p:pic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FB80B482-F229-3741-B26F-9EF765C51EA1}"/>
                  </a:ext>
                </a:extLst>
              </p:cNvPr>
              <p:cNvSpPr/>
              <p:nvPr/>
            </p:nvSpPr>
            <p:spPr>
              <a:xfrm>
                <a:off x="758114" y="4017399"/>
                <a:ext cx="915716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500"/>
                  <a:t>（根元用）</a:t>
                </a:r>
                <a:endParaRPr kumimoji="1" lang="en-US" altLang="ja-JP" sz="500" dirty="0"/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EEABCC-553E-D744-B0A8-16E6927BFD7C}"/>
              </a:ext>
            </a:extLst>
          </p:cNvPr>
          <p:cNvSpPr txBox="1"/>
          <p:nvPr/>
        </p:nvSpPr>
        <p:spPr>
          <a:xfrm>
            <a:off x="2101888" y="51832"/>
            <a:ext cx="43776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300" dirty="0">
                <a:solidFill>
                  <a:srgbClr val="DC6393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Leave-in Treatment</a:t>
            </a:r>
            <a:endParaRPr kumimoji="1" lang="ja-JP" altLang="en-US" sz="3300">
              <a:solidFill>
                <a:srgbClr val="DC6393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670" name="テキスト ボックス 669">
            <a:extLst>
              <a:ext uri="{FF2B5EF4-FFF2-40B4-BE49-F238E27FC236}">
                <a16:creationId xmlns:a16="http://schemas.microsoft.com/office/drawing/2014/main" id="{ECBC266F-1003-5243-B601-D48E40E79274}"/>
              </a:ext>
            </a:extLst>
          </p:cNvPr>
          <p:cNvSpPr txBox="1"/>
          <p:nvPr/>
        </p:nvSpPr>
        <p:spPr>
          <a:xfrm>
            <a:off x="2289033" y="5104762"/>
            <a:ext cx="2364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スカルプケア</a:t>
            </a:r>
            <a:r>
              <a:rPr kumimoji="1" lang="ja-JP" altLang="en-US" sz="800" b="1"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シリーズ</a:t>
            </a:r>
          </a:p>
        </p:txBody>
      </p:sp>
      <p:sp>
        <p:nvSpPr>
          <p:cNvPr id="671" name="テキスト ボックス 670">
            <a:extLst>
              <a:ext uri="{FF2B5EF4-FFF2-40B4-BE49-F238E27FC236}">
                <a16:creationId xmlns:a16="http://schemas.microsoft.com/office/drawing/2014/main" id="{E2E733C2-0124-B64E-AA6C-FC86CA704B7D}"/>
              </a:ext>
            </a:extLst>
          </p:cNvPr>
          <p:cNvSpPr txBox="1"/>
          <p:nvPr/>
        </p:nvSpPr>
        <p:spPr>
          <a:xfrm>
            <a:off x="4035226" y="5122215"/>
            <a:ext cx="17235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sp>
        <p:nvSpPr>
          <p:cNvPr id="673" name="テキスト ボックス 672">
            <a:extLst>
              <a:ext uri="{FF2B5EF4-FFF2-40B4-BE49-F238E27FC236}">
                <a16:creationId xmlns:a16="http://schemas.microsoft.com/office/drawing/2014/main" id="{DC8CA259-09A5-7C47-A0F3-FF550FC6F144}"/>
              </a:ext>
            </a:extLst>
          </p:cNvPr>
          <p:cNvSpPr txBox="1"/>
          <p:nvPr/>
        </p:nvSpPr>
        <p:spPr>
          <a:xfrm>
            <a:off x="348587" y="533284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  <a:p>
            <a:r>
              <a:rPr kumimoji="1" lang="ja-JP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育みたい気持ちに寄り添う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B4E1286E-A621-7F4B-8BD7-461A52B206E5}"/>
              </a:ext>
            </a:extLst>
          </p:cNvPr>
          <p:cNvSpPr/>
          <p:nvPr/>
        </p:nvSpPr>
        <p:spPr>
          <a:xfrm>
            <a:off x="8158605" y="7378017"/>
            <a:ext cx="247535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*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花の写真と香りは全てイメージです。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*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価格は全て税込です。</a:t>
            </a:r>
          </a:p>
        </p:txBody>
      </p:sp>
      <p:sp>
        <p:nvSpPr>
          <p:cNvPr id="676" name="正方形/長方形 675">
            <a:extLst>
              <a:ext uri="{FF2B5EF4-FFF2-40B4-BE49-F238E27FC236}">
                <a16:creationId xmlns:a16="http://schemas.microsoft.com/office/drawing/2014/main" id="{05E7FF15-9E15-E64B-B4AB-4185B3AF3369}"/>
              </a:ext>
            </a:extLst>
          </p:cNvPr>
          <p:cNvSpPr/>
          <p:nvPr/>
        </p:nvSpPr>
        <p:spPr>
          <a:xfrm>
            <a:off x="5928527" y="299797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 b="1">
                <a:solidFill>
                  <a:srgbClr val="DC6393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リーブイントリートメント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46F2B8-01F3-1847-AD90-5A0F3C8F92F9}"/>
              </a:ext>
            </a:extLst>
          </p:cNvPr>
          <p:cNvGrpSpPr/>
          <p:nvPr/>
        </p:nvGrpSpPr>
        <p:grpSpPr>
          <a:xfrm>
            <a:off x="188840" y="2794370"/>
            <a:ext cx="5367370" cy="307777"/>
            <a:chOff x="188840" y="2839091"/>
            <a:chExt cx="5367370" cy="307777"/>
          </a:xfrm>
        </p:grpSpPr>
        <p:pic>
          <p:nvPicPr>
            <p:cNvPr id="194" name="図 193">
              <a:extLst>
                <a:ext uri="{FF2B5EF4-FFF2-40B4-BE49-F238E27FC236}">
                  <a16:creationId xmlns:a16="http://schemas.microsoft.com/office/drawing/2014/main" id="{38FEC46E-7E71-1A42-8B69-5BCAEAD830D5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840" y="2879538"/>
              <a:ext cx="5367370" cy="216000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07BA14D2-E2C6-EF4A-B06B-9E5C3BCC1651}"/>
                </a:ext>
              </a:extLst>
            </p:cNvPr>
            <p:cNvGrpSpPr/>
            <p:nvPr/>
          </p:nvGrpSpPr>
          <p:grpSpPr>
            <a:xfrm>
              <a:off x="348587" y="2839091"/>
              <a:ext cx="4674547" cy="307777"/>
              <a:chOff x="348587" y="2839091"/>
              <a:chExt cx="4674547" cy="307777"/>
            </a:xfrm>
          </p:grpSpPr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2AE0F908-5973-094F-B49F-4330C9E78A86}"/>
                  </a:ext>
                </a:extLst>
              </p:cNvPr>
              <p:cNvSpPr txBox="1"/>
              <p:nvPr/>
            </p:nvSpPr>
            <p:spPr>
              <a:xfrm>
                <a:off x="348587" y="2839091"/>
                <a:ext cx="19832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エイジングヘアケア</a:t>
                </a:r>
                <a:r>
                  <a:rPr kumimoji="1" lang="en-US" altLang="ja-JP" sz="1400" b="1" dirty="0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  </a:t>
                </a:r>
                <a:r>
                  <a:rPr kumimoji="1" lang="ja-JP" altLang="en-US" sz="8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シリーズ</a:t>
                </a:r>
              </a:p>
            </p:txBody>
          </p:sp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174252EB-C90D-964B-8A86-2B0F37FC2138}"/>
                  </a:ext>
                </a:extLst>
              </p:cNvPr>
              <p:cNvSpPr txBox="1"/>
              <p:nvPr/>
            </p:nvSpPr>
            <p:spPr>
              <a:xfrm>
                <a:off x="2684032" y="2893887"/>
                <a:ext cx="233910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年齢にともなう変化をサポートして美しい髪へ</a:t>
                </a:r>
              </a:p>
            </p:txBody>
          </p:sp>
        </p:grpSp>
      </p:grp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980647E0-9A8E-B446-AA32-9836661F5ECA}"/>
              </a:ext>
            </a:extLst>
          </p:cNvPr>
          <p:cNvCxnSpPr>
            <a:cxnSpLocks/>
          </p:cNvCxnSpPr>
          <p:nvPr/>
        </p:nvCxnSpPr>
        <p:spPr>
          <a:xfrm>
            <a:off x="5658598" y="2834817"/>
            <a:ext cx="0" cy="21226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94970D7F-9327-4F4F-85A2-8C71B72BA027}"/>
              </a:ext>
            </a:extLst>
          </p:cNvPr>
          <p:cNvGrpSpPr/>
          <p:nvPr/>
        </p:nvGrpSpPr>
        <p:grpSpPr>
          <a:xfrm>
            <a:off x="5723160" y="2821374"/>
            <a:ext cx="4595216" cy="261610"/>
            <a:chOff x="-210846" y="2865653"/>
            <a:chExt cx="4595216" cy="261610"/>
          </a:xfrm>
        </p:grpSpPr>
        <p:pic>
          <p:nvPicPr>
            <p:cNvPr id="210" name="図 209">
              <a:extLst>
                <a:ext uri="{FF2B5EF4-FFF2-40B4-BE49-F238E27FC236}">
                  <a16:creationId xmlns:a16="http://schemas.microsoft.com/office/drawing/2014/main" id="{45FCE111-573D-704B-8575-A4AA24C12BEC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0325" y="2879096"/>
              <a:ext cx="4584695" cy="216000"/>
            </a:xfrm>
            <a:prstGeom prst="rect">
              <a:avLst/>
            </a:prstGeom>
          </p:spPr>
        </p:pic>
        <p:grpSp>
          <p:nvGrpSpPr>
            <p:cNvPr id="209" name="グループ化 208">
              <a:extLst>
                <a:ext uri="{FF2B5EF4-FFF2-40B4-BE49-F238E27FC236}">
                  <a16:creationId xmlns:a16="http://schemas.microsoft.com/office/drawing/2014/main" id="{B0210807-B18D-B145-BF32-1B03C0981702}"/>
                </a:ext>
              </a:extLst>
            </p:cNvPr>
            <p:cNvGrpSpPr/>
            <p:nvPr/>
          </p:nvGrpSpPr>
          <p:grpSpPr>
            <a:xfrm>
              <a:off x="-210846" y="2865653"/>
              <a:ext cx="4552327" cy="261610"/>
              <a:chOff x="-210846" y="2865653"/>
              <a:chExt cx="4552327" cy="261610"/>
            </a:xfrm>
          </p:grpSpPr>
          <p:sp>
            <p:nvSpPr>
              <p:cNvPr id="211" name="テキスト ボックス 210">
                <a:extLst>
                  <a:ext uri="{FF2B5EF4-FFF2-40B4-BE49-F238E27FC236}">
                    <a16:creationId xmlns:a16="http://schemas.microsoft.com/office/drawing/2014/main" id="{A8E56D00-44A6-1A42-8748-5052843EBB1C}"/>
                  </a:ext>
                </a:extLst>
              </p:cNvPr>
              <p:cNvSpPr txBox="1"/>
              <p:nvPr/>
            </p:nvSpPr>
            <p:spPr>
              <a:xfrm>
                <a:off x="-210846" y="2865653"/>
                <a:ext cx="20056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1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クライマティックケア</a:t>
                </a:r>
                <a:r>
                  <a:rPr kumimoji="1" lang="ja-JP" altLang="en-US" sz="800" b="1">
                    <a:latin typeface="Yu Mincho Demibold" panose="02020400000000000000" pitchFamily="18" charset="-128"/>
                    <a:ea typeface="Yu Mincho Demibold" panose="02020400000000000000" pitchFamily="18" charset="-128"/>
                  </a:rPr>
                  <a:t>シリーズ</a:t>
                </a:r>
              </a:p>
            </p:txBody>
          </p:sp>
          <p:sp>
            <p:nvSpPr>
              <p:cNvPr id="213" name="テキスト ボックス 212">
                <a:extLst>
                  <a:ext uri="{FF2B5EF4-FFF2-40B4-BE49-F238E27FC236}">
                    <a16:creationId xmlns:a16="http://schemas.microsoft.com/office/drawing/2014/main" id="{5F4F57C8-4169-7E46-B4B1-E3F4C3B58CFD}"/>
                  </a:ext>
                </a:extLst>
              </p:cNvPr>
              <p:cNvSpPr txBox="1"/>
              <p:nvPr/>
            </p:nvSpPr>
            <p:spPr>
              <a:xfrm>
                <a:off x="2720524" y="2882120"/>
                <a:ext cx="162095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800">
                    <a:latin typeface="Yu Mincho" panose="02020400000000000000" pitchFamily="18" charset="-128"/>
                    <a:ea typeface="Yu Mincho" panose="02020400000000000000" pitchFamily="18" charset="-128"/>
                  </a:rPr>
                  <a:t>季節に合わせたスペシャルケア</a:t>
                </a:r>
              </a:p>
            </p:txBody>
          </p:sp>
        </p:grpSp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FFB7F190-708A-DF49-8D8C-FB428F3BEC5F}"/>
              </a:ext>
            </a:extLst>
          </p:cNvPr>
          <p:cNvGrpSpPr/>
          <p:nvPr/>
        </p:nvGrpSpPr>
        <p:grpSpPr>
          <a:xfrm>
            <a:off x="198139" y="5106083"/>
            <a:ext cx="1903748" cy="261610"/>
            <a:chOff x="161870" y="2870576"/>
            <a:chExt cx="1903748" cy="261610"/>
          </a:xfrm>
        </p:grpSpPr>
        <p:pic>
          <p:nvPicPr>
            <p:cNvPr id="217" name="図 216">
              <a:extLst>
                <a:ext uri="{FF2B5EF4-FFF2-40B4-BE49-F238E27FC236}">
                  <a16:creationId xmlns:a16="http://schemas.microsoft.com/office/drawing/2014/main" id="{D2FAF14B-AF28-274A-B4D5-33129C59DA43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1870" y="2888280"/>
              <a:ext cx="1868677" cy="216000"/>
            </a:xfrm>
            <a:prstGeom prst="rect">
              <a:avLst/>
            </a:prstGeom>
          </p:spPr>
        </p:pic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42D6FBF8-A4F2-F943-A93D-8CD40FA81D03}"/>
                </a:ext>
              </a:extLst>
            </p:cNvPr>
            <p:cNvSpPr txBox="1"/>
            <p:nvPr/>
          </p:nvSpPr>
          <p:spPr>
            <a:xfrm>
              <a:off x="167433" y="2870576"/>
              <a:ext cx="18981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エターナルステージ</a:t>
              </a:r>
              <a:r>
                <a:rPr kumimoji="1" lang="ja-JP" altLang="en-US" sz="800" b="1" spc="-150"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シリーズ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E50E8AD-BF99-804A-A466-648F03A176DA}"/>
              </a:ext>
            </a:extLst>
          </p:cNvPr>
          <p:cNvGrpSpPr/>
          <p:nvPr/>
        </p:nvGrpSpPr>
        <p:grpSpPr>
          <a:xfrm>
            <a:off x="2291471" y="5428042"/>
            <a:ext cx="1665595" cy="1971576"/>
            <a:chOff x="2282506" y="5428042"/>
            <a:chExt cx="1665595" cy="1971576"/>
          </a:xfrm>
        </p:grpSpPr>
        <p:pic>
          <p:nvPicPr>
            <p:cNvPr id="235" name="図 234" descr="カップ, 洗面道具, コーヒー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A3224E95-7195-EB40-A038-6CE27A53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172" y="6078855"/>
              <a:ext cx="431800" cy="1155700"/>
            </a:xfrm>
            <a:prstGeom prst="rect">
              <a:avLst/>
            </a:prstGeom>
          </p:spPr>
        </p:pic>
        <p:pic>
          <p:nvPicPr>
            <p:cNvPr id="236" name="図 235" descr="テキスト&#10;&#10;中程度の精度で自動的に生成された説明">
              <a:extLst>
                <a:ext uri="{FF2B5EF4-FFF2-40B4-BE49-F238E27FC236}">
                  <a16:creationId xmlns:a16="http://schemas.microsoft.com/office/drawing/2014/main" id="{C92328F9-A6DC-2541-92E8-B62BDA04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9983" y="6511493"/>
              <a:ext cx="342900" cy="508000"/>
            </a:xfrm>
            <a:prstGeom prst="rect">
              <a:avLst/>
            </a:prstGeom>
          </p:spPr>
        </p:pic>
        <p:pic>
          <p:nvPicPr>
            <p:cNvPr id="237" name="図 236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403D149F-A26D-5646-9931-4D33D78A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0567" y="5428042"/>
              <a:ext cx="1058400" cy="151200"/>
            </a:xfrm>
            <a:prstGeom prst="rect">
              <a:avLst/>
            </a:prstGeom>
          </p:spPr>
        </p:pic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293FCBB2-416A-2443-9C4C-AF708101C662}"/>
                </a:ext>
              </a:extLst>
            </p:cNvPr>
            <p:cNvSpPr txBox="1"/>
            <p:nvPr/>
          </p:nvSpPr>
          <p:spPr>
            <a:xfrm>
              <a:off x="2282506" y="5583819"/>
              <a:ext cx="1263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フォルティス</a:t>
              </a:r>
              <a:endParaRPr kumimoji="1" lang="en-US" altLang="ja-JP" sz="900" b="1" dirty="0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kumimoji="1" lang="ja-JP" altLang="en-US" sz="900" b="1">
                  <a:solidFill>
                    <a:srgbClr val="3C868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ルミナスショット</a:t>
              </a:r>
            </a:p>
          </p:txBody>
        </p:sp>
        <p:sp>
          <p:nvSpPr>
            <p:cNvPr id="239" name="正方形/長方形 238">
              <a:extLst>
                <a:ext uri="{FF2B5EF4-FFF2-40B4-BE49-F238E27FC236}">
                  <a16:creationId xmlns:a16="http://schemas.microsoft.com/office/drawing/2014/main" id="{F81BB1D1-1D81-894B-810F-ACC9A120A9B9}"/>
                </a:ext>
              </a:extLst>
            </p:cNvPr>
            <p:cNvSpPr/>
            <p:nvPr/>
          </p:nvSpPr>
          <p:spPr>
            <a:xfrm>
              <a:off x="2583582" y="7191869"/>
              <a:ext cx="915716" cy="207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100mL</a:t>
              </a:r>
              <a:r>
                <a:rPr lang="ja-JP" altLang="en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　</a:t>
              </a:r>
              <a:r>
                <a:rPr lang="en-US" altLang="ja-JP" sz="750" dirty="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7,370</a:t>
              </a:r>
              <a:r>
                <a:rPr lang="ja-JP" altLang="en-US" sz="750">
                  <a:solidFill>
                    <a:schemeClr val="bg2">
                      <a:lumMod val="25000"/>
                    </a:schemeClr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円</a:t>
              </a:r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24EC767D-4F4A-C644-9F1C-BACC8C4C74C1}"/>
                </a:ext>
              </a:extLst>
            </p:cNvPr>
            <p:cNvSpPr/>
            <p:nvPr/>
          </p:nvSpPr>
          <p:spPr>
            <a:xfrm>
              <a:off x="2931572" y="6120805"/>
              <a:ext cx="1016529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地肌を健やかに整え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髪をふんわりと</a:t>
              </a:r>
              <a:endParaRPr lang="en-US" altLang="ja-JP" sz="700" b="1" dirty="0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r>
                <a:rPr lang="ja-JP" altLang="en-US" sz="700" b="1">
                  <a:solidFill>
                    <a:srgbClr val="03898F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立ち上げる</a:t>
              </a:r>
            </a:p>
          </p:txBody>
        </p:sp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DF72593C-C2DC-184E-BD66-370B34CD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5777" y="5934074"/>
              <a:ext cx="533400" cy="114300"/>
            </a:xfrm>
            <a:prstGeom prst="rect">
              <a:avLst/>
            </a:prstGeom>
          </p:spPr>
        </p:pic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8B7794FB-1880-4549-9FD5-DC8122734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1883" y="7083501"/>
              <a:ext cx="419100" cy="76200"/>
            </a:xfrm>
            <a:prstGeom prst="rect">
              <a:avLst/>
            </a:prstGeom>
          </p:spPr>
        </p:pic>
      </p:grpSp>
      <p:pic>
        <p:nvPicPr>
          <p:cNvPr id="245" name="図 244">
            <a:extLst>
              <a:ext uri="{FF2B5EF4-FFF2-40B4-BE49-F238E27FC236}">
                <a16:creationId xmlns:a16="http://schemas.microsoft.com/office/drawing/2014/main" id="{36A2C32A-3C8D-9743-B6DC-4169EAE40336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-4508138" y="110378"/>
            <a:ext cx="1753618" cy="426113"/>
          </a:xfrm>
          <a:prstGeom prst="rect">
            <a:avLst/>
          </a:prstGeom>
        </p:spPr>
      </p:pic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AD31686A-EA2B-034C-9691-F4919BA98083}"/>
              </a:ext>
            </a:extLst>
          </p:cNvPr>
          <p:cNvCxnSpPr>
            <a:cxnSpLocks/>
          </p:cNvCxnSpPr>
          <p:nvPr/>
        </p:nvCxnSpPr>
        <p:spPr>
          <a:xfrm>
            <a:off x="2129451" y="5122106"/>
            <a:ext cx="0" cy="21576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BA754E-457E-9C4D-A47B-7070737261AE}"/>
              </a:ext>
            </a:extLst>
          </p:cNvPr>
          <p:cNvSpPr txBox="1"/>
          <p:nvPr/>
        </p:nvSpPr>
        <p:spPr>
          <a:xfrm>
            <a:off x="11826240" y="3779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5E3BB73A-7DD2-4C4F-BCB7-BFB6473E64FA}"/>
              </a:ext>
            </a:extLst>
          </p:cNvPr>
          <p:cNvSpPr/>
          <p:nvPr/>
        </p:nvSpPr>
        <p:spPr>
          <a:xfrm>
            <a:off x="5851717" y="480604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98162ACF-272E-5041-87E7-BAE71B26E1AD}"/>
              </a:ext>
            </a:extLst>
          </p:cNvPr>
          <p:cNvSpPr txBox="1"/>
          <p:nvPr/>
        </p:nvSpPr>
        <p:spPr>
          <a:xfrm>
            <a:off x="5684436" y="3364926"/>
            <a:ext cx="141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エクスシールド</a:t>
            </a:r>
            <a:endParaRPr kumimoji="1" lang="en-US" altLang="ja-JP" sz="900" dirty="0"/>
          </a:p>
          <a:p>
            <a:r>
              <a:rPr kumimoji="1" lang="ja-JP" altLang="en-US" sz="900" dirty="0" smtClean="0"/>
              <a:t>リフレクトセラム</a:t>
            </a:r>
            <a:endParaRPr kumimoji="1" lang="ja-JP" altLang="en-US" sz="900" dirty="0"/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206134EE-0087-324B-9EC2-A1A6E895DA21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710183" y="3669403"/>
            <a:ext cx="529432" cy="1104900"/>
          </a:xfrm>
          <a:prstGeom prst="rect">
            <a:avLst/>
          </a:prstGeom>
        </p:spPr>
      </p:pic>
      <p:pic>
        <p:nvPicPr>
          <p:cNvPr id="197" name="図 196" descr="アイコン&#10;&#10;自動的に生成された説明">
            <a:extLst>
              <a:ext uri="{FF2B5EF4-FFF2-40B4-BE49-F238E27FC236}">
                <a16:creationId xmlns:a16="http://schemas.microsoft.com/office/drawing/2014/main" id="{BB1E8810-0023-CC4D-8F38-C5EF6CFA4328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780022" y="3198320"/>
            <a:ext cx="1097143" cy="1440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88D7E9FE-88B6-0240-ACAB-C13E761DBE9D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6208289" y="4705018"/>
            <a:ext cx="419100" cy="76200"/>
          </a:xfrm>
          <a:prstGeom prst="rect">
            <a:avLst/>
          </a:prstGeom>
        </p:spPr>
      </p:pic>
      <p:pic>
        <p:nvPicPr>
          <p:cNvPr id="200" name="図 199" descr="皿の上にあるブロッコリー&#10;&#10;低い精度で自動的に生成された説明">
            <a:extLst>
              <a:ext uri="{FF2B5EF4-FFF2-40B4-BE49-F238E27FC236}">
                <a16:creationId xmlns:a16="http://schemas.microsoft.com/office/drawing/2014/main" id="{FEC55B13-49DF-2742-B92B-AD878FFA2327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6256180" y="4322696"/>
            <a:ext cx="330200" cy="330200"/>
          </a:xfrm>
          <a:prstGeom prst="rect">
            <a:avLst/>
          </a:prstGeom>
        </p:spPr>
      </p:pic>
      <p:pic>
        <p:nvPicPr>
          <p:cNvPr id="201" name="図 200" descr="図形&#10;&#10;中程度の精度で自動的に生成された説明">
            <a:extLst>
              <a:ext uri="{FF2B5EF4-FFF2-40B4-BE49-F238E27FC236}">
                <a16:creationId xmlns:a16="http://schemas.microsoft.com/office/drawing/2014/main" id="{4FCB8CCD-48F0-8E42-87BA-FE65AA0D33F1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6303524" y="4230653"/>
            <a:ext cx="259956" cy="79431"/>
          </a:xfrm>
          <a:prstGeom prst="rect">
            <a:avLst/>
          </a:prstGeom>
        </p:spPr>
      </p:pic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413870A9-F54A-0D4F-B3B7-52F815E0936B}"/>
              </a:ext>
            </a:extLst>
          </p:cNvPr>
          <p:cNvSpPr/>
          <p:nvPr/>
        </p:nvSpPr>
        <p:spPr>
          <a:xfrm>
            <a:off x="6100683" y="3793640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　</a:t>
            </a:r>
            <a:r>
              <a:rPr lang="en-US" altLang="ja-JP" sz="700" b="1" dirty="0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 </a:t>
            </a:r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付着を抑制し、</a:t>
            </a:r>
            <a:endParaRPr lang="en-US" altLang="ja-JP" sz="700" b="1" dirty="0">
              <a:solidFill>
                <a:srgbClr val="6F964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6F964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61532623-2E02-9E47-B6FA-077D8B13C804}"/>
              </a:ext>
            </a:extLst>
          </p:cNvPr>
          <p:cNvSpPr/>
          <p:nvPr/>
        </p:nvSpPr>
        <p:spPr>
          <a:xfrm>
            <a:off x="6554965" y="3786075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※2</a:t>
            </a:r>
            <a:endParaRPr lang="ja-JP" altLang="en-US" sz="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7CC41B9A-72B8-564D-9B96-651373EA85E8}"/>
              </a:ext>
            </a:extLst>
          </p:cNvPr>
          <p:cNvSpPr/>
          <p:nvPr/>
        </p:nvSpPr>
        <p:spPr>
          <a:xfrm>
            <a:off x="1611913" y="2807151"/>
            <a:ext cx="30489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" dirty="0">
                <a:latin typeface="+mn-ea"/>
              </a:rPr>
              <a:t>※1</a:t>
            </a:r>
            <a:endParaRPr lang="ja-JP" altLang="en-US" sz="60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FD2846C0-E99C-CD47-9B54-2DBEEE6B09B2}"/>
              </a:ext>
            </a:extLst>
          </p:cNvPr>
          <p:cNvSpPr/>
          <p:nvPr/>
        </p:nvSpPr>
        <p:spPr>
          <a:xfrm>
            <a:off x="523555" y="7378931"/>
            <a:ext cx="7635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年齢に応じたお手入れのこと　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大気中に浮遊するちり・ほこり・花粉などが髪に付着すること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※3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グロウエッセンス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   ※4  </a:t>
            </a:r>
            <a:r>
              <a:rPr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</a:t>
            </a:r>
          </a:p>
          <a:p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4" name="正方形/長方形 213">
            <a:extLst>
              <a:ext uri="{FF2B5EF4-FFF2-40B4-BE49-F238E27FC236}">
                <a16:creationId xmlns:a16="http://schemas.microsoft.com/office/drawing/2014/main" id="{90CA2614-F220-AD44-AF81-15AECFBCAD4D}"/>
              </a:ext>
            </a:extLst>
          </p:cNvPr>
          <p:cNvSpPr/>
          <p:nvPr/>
        </p:nvSpPr>
        <p:spPr>
          <a:xfrm>
            <a:off x="9593576" y="5609331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F41F9CA1-B573-1D45-BE54-5C8A528D9EDE}"/>
              </a:ext>
            </a:extLst>
          </p:cNvPr>
          <p:cNvSpPr/>
          <p:nvPr/>
        </p:nvSpPr>
        <p:spPr>
          <a:xfrm>
            <a:off x="4671532" y="5730775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28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図 246" descr="水鳥, 大きい, 水, 鳥 が含まれている画像&#10;&#10;自動的に生成された説明">
            <a:extLst>
              <a:ext uri="{FF2B5EF4-FFF2-40B4-BE49-F238E27FC236}">
                <a16:creationId xmlns:a16="http://schemas.microsoft.com/office/drawing/2014/main" id="{69E48EFE-348F-AB45-87B9-61CB2E90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415699"/>
          </a:xfrm>
          <a:prstGeom prst="rect">
            <a:avLst/>
          </a:prstGeom>
        </p:spPr>
      </p:pic>
      <p:pic>
        <p:nvPicPr>
          <p:cNvPr id="497" name="図 496">
            <a:extLst>
              <a:ext uri="{FF2B5EF4-FFF2-40B4-BE49-F238E27FC236}">
                <a16:creationId xmlns:a16="http://schemas.microsoft.com/office/drawing/2014/main" id="{32A365D9-F012-9547-AF08-7D9574D4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" y="991433"/>
            <a:ext cx="10680700" cy="342900"/>
          </a:xfrm>
          <a:prstGeom prst="rect">
            <a:avLst/>
          </a:prstGeom>
        </p:spPr>
      </p:pic>
      <p:pic>
        <p:nvPicPr>
          <p:cNvPr id="498" name="図 497" descr="洗面道具, 屋内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058E957-CD67-A441-9A2E-E54D1152C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44" y="2001181"/>
            <a:ext cx="1371600" cy="698500"/>
          </a:xfrm>
          <a:prstGeom prst="rect">
            <a:avLst/>
          </a:prstGeom>
        </p:spPr>
      </p:pic>
      <p:pic>
        <p:nvPicPr>
          <p:cNvPr id="499" name="図 498">
            <a:extLst>
              <a:ext uri="{FF2B5EF4-FFF2-40B4-BE49-F238E27FC236}">
                <a16:creationId xmlns:a16="http://schemas.microsoft.com/office/drawing/2014/main" id="{84EC342D-84A1-964F-822F-774935EE5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1587"/>
            <a:ext cx="10691813" cy="165075"/>
          </a:xfrm>
          <a:prstGeom prst="rect">
            <a:avLst/>
          </a:prstGeom>
        </p:spPr>
      </p:pic>
      <p:pic>
        <p:nvPicPr>
          <p:cNvPr id="500" name="図 499">
            <a:extLst>
              <a:ext uri="{FF2B5EF4-FFF2-40B4-BE49-F238E27FC236}">
                <a16:creationId xmlns:a16="http://schemas.microsoft.com/office/drawing/2014/main" id="{7ED2A2F8-1AFD-B944-93E9-EAB94CE96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03664"/>
            <a:ext cx="10691813" cy="164880"/>
          </a:xfrm>
          <a:prstGeom prst="rect">
            <a:avLst/>
          </a:prstGeom>
        </p:spPr>
      </p:pic>
      <p:sp>
        <p:nvSpPr>
          <p:cNvPr id="501" name="テキスト ボックス 500">
            <a:extLst>
              <a:ext uri="{FF2B5EF4-FFF2-40B4-BE49-F238E27FC236}">
                <a16:creationId xmlns:a16="http://schemas.microsoft.com/office/drawing/2014/main" id="{55F3C47C-DD03-434E-8F44-5C55B43A37BF}"/>
              </a:ext>
            </a:extLst>
          </p:cNvPr>
          <p:cNvSpPr txBox="1"/>
          <p:nvPr/>
        </p:nvSpPr>
        <p:spPr>
          <a:xfrm>
            <a:off x="387125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クライマティックステージ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2" name="テキスト ボックス 501">
            <a:extLst>
              <a:ext uri="{FF2B5EF4-FFF2-40B4-BE49-F238E27FC236}">
                <a16:creationId xmlns:a16="http://schemas.microsoft.com/office/drawing/2014/main" id="{E8A8EB90-F2D6-6340-84CE-DB7B95B60D26}"/>
              </a:ext>
            </a:extLst>
          </p:cNvPr>
          <p:cNvSpPr txBox="1"/>
          <p:nvPr/>
        </p:nvSpPr>
        <p:spPr>
          <a:xfrm>
            <a:off x="387125" y="1119550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季節に合わせたスペシャルケア</a:t>
            </a:r>
          </a:p>
        </p:txBody>
      </p:sp>
      <p:sp>
        <p:nvSpPr>
          <p:cNvPr id="503" name="テキスト ボックス 502">
            <a:extLst>
              <a:ext uri="{FF2B5EF4-FFF2-40B4-BE49-F238E27FC236}">
                <a16:creationId xmlns:a16="http://schemas.microsoft.com/office/drawing/2014/main" id="{5B8AAF6F-70FB-4B45-8139-1E2419B431F0}"/>
              </a:ext>
            </a:extLst>
          </p:cNvPr>
          <p:cNvSpPr txBox="1"/>
          <p:nvPr/>
        </p:nvSpPr>
        <p:spPr>
          <a:xfrm>
            <a:off x="2993438" y="949962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エイジングヘアケア</a:t>
            </a:r>
            <a:r>
              <a:rPr lang="en-US" altLang="ja-JP" sz="1000" b="1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    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4" name="テキスト ボックス 503">
            <a:extLst>
              <a:ext uri="{FF2B5EF4-FFF2-40B4-BE49-F238E27FC236}">
                <a16:creationId xmlns:a16="http://schemas.microsoft.com/office/drawing/2014/main" id="{0404E0B0-AC01-4848-AA45-D1228C560B3A}"/>
              </a:ext>
            </a:extLst>
          </p:cNvPr>
          <p:cNvSpPr txBox="1"/>
          <p:nvPr/>
        </p:nvSpPr>
        <p:spPr>
          <a:xfrm>
            <a:off x="4778435" y="980739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年齢にともなう変化をサポートして美しい髪へ</a:t>
            </a:r>
          </a:p>
        </p:txBody>
      </p:sp>
      <p:sp>
        <p:nvSpPr>
          <p:cNvPr id="505" name="テキスト ボックス 504">
            <a:extLst>
              <a:ext uri="{FF2B5EF4-FFF2-40B4-BE49-F238E27FC236}">
                <a16:creationId xmlns:a16="http://schemas.microsoft.com/office/drawing/2014/main" id="{C0D2CEE7-9285-1445-BF48-C99E8AB699F3}"/>
              </a:ext>
            </a:extLst>
          </p:cNvPr>
          <p:cNvSpPr txBox="1"/>
          <p:nvPr/>
        </p:nvSpPr>
        <p:spPr>
          <a:xfrm>
            <a:off x="4149574" y="96710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</a:t>
            </a:r>
            <a:endParaRPr lang="ja-JP" altLang="en-US" sz="5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6" name="テキスト ボックス 505">
            <a:extLst>
              <a:ext uri="{FF2B5EF4-FFF2-40B4-BE49-F238E27FC236}">
                <a16:creationId xmlns:a16="http://schemas.microsoft.com/office/drawing/2014/main" id="{00F93551-83E6-8745-99FB-3B85A6281CB1}"/>
              </a:ext>
            </a:extLst>
          </p:cNvPr>
          <p:cNvSpPr txBox="1"/>
          <p:nvPr/>
        </p:nvSpPr>
        <p:spPr>
          <a:xfrm>
            <a:off x="7035136" y="1014772"/>
            <a:ext cx="112875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※2 </a:t>
            </a:r>
            <a:r>
              <a:rPr lang="ja-JP" altLang="en-US" sz="5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年齢に応じたヘアケアのこと</a:t>
            </a:r>
            <a:endParaRPr lang="ja-JP" altLang="en-US" sz="50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07" name="テキスト ボックス 506">
            <a:extLst>
              <a:ext uri="{FF2B5EF4-FFF2-40B4-BE49-F238E27FC236}">
                <a16:creationId xmlns:a16="http://schemas.microsoft.com/office/drawing/2014/main" id="{8885E6DF-C7C0-AC4B-962E-B0F95C21FC4B}"/>
              </a:ext>
            </a:extLst>
          </p:cNvPr>
          <p:cNvSpPr txBox="1"/>
          <p:nvPr/>
        </p:nvSpPr>
        <p:spPr>
          <a:xfrm>
            <a:off x="8152297" y="981051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エターナルステージ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08" name="テキスト ボックス 507">
            <a:extLst>
              <a:ext uri="{FF2B5EF4-FFF2-40B4-BE49-F238E27FC236}">
                <a16:creationId xmlns:a16="http://schemas.microsoft.com/office/drawing/2014/main" id="{EA5E3D35-08BE-184F-A490-8DF680471F85}"/>
              </a:ext>
            </a:extLst>
          </p:cNvPr>
          <p:cNvSpPr txBox="1"/>
          <p:nvPr/>
        </p:nvSpPr>
        <p:spPr>
          <a:xfrm>
            <a:off x="8152297" y="1119550"/>
            <a:ext cx="27336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いつまでも髪の美しさを育みたい気持ちに寄り添う</a:t>
            </a:r>
          </a:p>
        </p:txBody>
      </p:sp>
      <p:sp>
        <p:nvSpPr>
          <p:cNvPr id="509" name="テキスト ボックス 508">
            <a:extLst>
              <a:ext uri="{FF2B5EF4-FFF2-40B4-BE49-F238E27FC236}">
                <a16:creationId xmlns:a16="http://schemas.microsoft.com/office/drawing/2014/main" id="{79512E63-8E9E-A94A-8D7B-3955E3333AD5}"/>
              </a:ext>
            </a:extLst>
          </p:cNvPr>
          <p:cNvSpPr txBox="1"/>
          <p:nvPr/>
        </p:nvSpPr>
        <p:spPr>
          <a:xfrm>
            <a:off x="446021" y="1545591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62983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エクスシールド</a:t>
            </a:r>
          </a:p>
        </p:txBody>
      </p:sp>
      <p:pic>
        <p:nvPicPr>
          <p:cNvPr id="510" name="図 509" descr="アイコン&#10;&#10;自動的に生成された説明">
            <a:extLst>
              <a:ext uri="{FF2B5EF4-FFF2-40B4-BE49-F238E27FC236}">
                <a16:creationId xmlns:a16="http://schemas.microsoft.com/office/drawing/2014/main" id="{767E5C08-671C-EA41-8ABD-CBA71C410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87" y="1429041"/>
            <a:ext cx="1016000" cy="127000"/>
          </a:xfrm>
          <a:prstGeom prst="rect">
            <a:avLst/>
          </a:prstGeom>
        </p:spPr>
      </p:pic>
      <p:pic>
        <p:nvPicPr>
          <p:cNvPr id="511" name="図 510" descr="アイコン&#10;&#10;自動的に生成された説明">
            <a:extLst>
              <a:ext uri="{FF2B5EF4-FFF2-40B4-BE49-F238E27FC236}">
                <a16:creationId xmlns:a16="http://schemas.microsoft.com/office/drawing/2014/main" id="{CC499987-347F-6343-97AA-5CD7BF0AE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449" y="1249114"/>
            <a:ext cx="711200" cy="152400"/>
          </a:xfrm>
          <a:prstGeom prst="rect">
            <a:avLst/>
          </a:prstGeom>
        </p:spPr>
      </p:pic>
      <p:pic>
        <p:nvPicPr>
          <p:cNvPr id="512" name="図 511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BAE9BD72-CF27-214C-9AB5-9650B4D58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5691" y="1249114"/>
            <a:ext cx="1041400" cy="127000"/>
          </a:xfrm>
          <a:prstGeom prst="rect">
            <a:avLst/>
          </a:prstGeom>
        </p:spPr>
      </p:pic>
      <p:pic>
        <p:nvPicPr>
          <p:cNvPr id="513" name="図 512" descr="ロゴ&#10;&#10;自動的に生成された説明">
            <a:extLst>
              <a:ext uri="{FF2B5EF4-FFF2-40B4-BE49-F238E27FC236}">
                <a16:creationId xmlns:a16="http://schemas.microsoft.com/office/drawing/2014/main" id="{EF5915F8-67C1-1D46-A689-375D9E8734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525" y="1249114"/>
            <a:ext cx="1092200" cy="127000"/>
          </a:xfrm>
          <a:prstGeom prst="rect">
            <a:avLst/>
          </a:prstGeom>
        </p:spPr>
      </p:pic>
      <p:pic>
        <p:nvPicPr>
          <p:cNvPr id="514" name="図 513" descr="アイコン&#10;&#10;自動的に生成された説明">
            <a:extLst>
              <a:ext uri="{FF2B5EF4-FFF2-40B4-BE49-F238E27FC236}">
                <a16:creationId xmlns:a16="http://schemas.microsoft.com/office/drawing/2014/main" id="{E764EECB-5C9D-4E4F-A4F2-BA8BD78EE8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3127" y="1407609"/>
            <a:ext cx="850900" cy="127000"/>
          </a:xfrm>
          <a:prstGeom prst="rect">
            <a:avLst/>
          </a:prstGeom>
        </p:spPr>
      </p:pic>
      <p:sp>
        <p:nvSpPr>
          <p:cNvPr id="515" name="テキスト ボックス 514">
            <a:extLst>
              <a:ext uri="{FF2B5EF4-FFF2-40B4-BE49-F238E27FC236}">
                <a16:creationId xmlns:a16="http://schemas.microsoft.com/office/drawing/2014/main" id="{ACD2F15E-597D-1B4E-A2E0-5A2A1F60E064}"/>
              </a:ext>
            </a:extLst>
          </p:cNvPr>
          <p:cNvSpPr txBox="1"/>
          <p:nvPr/>
        </p:nvSpPr>
        <p:spPr>
          <a:xfrm>
            <a:off x="2752751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7408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エクイアル</a:t>
            </a:r>
          </a:p>
        </p:txBody>
      </p:sp>
      <p:sp>
        <p:nvSpPr>
          <p:cNvPr id="516" name="テキスト ボックス 515">
            <a:extLst>
              <a:ext uri="{FF2B5EF4-FFF2-40B4-BE49-F238E27FC236}">
                <a16:creationId xmlns:a16="http://schemas.microsoft.com/office/drawing/2014/main" id="{936D47EF-CCBA-344E-B651-A28B159882CB}"/>
              </a:ext>
            </a:extLst>
          </p:cNvPr>
          <p:cNvSpPr txBox="1"/>
          <p:nvPr/>
        </p:nvSpPr>
        <p:spPr>
          <a:xfrm>
            <a:off x="4354080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C035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イミュライズ</a:t>
            </a:r>
          </a:p>
        </p:txBody>
      </p:sp>
      <p:sp>
        <p:nvSpPr>
          <p:cNvPr id="517" name="テキスト ボックス 516">
            <a:extLst>
              <a:ext uri="{FF2B5EF4-FFF2-40B4-BE49-F238E27FC236}">
                <a16:creationId xmlns:a16="http://schemas.microsoft.com/office/drawing/2014/main" id="{988A368C-EDAF-214C-9676-6B5DC3F2E215}"/>
              </a:ext>
            </a:extLst>
          </p:cNvPr>
          <p:cNvSpPr txBox="1"/>
          <p:nvPr/>
        </p:nvSpPr>
        <p:spPr>
          <a:xfrm>
            <a:off x="6357604" y="1356635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B0372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タイムサージ</a:t>
            </a:r>
          </a:p>
        </p:txBody>
      </p:sp>
      <p:sp>
        <p:nvSpPr>
          <p:cNvPr id="518" name="テキスト ボックス 517">
            <a:extLst>
              <a:ext uri="{FF2B5EF4-FFF2-40B4-BE49-F238E27FC236}">
                <a16:creationId xmlns:a16="http://schemas.microsoft.com/office/drawing/2014/main" id="{48BD9F9D-96FD-F149-A969-BC90357BAE60}"/>
              </a:ext>
            </a:extLst>
          </p:cNvPr>
          <p:cNvSpPr txBox="1"/>
          <p:nvPr/>
        </p:nvSpPr>
        <p:spPr>
          <a:xfrm>
            <a:off x="8356991" y="1515047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5A45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ディオーラム</a:t>
            </a:r>
          </a:p>
        </p:txBody>
      </p:sp>
      <p:sp>
        <p:nvSpPr>
          <p:cNvPr id="519" name="正方形/長方形 518">
            <a:extLst>
              <a:ext uri="{FF2B5EF4-FFF2-40B4-BE49-F238E27FC236}">
                <a16:creationId xmlns:a16="http://schemas.microsoft.com/office/drawing/2014/main" id="{734DCD60-4A8E-AD46-9007-1ED163B873C2}"/>
              </a:ext>
            </a:extLst>
          </p:cNvPr>
          <p:cNvSpPr/>
          <p:nvPr/>
        </p:nvSpPr>
        <p:spPr>
          <a:xfrm>
            <a:off x="446021" y="1692541"/>
            <a:ext cx="12698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微粒子汚れ　 を除去し、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696F8096-59CE-294A-A52C-2610C8A55128}"/>
              </a:ext>
            </a:extLst>
          </p:cNvPr>
          <p:cNvSpPr txBox="1"/>
          <p:nvPr/>
        </p:nvSpPr>
        <p:spPr>
          <a:xfrm>
            <a:off x="932241" y="1695185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※1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1" name="正方形/長方形 520">
            <a:extLst>
              <a:ext uri="{FF2B5EF4-FFF2-40B4-BE49-F238E27FC236}">
                <a16:creationId xmlns:a16="http://schemas.microsoft.com/office/drawing/2014/main" id="{9B9328CE-09A2-4745-B2C5-2F6414F49B66}"/>
              </a:ext>
            </a:extLst>
          </p:cNvPr>
          <p:cNvSpPr/>
          <p:nvPr/>
        </p:nvSpPr>
        <p:spPr>
          <a:xfrm>
            <a:off x="1239683" y="2599539"/>
            <a:ext cx="58492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120g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2" name="正方形/長方形 521">
            <a:extLst>
              <a:ext uri="{FF2B5EF4-FFF2-40B4-BE49-F238E27FC236}">
                <a16:creationId xmlns:a16="http://schemas.microsoft.com/office/drawing/2014/main" id="{1546E1F5-C31D-554F-AD04-E0A37E3CF3E3}"/>
              </a:ext>
            </a:extLst>
          </p:cNvPr>
          <p:cNvSpPr/>
          <p:nvPr/>
        </p:nvSpPr>
        <p:spPr>
          <a:xfrm>
            <a:off x="1334764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2,640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3" name="正方形/長方形 522">
            <a:extLst>
              <a:ext uri="{FF2B5EF4-FFF2-40B4-BE49-F238E27FC236}">
                <a16:creationId xmlns:a16="http://schemas.microsoft.com/office/drawing/2014/main" id="{74FECE83-5D57-6548-B908-7090198374C1}"/>
              </a:ext>
            </a:extLst>
          </p:cNvPr>
          <p:cNvSpPr/>
          <p:nvPr/>
        </p:nvSpPr>
        <p:spPr>
          <a:xfrm>
            <a:off x="877561" y="2357577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93B876"/>
                </a:solidFill>
              </a:rPr>
              <a:t>エクスシールド</a:t>
            </a:r>
            <a:endParaRPr lang="en-US" altLang="ja-JP" sz="600" b="1" spc="-150" dirty="0">
              <a:solidFill>
                <a:srgbClr val="93B876"/>
              </a:solidFill>
            </a:endParaRPr>
          </a:p>
          <a:p>
            <a:r>
              <a:rPr lang="ja-JP" altLang="en-US" sz="600" b="1" spc="-150">
                <a:solidFill>
                  <a:srgbClr val="93B876"/>
                </a:solidFill>
              </a:rPr>
              <a:t>クリアジェル</a:t>
            </a:r>
          </a:p>
          <a:p>
            <a:endParaRPr lang="ja-JP" altLang="en-US" sz="600" b="1" spc="-150">
              <a:solidFill>
                <a:srgbClr val="93B876"/>
              </a:solidFill>
            </a:endParaRPr>
          </a:p>
        </p:txBody>
      </p:sp>
      <p:sp>
        <p:nvSpPr>
          <p:cNvPr id="524" name="正方形/長方形 523">
            <a:extLst>
              <a:ext uri="{FF2B5EF4-FFF2-40B4-BE49-F238E27FC236}">
                <a16:creationId xmlns:a16="http://schemas.microsoft.com/office/drawing/2014/main" id="{1AEF6EF1-05F0-684F-866F-B01CB9E6AC75}"/>
              </a:ext>
            </a:extLst>
          </p:cNvPr>
          <p:cNvSpPr/>
          <p:nvPr/>
        </p:nvSpPr>
        <p:spPr>
          <a:xfrm>
            <a:off x="1794775" y="1786014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金木犀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25" name="図 524" descr="皿の上のピザ&#10;&#10;低い精度で自動的に生成された説明">
            <a:extLst>
              <a:ext uri="{FF2B5EF4-FFF2-40B4-BE49-F238E27FC236}">
                <a16:creationId xmlns:a16="http://schemas.microsoft.com/office/drawing/2014/main" id="{A5124AE9-4029-C741-9638-AA6FCD7AB7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4669" y="1522566"/>
            <a:ext cx="292100" cy="292100"/>
          </a:xfrm>
          <a:prstGeom prst="rect">
            <a:avLst/>
          </a:prstGeom>
        </p:spPr>
      </p:pic>
      <p:sp>
        <p:nvSpPr>
          <p:cNvPr id="526" name="正方形/長方形 525">
            <a:extLst>
              <a:ext uri="{FF2B5EF4-FFF2-40B4-BE49-F238E27FC236}">
                <a16:creationId xmlns:a16="http://schemas.microsoft.com/office/drawing/2014/main" id="{69C38A82-CD4C-5E49-B5CB-42C78D667083}"/>
              </a:ext>
            </a:extLst>
          </p:cNvPr>
          <p:cNvSpPr/>
          <p:nvPr/>
        </p:nvSpPr>
        <p:spPr>
          <a:xfrm>
            <a:off x="1794776" y="138782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93B8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93B876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27" name="図 526" descr="ワインのボトル&#10;&#10;中程度の精度で自動的に生成された説明">
            <a:extLst>
              <a:ext uri="{FF2B5EF4-FFF2-40B4-BE49-F238E27FC236}">
                <a16:creationId xmlns:a16="http://schemas.microsoft.com/office/drawing/2014/main" id="{DDF088CC-9B70-D948-BE60-725D1752E6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4825" y="2023993"/>
            <a:ext cx="1485900" cy="673100"/>
          </a:xfrm>
          <a:prstGeom prst="rect">
            <a:avLst/>
          </a:prstGeom>
        </p:spPr>
      </p:pic>
      <p:sp>
        <p:nvSpPr>
          <p:cNvPr id="528" name="正方形/長方形 527">
            <a:extLst>
              <a:ext uri="{FF2B5EF4-FFF2-40B4-BE49-F238E27FC236}">
                <a16:creationId xmlns:a16="http://schemas.microsoft.com/office/drawing/2014/main" id="{D041EA4E-5289-F244-BAD5-A5C600694555}"/>
              </a:ext>
            </a:extLst>
          </p:cNvPr>
          <p:cNvSpPr/>
          <p:nvPr/>
        </p:nvSpPr>
        <p:spPr>
          <a:xfrm>
            <a:off x="2744825" y="1627363"/>
            <a:ext cx="124264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毛先のまとまりと根元の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立ち上がりの弱さが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29" name="図 528" descr="アイコン&#10;&#10;自動的に生成された説明">
            <a:extLst>
              <a:ext uri="{FF2B5EF4-FFF2-40B4-BE49-F238E27FC236}">
                <a16:creationId xmlns:a16="http://schemas.microsoft.com/office/drawing/2014/main" id="{925E5E58-C970-EF46-B979-D0E9D5F890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375" y="1518016"/>
            <a:ext cx="838200" cy="127000"/>
          </a:xfrm>
          <a:prstGeom prst="rect">
            <a:avLst/>
          </a:prstGeom>
        </p:spPr>
      </p:pic>
      <p:sp>
        <p:nvSpPr>
          <p:cNvPr id="530" name="正方形/長方形 529">
            <a:extLst>
              <a:ext uri="{FF2B5EF4-FFF2-40B4-BE49-F238E27FC236}">
                <a16:creationId xmlns:a16="http://schemas.microsoft.com/office/drawing/2014/main" id="{C02F0445-2FC9-4E4E-B3C2-1F4609F98364}"/>
              </a:ext>
            </a:extLst>
          </p:cNvPr>
          <p:cNvSpPr/>
          <p:nvPr/>
        </p:nvSpPr>
        <p:spPr>
          <a:xfrm>
            <a:off x="268824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シャンプー</a:t>
            </a:r>
          </a:p>
        </p:txBody>
      </p:sp>
      <p:sp>
        <p:nvSpPr>
          <p:cNvPr id="531" name="正方形/長方形 530">
            <a:extLst>
              <a:ext uri="{FF2B5EF4-FFF2-40B4-BE49-F238E27FC236}">
                <a16:creationId xmlns:a16="http://schemas.microsoft.com/office/drawing/2014/main" id="{3799708C-79B0-3143-9456-97888C3015C6}"/>
              </a:ext>
            </a:extLst>
          </p:cNvPr>
          <p:cNvSpPr/>
          <p:nvPr/>
        </p:nvSpPr>
        <p:spPr>
          <a:xfrm>
            <a:off x="357858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74089"/>
                </a:solidFill>
              </a:rPr>
              <a:t>エクイアル</a:t>
            </a:r>
          </a:p>
          <a:p>
            <a:r>
              <a:rPr lang="ja-JP" altLang="en-US" sz="600" b="1" spc="-150">
                <a:solidFill>
                  <a:srgbClr val="B74089"/>
                </a:solidFill>
              </a:rPr>
              <a:t>ヘアトリートメント</a:t>
            </a:r>
          </a:p>
        </p:txBody>
      </p:sp>
      <p:sp>
        <p:nvSpPr>
          <p:cNvPr id="532" name="正方形/長方形 531">
            <a:extLst>
              <a:ext uri="{FF2B5EF4-FFF2-40B4-BE49-F238E27FC236}">
                <a16:creationId xmlns:a16="http://schemas.microsoft.com/office/drawing/2014/main" id="{B08F2453-628F-3348-8760-9D27EEFCEC7A}"/>
              </a:ext>
            </a:extLst>
          </p:cNvPr>
          <p:cNvSpPr/>
          <p:nvPr/>
        </p:nvSpPr>
        <p:spPr>
          <a:xfrm>
            <a:off x="273698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3" name="正方形/長方形 532">
            <a:extLst>
              <a:ext uri="{FF2B5EF4-FFF2-40B4-BE49-F238E27FC236}">
                <a16:creationId xmlns:a16="http://schemas.microsoft.com/office/drawing/2014/main" id="{B64BF240-44AF-EC44-9113-2358F0AE7C9E}"/>
              </a:ext>
            </a:extLst>
          </p:cNvPr>
          <p:cNvSpPr/>
          <p:nvPr/>
        </p:nvSpPr>
        <p:spPr>
          <a:xfrm>
            <a:off x="303401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4" name="正方形/長方形 533">
            <a:extLst>
              <a:ext uri="{FF2B5EF4-FFF2-40B4-BE49-F238E27FC236}">
                <a16:creationId xmlns:a16="http://schemas.microsoft.com/office/drawing/2014/main" id="{467A7A03-FEEE-864C-9395-4C58A13AD592}"/>
              </a:ext>
            </a:extLst>
          </p:cNvPr>
          <p:cNvSpPr/>
          <p:nvPr/>
        </p:nvSpPr>
        <p:spPr>
          <a:xfrm>
            <a:off x="335626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35" name="正方形/長方形 534">
            <a:extLst>
              <a:ext uri="{FF2B5EF4-FFF2-40B4-BE49-F238E27FC236}">
                <a16:creationId xmlns:a16="http://schemas.microsoft.com/office/drawing/2014/main" id="{C999D2D1-03BC-D442-8BE0-7929706A2871}"/>
              </a:ext>
            </a:extLst>
          </p:cNvPr>
          <p:cNvSpPr/>
          <p:nvPr/>
        </p:nvSpPr>
        <p:spPr>
          <a:xfrm>
            <a:off x="3597039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36" name="図 535" descr="動物, 花 が含まれている画像&#10;&#10;自動的に生成された説明">
            <a:extLst>
              <a:ext uri="{FF2B5EF4-FFF2-40B4-BE49-F238E27FC236}">
                <a16:creationId xmlns:a16="http://schemas.microsoft.com/office/drawing/2014/main" id="{66014557-65F0-494D-8F65-3DE5FC5A34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16212" y="1387481"/>
            <a:ext cx="292100" cy="444500"/>
          </a:xfrm>
          <a:prstGeom prst="rect">
            <a:avLst/>
          </a:prstGeom>
        </p:spPr>
      </p:pic>
      <p:sp>
        <p:nvSpPr>
          <p:cNvPr id="537" name="正方形/長方形 536">
            <a:extLst>
              <a:ext uri="{FF2B5EF4-FFF2-40B4-BE49-F238E27FC236}">
                <a16:creationId xmlns:a16="http://schemas.microsoft.com/office/drawing/2014/main" id="{9355110D-664C-B943-8F28-A17BAC0219CB}"/>
              </a:ext>
            </a:extLst>
          </p:cNvPr>
          <p:cNvSpPr/>
          <p:nvPr/>
        </p:nvSpPr>
        <p:spPr>
          <a:xfrm>
            <a:off x="3802586" y="1703204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マグノリア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ミケーリア 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アルバ</a:t>
            </a:r>
          </a:p>
        </p:txBody>
      </p:sp>
      <p:sp>
        <p:nvSpPr>
          <p:cNvPr id="538" name="正方形/長方形 537">
            <a:extLst>
              <a:ext uri="{FF2B5EF4-FFF2-40B4-BE49-F238E27FC236}">
                <a16:creationId xmlns:a16="http://schemas.microsoft.com/office/drawing/2014/main" id="{CE668CB5-F970-B44A-84C6-0C53B271A263}"/>
              </a:ext>
            </a:extLst>
          </p:cNvPr>
          <p:cNvSpPr/>
          <p:nvPr/>
        </p:nvSpPr>
        <p:spPr>
          <a:xfrm>
            <a:off x="3802587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740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7408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39" name="図 538" descr="アイコン&#10;&#10;自動的に生成された説明">
            <a:extLst>
              <a:ext uri="{FF2B5EF4-FFF2-40B4-BE49-F238E27FC236}">
                <a16:creationId xmlns:a16="http://schemas.microsoft.com/office/drawing/2014/main" id="{FEB192ED-03B1-8C4C-9D3A-DD4E887C67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5691" y="1519808"/>
            <a:ext cx="787400" cy="127000"/>
          </a:xfrm>
          <a:prstGeom prst="rect">
            <a:avLst/>
          </a:prstGeom>
        </p:spPr>
      </p:pic>
      <p:sp>
        <p:nvSpPr>
          <p:cNvPr id="540" name="正方形/長方形 539">
            <a:extLst>
              <a:ext uri="{FF2B5EF4-FFF2-40B4-BE49-F238E27FC236}">
                <a16:creationId xmlns:a16="http://schemas.microsoft.com/office/drawing/2014/main" id="{550F5EB3-E1CA-DA4E-AF42-512BADBCC741}"/>
              </a:ext>
            </a:extLst>
          </p:cNvPr>
          <p:cNvSpPr/>
          <p:nvPr/>
        </p:nvSpPr>
        <p:spPr>
          <a:xfrm>
            <a:off x="4333510" y="1627363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41" name="図 540" descr="カップ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7686991E-D7B8-E945-9D06-40F8E51512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6845" y="2022056"/>
            <a:ext cx="1905000" cy="673100"/>
          </a:xfrm>
          <a:prstGeom prst="rect">
            <a:avLst/>
          </a:prstGeom>
        </p:spPr>
      </p:pic>
      <p:sp>
        <p:nvSpPr>
          <p:cNvPr id="542" name="正方形/長方形 541">
            <a:extLst>
              <a:ext uri="{FF2B5EF4-FFF2-40B4-BE49-F238E27FC236}">
                <a16:creationId xmlns:a16="http://schemas.microsoft.com/office/drawing/2014/main" id="{6B1E3013-8238-A74F-A4BA-04AECF93991F}"/>
              </a:ext>
            </a:extLst>
          </p:cNvPr>
          <p:cNvSpPr/>
          <p:nvPr/>
        </p:nvSpPr>
        <p:spPr>
          <a:xfrm>
            <a:off x="5513022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ヘアニュートリエント</a:t>
            </a:r>
          </a:p>
        </p:txBody>
      </p:sp>
      <p:sp>
        <p:nvSpPr>
          <p:cNvPr id="543" name="正方形/長方形 542">
            <a:extLst>
              <a:ext uri="{FF2B5EF4-FFF2-40B4-BE49-F238E27FC236}">
                <a16:creationId xmlns:a16="http://schemas.microsoft.com/office/drawing/2014/main" id="{A7C088C4-F6B8-9046-9DB6-F1962D88ACE0}"/>
              </a:ext>
            </a:extLst>
          </p:cNvPr>
          <p:cNvSpPr/>
          <p:nvPr/>
        </p:nvSpPr>
        <p:spPr>
          <a:xfrm>
            <a:off x="4333100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シャンプー</a:t>
            </a:r>
          </a:p>
        </p:txBody>
      </p:sp>
      <p:sp>
        <p:nvSpPr>
          <p:cNvPr id="544" name="正方形/長方形 543">
            <a:extLst>
              <a:ext uri="{FF2B5EF4-FFF2-40B4-BE49-F238E27FC236}">
                <a16:creationId xmlns:a16="http://schemas.microsoft.com/office/drawing/2014/main" id="{75A21F88-C48E-5543-9537-DCF4E90C930A}"/>
              </a:ext>
            </a:extLst>
          </p:cNvPr>
          <p:cNvSpPr/>
          <p:nvPr/>
        </p:nvSpPr>
        <p:spPr>
          <a:xfrm>
            <a:off x="5288587" y="2053934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C035F"/>
                </a:solidFill>
              </a:rPr>
              <a:t>イミュライズ</a:t>
            </a:r>
          </a:p>
          <a:p>
            <a:r>
              <a:rPr lang="ja-JP" altLang="en-US" sz="600" b="1" spc="-150">
                <a:solidFill>
                  <a:srgbClr val="CC035F"/>
                </a:solidFill>
              </a:rPr>
              <a:t>ヘアトリートメント</a:t>
            </a:r>
          </a:p>
        </p:txBody>
      </p:sp>
      <p:sp>
        <p:nvSpPr>
          <p:cNvPr id="545" name="正方形/長方形 544">
            <a:extLst>
              <a:ext uri="{FF2B5EF4-FFF2-40B4-BE49-F238E27FC236}">
                <a16:creationId xmlns:a16="http://schemas.microsoft.com/office/drawing/2014/main" id="{E839000D-42B7-1049-861C-074B6A66DB39}"/>
              </a:ext>
            </a:extLst>
          </p:cNvPr>
          <p:cNvSpPr/>
          <p:nvPr/>
        </p:nvSpPr>
        <p:spPr>
          <a:xfrm>
            <a:off x="437358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6" name="正方形/長方形 545">
            <a:extLst>
              <a:ext uri="{FF2B5EF4-FFF2-40B4-BE49-F238E27FC236}">
                <a16:creationId xmlns:a16="http://schemas.microsoft.com/office/drawing/2014/main" id="{EA554CD8-23E1-154A-BE4C-39DF8E53CE45}"/>
              </a:ext>
            </a:extLst>
          </p:cNvPr>
          <p:cNvSpPr/>
          <p:nvPr/>
        </p:nvSpPr>
        <p:spPr>
          <a:xfrm>
            <a:off x="467061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7" name="正方形/長方形 546">
            <a:extLst>
              <a:ext uri="{FF2B5EF4-FFF2-40B4-BE49-F238E27FC236}">
                <a16:creationId xmlns:a16="http://schemas.microsoft.com/office/drawing/2014/main" id="{B7EA53FD-3348-C844-A8FE-58A4F0CC927A}"/>
              </a:ext>
            </a:extLst>
          </p:cNvPr>
          <p:cNvSpPr/>
          <p:nvPr/>
        </p:nvSpPr>
        <p:spPr>
          <a:xfrm>
            <a:off x="4968970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8" name="正方形/長方形 547">
            <a:extLst>
              <a:ext uri="{FF2B5EF4-FFF2-40B4-BE49-F238E27FC236}">
                <a16:creationId xmlns:a16="http://schemas.microsoft.com/office/drawing/2014/main" id="{9E8DC24D-2BBF-6D4E-90EA-04DAF5EE3D28}"/>
              </a:ext>
            </a:extLst>
          </p:cNvPr>
          <p:cNvSpPr/>
          <p:nvPr/>
        </p:nvSpPr>
        <p:spPr>
          <a:xfrm>
            <a:off x="520117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49" name="正方形/長方形 548">
            <a:extLst>
              <a:ext uri="{FF2B5EF4-FFF2-40B4-BE49-F238E27FC236}">
                <a16:creationId xmlns:a16="http://schemas.microsoft.com/office/drawing/2014/main" id="{1CB181A2-CA4E-314B-8FC6-E64C9086AC8E}"/>
              </a:ext>
            </a:extLst>
          </p:cNvPr>
          <p:cNvSpPr/>
          <p:nvPr/>
        </p:nvSpPr>
        <p:spPr>
          <a:xfrm>
            <a:off x="5602761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550" name="正方形/長方形 549">
            <a:extLst>
              <a:ext uri="{FF2B5EF4-FFF2-40B4-BE49-F238E27FC236}">
                <a16:creationId xmlns:a16="http://schemas.microsoft.com/office/drawing/2014/main" id="{CDF41532-4CD8-C241-A8C2-EEF2A125DF3E}"/>
              </a:ext>
            </a:extLst>
          </p:cNvPr>
          <p:cNvSpPr/>
          <p:nvPr/>
        </p:nvSpPr>
        <p:spPr>
          <a:xfrm>
            <a:off x="5690572" y="2599539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5,500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51" name="図 550" descr="ピンクの花&#10;&#10;自動的に生成された説明">
            <a:extLst>
              <a:ext uri="{FF2B5EF4-FFF2-40B4-BE49-F238E27FC236}">
                <a16:creationId xmlns:a16="http://schemas.microsoft.com/office/drawing/2014/main" id="{A678D5EF-A933-1545-8304-F012B2390D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65614" y="1443324"/>
            <a:ext cx="393700" cy="292100"/>
          </a:xfrm>
          <a:prstGeom prst="rect">
            <a:avLst/>
          </a:prstGeom>
        </p:spPr>
      </p:pic>
      <p:sp>
        <p:nvSpPr>
          <p:cNvPr id="552" name="正方形/長方形 551">
            <a:extLst>
              <a:ext uri="{FF2B5EF4-FFF2-40B4-BE49-F238E27FC236}">
                <a16:creationId xmlns:a16="http://schemas.microsoft.com/office/drawing/2014/main" id="{80A28150-82AB-1C4B-878D-D2317166E5A3}"/>
              </a:ext>
            </a:extLst>
          </p:cNvPr>
          <p:cNvSpPr/>
          <p:nvPr/>
        </p:nvSpPr>
        <p:spPr>
          <a:xfrm>
            <a:off x="5358460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spc="-150">
                <a:latin typeface="Yu Gothic" panose="020B0400000000000000" pitchFamily="34" charset="-128"/>
                <a:ea typeface="Yu Gothic" panose="020B0400000000000000" pitchFamily="34" charset="-128"/>
              </a:rPr>
              <a:t>ローズ・ド・メイ</a:t>
            </a:r>
          </a:p>
        </p:txBody>
      </p:sp>
      <p:sp>
        <p:nvSpPr>
          <p:cNvPr id="553" name="正方形/長方形 552">
            <a:extLst>
              <a:ext uri="{FF2B5EF4-FFF2-40B4-BE49-F238E27FC236}">
                <a16:creationId xmlns:a16="http://schemas.microsoft.com/office/drawing/2014/main" id="{57EB89EF-DC58-4F49-9D88-F71C734D529A}"/>
              </a:ext>
            </a:extLst>
          </p:cNvPr>
          <p:cNvSpPr/>
          <p:nvPr/>
        </p:nvSpPr>
        <p:spPr>
          <a:xfrm>
            <a:off x="5509315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C03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C035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54" name="図 553" descr="アイコン&#10;&#10;自動的に生成された説明">
            <a:extLst>
              <a:ext uri="{FF2B5EF4-FFF2-40B4-BE49-F238E27FC236}">
                <a16:creationId xmlns:a16="http://schemas.microsoft.com/office/drawing/2014/main" id="{8FB43117-CF8E-A845-BF60-DCCA23B7B6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2446" y="1520920"/>
            <a:ext cx="419100" cy="127000"/>
          </a:xfrm>
          <a:prstGeom prst="rect">
            <a:avLst/>
          </a:prstGeom>
        </p:spPr>
      </p:pic>
      <p:pic>
        <p:nvPicPr>
          <p:cNvPr id="555" name="図 554" descr="白い花が咲いている&#10;&#10;自動的に生成された説明">
            <a:extLst>
              <a:ext uri="{FF2B5EF4-FFF2-40B4-BE49-F238E27FC236}">
                <a16:creationId xmlns:a16="http://schemas.microsoft.com/office/drawing/2014/main" id="{EF7AB06D-27EF-F049-9B22-1447FA84FD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4969" y="1429599"/>
            <a:ext cx="431800" cy="330200"/>
          </a:xfrm>
          <a:prstGeom prst="rect">
            <a:avLst/>
          </a:prstGeom>
        </p:spPr>
      </p:pic>
      <p:sp>
        <p:nvSpPr>
          <p:cNvPr id="556" name="正方形/長方形 555">
            <a:extLst>
              <a:ext uri="{FF2B5EF4-FFF2-40B4-BE49-F238E27FC236}">
                <a16:creationId xmlns:a16="http://schemas.microsoft.com/office/drawing/2014/main" id="{476DF82A-8549-3242-8E95-C3C227069E4C}"/>
              </a:ext>
            </a:extLst>
          </p:cNvPr>
          <p:cNvSpPr/>
          <p:nvPr/>
        </p:nvSpPr>
        <p:spPr>
          <a:xfrm>
            <a:off x="7348919" y="1703204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花水木</a:t>
            </a:r>
          </a:p>
        </p:txBody>
      </p:sp>
      <p:sp>
        <p:nvSpPr>
          <p:cNvPr id="557" name="正方形/長方形 556">
            <a:extLst>
              <a:ext uri="{FF2B5EF4-FFF2-40B4-BE49-F238E27FC236}">
                <a16:creationId xmlns:a16="http://schemas.microsoft.com/office/drawing/2014/main" id="{6E68D2D2-D92C-A449-879A-8EBA5D31E78D}"/>
              </a:ext>
            </a:extLst>
          </p:cNvPr>
          <p:cNvSpPr/>
          <p:nvPr/>
        </p:nvSpPr>
        <p:spPr>
          <a:xfrm>
            <a:off x="7499774" y="1305012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B0372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B0372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58" name="正方形/長方形 557">
            <a:extLst>
              <a:ext uri="{FF2B5EF4-FFF2-40B4-BE49-F238E27FC236}">
                <a16:creationId xmlns:a16="http://schemas.microsoft.com/office/drawing/2014/main" id="{F5872D9F-BAE2-2944-87D1-F2B344A68478}"/>
              </a:ext>
            </a:extLst>
          </p:cNvPr>
          <p:cNvSpPr/>
          <p:nvPr/>
        </p:nvSpPr>
        <p:spPr>
          <a:xfrm>
            <a:off x="6377188" y="1627363"/>
            <a:ext cx="10502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まとまりの悪さが</a:t>
            </a:r>
            <a:endParaRPr lang="en-US" altLang="ja-JP" sz="75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559" name="図 558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ABE6A61D-2A89-0A41-8E83-819A9FE0CB1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8400" y="2009356"/>
            <a:ext cx="1536700" cy="685800"/>
          </a:xfrm>
          <a:prstGeom prst="rect">
            <a:avLst/>
          </a:prstGeom>
        </p:spPr>
      </p:pic>
      <p:sp>
        <p:nvSpPr>
          <p:cNvPr id="560" name="正方形/長方形 559">
            <a:extLst>
              <a:ext uri="{FF2B5EF4-FFF2-40B4-BE49-F238E27FC236}">
                <a16:creationId xmlns:a16="http://schemas.microsoft.com/office/drawing/2014/main" id="{58298757-0B3B-0740-A6CF-6EC232AC55A6}"/>
              </a:ext>
            </a:extLst>
          </p:cNvPr>
          <p:cNvSpPr/>
          <p:nvPr/>
        </p:nvSpPr>
        <p:spPr>
          <a:xfrm>
            <a:off x="6572498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1" name="正方形/長方形 560">
            <a:extLst>
              <a:ext uri="{FF2B5EF4-FFF2-40B4-BE49-F238E27FC236}">
                <a16:creationId xmlns:a16="http://schemas.microsoft.com/office/drawing/2014/main" id="{4CFDB48F-8586-3B45-B22A-A771C90B9091}"/>
              </a:ext>
            </a:extLst>
          </p:cNvPr>
          <p:cNvSpPr/>
          <p:nvPr/>
        </p:nvSpPr>
        <p:spPr>
          <a:xfrm>
            <a:off x="686952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2" name="正方形/長方形 561">
            <a:extLst>
              <a:ext uri="{FF2B5EF4-FFF2-40B4-BE49-F238E27FC236}">
                <a16:creationId xmlns:a16="http://schemas.microsoft.com/office/drawing/2014/main" id="{1258B2AE-3198-C643-84C9-A9512DC33058}"/>
              </a:ext>
            </a:extLst>
          </p:cNvPr>
          <p:cNvSpPr/>
          <p:nvPr/>
        </p:nvSpPr>
        <p:spPr>
          <a:xfrm>
            <a:off x="7167883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3" name="正方形/長方形 562">
            <a:extLst>
              <a:ext uri="{FF2B5EF4-FFF2-40B4-BE49-F238E27FC236}">
                <a16:creationId xmlns:a16="http://schemas.microsoft.com/office/drawing/2014/main" id="{A4985AF5-6584-9F48-B4E7-C696E75E5BB4}"/>
              </a:ext>
            </a:extLst>
          </p:cNvPr>
          <p:cNvSpPr/>
          <p:nvPr/>
        </p:nvSpPr>
        <p:spPr>
          <a:xfrm>
            <a:off x="7400086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4" name="正方形/長方形 563">
            <a:extLst>
              <a:ext uri="{FF2B5EF4-FFF2-40B4-BE49-F238E27FC236}">
                <a16:creationId xmlns:a16="http://schemas.microsoft.com/office/drawing/2014/main" id="{D1DF5872-8AF5-DE46-91A9-1AEBCD67354E}"/>
              </a:ext>
            </a:extLst>
          </p:cNvPr>
          <p:cNvSpPr/>
          <p:nvPr/>
        </p:nvSpPr>
        <p:spPr>
          <a:xfrm>
            <a:off x="7388701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ヘアトリートメント</a:t>
            </a:r>
          </a:p>
        </p:txBody>
      </p:sp>
      <p:sp>
        <p:nvSpPr>
          <p:cNvPr id="565" name="正方形/長方形 564">
            <a:extLst>
              <a:ext uri="{FF2B5EF4-FFF2-40B4-BE49-F238E27FC236}">
                <a16:creationId xmlns:a16="http://schemas.microsoft.com/office/drawing/2014/main" id="{FE04AF01-4FBC-3941-BBAE-0B314EEA815E}"/>
              </a:ext>
            </a:extLst>
          </p:cNvPr>
          <p:cNvSpPr/>
          <p:nvPr/>
        </p:nvSpPr>
        <p:spPr>
          <a:xfrm>
            <a:off x="6483633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B0372E"/>
                </a:solidFill>
              </a:rPr>
              <a:t>タイムサージ</a:t>
            </a:r>
          </a:p>
          <a:p>
            <a:r>
              <a:rPr lang="ja-JP" altLang="en-US" sz="600" b="1" spc="-150">
                <a:solidFill>
                  <a:srgbClr val="B0372E"/>
                </a:solidFill>
              </a:rPr>
              <a:t>シャンプー</a:t>
            </a:r>
          </a:p>
        </p:txBody>
      </p:sp>
      <p:sp>
        <p:nvSpPr>
          <p:cNvPr id="566" name="正方形/長方形 565">
            <a:extLst>
              <a:ext uri="{FF2B5EF4-FFF2-40B4-BE49-F238E27FC236}">
                <a16:creationId xmlns:a16="http://schemas.microsoft.com/office/drawing/2014/main" id="{F63E1D13-BF23-4849-8F94-C8739F58DED8}"/>
              </a:ext>
            </a:extLst>
          </p:cNvPr>
          <p:cNvSpPr/>
          <p:nvPr/>
        </p:nvSpPr>
        <p:spPr>
          <a:xfrm>
            <a:off x="8347479" y="1670076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ケアしても物足りず、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ハリツヤがないと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感じる方へ</a:t>
            </a:r>
          </a:p>
        </p:txBody>
      </p:sp>
      <p:pic>
        <p:nvPicPr>
          <p:cNvPr id="567" name="図 566">
            <a:extLst>
              <a:ext uri="{FF2B5EF4-FFF2-40B4-BE49-F238E27FC236}">
                <a16:creationId xmlns:a16="http://schemas.microsoft.com/office/drawing/2014/main" id="{6D6CAA1D-F17A-BF45-AE4D-16335DB22E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22172" y="2011083"/>
            <a:ext cx="1371600" cy="673100"/>
          </a:xfrm>
          <a:prstGeom prst="rect">
            <a:avLst/>
          </a:prstGeom>
        </p:spPr>
      </p:pic>
      <p:sp>
        <p:nvSpPr>
          <p:cNvPr id="568" name="正方形/長方形 567">
            <a:extLst>
              <a:ext uri="{FF2B5EF4-FFF2-40B4-BE49-F238E27FC236}">
                <a16:creationId xmlns:a16="http://schemas.microsoft.com/office/drawing/2014/main" id="{0E138AD0-4243-BB40-A175-F2DC89D0AB64}"/>
              </a:ext>
            </a:extLst>
          </p:cNvPr>
          <p:cNvSpPr/>
          <p:nvPr/>
        </p:nvSpPr>
        <p:spPr>
          <a:xfrm>
            <a:off x="8597127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9" name="正方形/長方形 568">
            <a:extLst>
              <a:ext uri="{FF2B5EF4-FFF2-40B4-BE49-F238E27FC236}">
                <a16:creationId xmlns:a16="http://schemas.microsoft.com/office/drawing/2014/main" id="{2EE52A35-6402-C345-B651-29E7E19D03EF}"/>
              </a:ext>
            </a:extLst>
          </p:cNvPr>
          <p:cNvSpPr/>
          <p:nvPr/>
        </p:nvSpPr>
        <p:spPr>
          <a:xfrm>
            <a:off x="879483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0" name="正方形/長方形 569">
            <a:extLst>
              <a:ext uri="{FF2B5EF4-FFF2-40B4-BE49-F238E27FC236}">
                <a16:creationId xmlns:a16="http://schemas.microsoft.com/office/drawing/2014/main" id="{BB67F33F-A3E8-AF4A-B396-38AD5ECD5A5D}"/>
              </a:ext>
            </a:extLst>
          </p:cNvPr>
          <p:cNvSpPr/>
          <p:nvPr/>
        </p:nvSpPr>
        <p:spPr>
          <a:xfrm>
            <a:off x="9192512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1" name="正方形/長方形 570">
            <a:extLst>
              <a:ext uri="{FF2B5EF4-FFF2-40B4-BE49-F238E27FC236}">
                <a16:creationId xmlns:a16="http://schemas.microsoft.com/office/drawing/2014/main" id="{817DC3ED-A671-FA41-B6A0-1ADA114A0E6A}"/>
              </a:ext>
            </a:extLst>
          </p:cNvPr>
          <p:cNvSpPr/>
          <p:nvPr/>
        </p:nvSpPr>
        <p:spPr>
          <a:xfrm>
            <a:off x="9424715" y="2599539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2" name="正方形/長方形 571">
            <a:extLst>
              <a:ext uri="{FF2B5EF4-FFF2-40B4-BE49-F238E27FC236}">
                <a16:creationId xmlns:a16="http://schemas.microsoft.com/office/drawing/2014/main" id="{B2EFFD5D-EAE6-0342-A228-28EC011E6D46}"/>
              </a:ext>
            </a:extLst>
          </p:cNvPr>
          <p:cNvSpPr/>
          <p:nvPr/>
        </p:nvSpPr>
        <p:spPr>
          <a:xfrm>
            <a:off x="9466549" y="2344220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ヘアトリートメント</a:t>
            </a:r>
          </a:p>
        </p:txBody>
      </p:sp>
      <p:sp>
        <p:nvSpPr>
          <p:cNvPr id="573" name="正方形/長方形 572">
            <a:extLst>
              <a:ext uri="{FF2B5EF4-FFF2-40B4-BE49-F238E27FC236}">
                <a16:creationId xmlns:a16="http://schemas.microsoft.com/office/drawing/2014/main" id="{C5263362-7EA1-A643-9BCF-8DE3893BDFB2}"/>
              </a:ext>
            </a:extLst>
          </p:cNvPr>
          <p:cNvSpPr/>
          <p:nvPr/>
        </p:nvSpPr>
        <p:spPr>
          <a:xfrm>
            <a:off x="8561481" y="2344220"/>
            <a:ext cx="620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5A4595"/>
                </a:solidFill>
              </a:rPr>
              <a:t>ディオーラム</a:t>
            </a:r>
          </a:p>
          <a:p>
            <a:r>
              <a:rPr lang="ja-JP" altLang="en-US" sz="600" b="1" spc="-150">
                <a:solidFill>
                  <a:srgbClr val="5A4595"/>
                </a:solidFill>
              </a:rPr>
              <a:t>シャンプー</a:t>
            </a:r>
          </a:p>
        </p:txBody>
      </p:sp>
      <p:pic>
        <p:nvPicPr>
          <p:cNvPr id="574" name="図 573" descr="花が咲いている&#10;&#10;自動的に生成された説明">
            <a:extLst>
              <a:ext uri="{FF2B5EF4-FFF2-40B4-BE49-F238E27FC236}">
                <a16:creationId xmlns:a16="http://schemas.microsoft.com/office/drawing/2014/main" id="{067ACA3E-05A0-394E-9700-B7627698E9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76088" y="1545056"/>
            <a:ext cx="266700" cy="292100"/>
          </a:xfrm>
          <a:prstGeom prst="rect">
            <a:avLst/>
          </a:prstGeom>
        </p:spPr>
      </p:pic>
      <p:sp>
        <p:nvSpPr>
          <p:cNvPr id="575" name="正方形/長方形 574">
            <a:extLst>
              <a:ext uri="{FF2B5EF4-FFF2-40B4-BE49-F238E27FC236}">
                <a16:creationId xmlns:a16="http://schemas.microsoft.com/office/drawing/2014/main" id="{A5E1E13A-65E3-6944-BC91-C6E4C3361894}"/>
              </a:ext>
            </a:extLst>
          </p:cNvPr>
          <p:cNvSpPr/>
          <p:nvPr/>
        </p:nvSpPr>
        <p:spPr>
          <a:xfrm>
            <a:off x="9398874" y="1805699"/>
            <a:ext cx="80107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イモーテル</a:t>
            </a:r>
          </a:p>
        </p:txBody>
      </p:sp>
      <p:sp>
        <p:nvSpPr>
          <p:cNvPr id="576" name="正方形/長方形 575">
            <a:extLst>
              <a:ext uri="{FF2B5EF4-FFF2-40B4-BE49-F238E27FC236}">
                <a16:creationId xmlns:a16="http://schemas.microsoft.com/office/drawing/2014/main" id="{86E472A3-C791-4B4A-B64E-37CDF9280C1E}"/>
              </a:ext>
            </a:extLst>
          </p:cNvPr>
          <p:cNvSpPr/>
          <p:nvPr/>
        </p:nvSpPr>
        <p:spPr>
          <a:xfrm>
            <a:off x="9549729" y="1400860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5A45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5A45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7" name="テキスト ボックス 576">
            <a:extLst>
              <a:ext uri="{FF2B5EF4-FFF2-40B4-BE49-F238E27FC236}">
                <a16:creationId xmlns:a16="http://schemas.microsoft.com/office/drawing/2014/main" id="{5CF8D9B4-5BAE-514E-813E-76553FEDF546}"/>
              </a:ext>
            </a:extLst>
          </p:cNvPr>
          <p:cNvSpPr txBox="1"/>
          <p:nvPr/>
        </p:nvSpPr>
        <p:spPr>
          <a:xfrm>
            <a:off x="3913457" y="3166895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ヘアケア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578" name="テキスト ボックス 577">
            <a:extLst>
              <a:ext uri="{FF2B5EF4-FFF2-40B4-BE49-F238E27FC236}">
                <a16:creationId xmlns:a16="http://schemas.microsoft.com/office/drawing/2014/main" id="{00439BB7-4250-CB4C-9511-9E719ABC921B}"/>
              </a:ext>
            </a:extLst>
          </p:cNvPr>
          <p:cNvSpPr txBox="1"/>
          <p:nvPr/>
        </p:nvSpPr>
        <p:spPr>
          <a:xfrm>
            <a:off x="4877479" y="3189078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一人ひとりに応えるヘアケアで美しい髪へ</a:t>
            </a:r>
          </a:p>
        </p:txBody>
      </p:sp>
      <p:sp>
        <p:nvSpPr>
          <p:cNvPr id="579" name="正方形/長方形 578">
            <a:extLst>
              <a:ext uri="{FF2B5EF4-FFF2-40B4-BE49-F238E27FC236}">
                <a16:creationId xmlns:a16="http://schemas.microsoft.com/office/drawing/2014/main" id="{DDDBD0BD-9C0B-7041-9758-1F18A421F71C}"/>
              </a:ext>
            </a:extLst>
          </p:cNvPr>
          <p:cNvSpPr/>
          <p:nvPr/>
        </p:nvSpPr>
        <p:spPr>
          <a:xfrm>
            <a:off x="437646" y="2816428"/>
            <a:ext cx="245715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※1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大気中に浮遊するちり・ほこり・花粉などが髪に付着すること</a:t>
            </a:r>
          </a:p>
        </p:txBody>
      </p:sp>
      <p:pic>
        <p:nvPicPr>
          <p:cNvPr id="580" name="図 579">
            <a:extLst>
              <a:ext uri="{FF2B5EF4-FFF2-40B4-BE49-F238E27FC236}">
                <a16:creationId xmlns:a16="http://schemas.microsoft.com/office/drawing/2014/main" id="{C3638E37-031A-E24C-BAA7-0C1C6513D0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4409" y="3463453"/>
            <a:ext cx="1016000" cy="114300"/>
          </a:xfrm>
          <a:prstGeom prst="rect">
            <a:avLst/>
          </a:prstGeom>
        </p:spPr>
      </p:pic>
      <p:pic>
        <p:nvPicPr>
          <p:cNvPr id="581" name="図 580">
            <a:extLst>
              <a:ext uri="{FF2B5EF4-FFF2-40B4-BE49-F238E27FC236}">
                <a16:creationId xmlns:a16="http://schemas.microsoft.com/office/drawing/2014/main" id="{34F0E18D-9FEC-E846-AA7B-B49D68CBF83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8373" y="3463453"/>
            <a:ext cx="1092200" cy="114300"/>
          </a:xfrm>
          <a:prstGeom prst="rect">
            <a:avLst/>
          </a:prstGeom>
        </p:spPr>
      </p:pic>
      <p:pic>
        <p:nvPicPr>
          <p:cNvPr id="582" name="図 581">
            <a:extLst>
              <a:ext uri="{FF2B5EF4-FFF2-40B4-BE49-F238E27FC236}">
                <a16:creationId xmlns:a16="http://schemas.microsoft.com/office/drawing/2014/main" id="{D065579F-BB2F-7F48-87E8-76625A3C8AB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70847" y="3463453"/>
            <a:ext cx="825500" cy="114300"/>
          </a:xfrm>
          <a:prstGeom prst="rect">
            <a:avLst/>
          </a:prstGeom>
        </p:spPr>
      </p:pic>
      <p:pic>
        <p:nvPicPr>
          <p:cNvPr id="583" name="図 582" descr="アイコン&#10;&#10;自動的に生成された説明">
            <a:extLst>
              <a:ext uri="{FF2B5EF4-FFF2-40B4-BE49-F238E27FC236}">
                <a16:creationId xmlns:a16="http://schemas.microsoft.com/office/drawing/2014/main" id="{8C8A319A-801F-A340-8D6D-929C58B3F1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27243" y="3450753"/>
            <a:ext cx="762000" cy="139700"/>
          </a:xfrm>
          <a:prstGeom prst="rect">
            <a:avLst/>
          </a:prstGeom>
        </p:spPr>
      </p:pic>
      <p:pic>
        <p:nvPicPr>
          <p:cNvPr id="584" name="図 58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DCFA4873-BE3D-6F40-BDE8-0DBAEB2FE92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02275" y="3450753"/>
            <a:ext cx="927100" cy="139700"/>
          </a:xfrm>
          <a:prstGeom prst="rect">
            <a:avLst/>
          </a:prstGeom>
        </p:spPr>
      </p:pic>
      <p:pic>
        <p:nvPicPr>
          <p:cNvPr id="585" name="図 584" descr="ワインのボトル&#10;&#10;中程度の精度で自動的に生成された説明">
            <a:extLst>
              <a:ext uri="{FF2B5EF4-FFF2-40B4-BE49-F238E27FC236}">
                <a16:creationId xmlns:a16="http://schemas.microsoft.com/office/drawing/2014/main" id="{FB02011C-2FED-3441-A5DF-F35F96713E1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995" y="4306212"/>
            <a:ext cx="1371600" cy="673100"/>
          </a:xfrm>
          <a:prstGeom prst="rect">
            <a:avLst/>
          </a:prstGeom>
        </p:spPr>
      </p:pic>
      <p:pic>
        <p:nvPicPr>
          <p:cNvPr id="586" name="図 585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FBE9A0E5-A1A7-E04C-BB4F-78B87384C01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89185" y="4306212"/>
            <a:ext cx="1371600" cy="673100"/>
          </a:xfrm>
          <a:prstGeom prst="rect">
            <a:avLst/>
          </a:prstGeom>
        </p:spPr>
      </p:pic>
      <p:pic>
        <p:nvPicPr>
          <p:cNvPr id="587" name="図 58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7EC59E3-0D7F-8445-A771-0326AA0504A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96672" y="4299862"/>
            <a:ext cx="2006600" cy="685800"/>
          </a:xfrm>
          <a:prstGeom prst="rect">
            <a:avLst/>
          </a:prstGeom>
        </p:spPr>
      </p:pic>
      <p:pic>
        <p:nvPicPr>
          <p:cNvPr id="588" name="図 587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C6564E0A-53D5-D04D-81CB-1767BF8E7BE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67624" y="4299862"/>
            <a:ext cx="1371600" cy="685800"/>
          </a:xfrm>
          <a:prstGeom prst="rect">
            <a:avLst/>
          </a:prstGeom>
        </p:spPr>
      </p:pic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CBAD9739-2FFC-EE4A-8426-50C26C9CB50B}"/>
              </a:ext>
            </a:extLst>
          </p:cNvPr>
          <p:cNvSpPr txBox="1"/>
          <p:nvPr/>
        </p:nvSpPr>
        <p:spPr>
          <a:xfrm>
            <a:off x="195888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A968F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リペアリティ</a:t>
            </a:r>
          </a:p>
        </p:txBody>
      </p:sp>
      <p:pic>
        <p:nvPicPr>
          <p:cNvPr id="590" name="図 589" descr="アイコン&#10;&#10;自動的に生成された説明">
            <a:extLst>
              <a:ext uri="{FF2B5EF4-FFF2-40B4-BE49-F238E27FC236}">
                <a16:creationId xmlns:a16="http://schemas.microsoft.com/office/drawing/2014/main" id="{2DE98BDD-30F8-4F4B-BCA4-96713B9A29D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8111" y="3746388"/>
            <a:ext cx="825500" cy="127000"/>
          </a:xfrm>
          <a:prstGeom prst="rect">
            <a:avLst/>
          </a:prstGeom>
        </p:spPr>
      </p:pic>
      <p:sp>
        <p:nvSpPr>
          <p:cNvPr id="591" name="正方形/長方形 590">
            <a:extLst>
              <a:ext uri="{FF2B5EF4-FFF2-40B4-BE49-F238E27FC236}">
                <a16:creationId xmlns:a16="http://schemas.microsoft.com/office/drawing/2014/main" id="{06DE35C9-0701-3145-98BE-21F6F7D6FF3F}"/>
              </a:ext>
            </a:extLst>
          </p:cNvPr>
          <p:cNvSpPr/>
          <p:nvPr/>
        </p:nvSpPr>
        <p:spPr>
          <a:xfrm>
            <a:off x="21173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ブリーチによって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スカスカ、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ゴワつく髪の悩みに</a:t>
            </a:r>
          </a:p>
        </p:txBody>
      </p:sp>
      <p:sp>
        <p:nvSpPr>
          <p:cNvPr id="592" name="正方形/長方形 591">
            <a:extLst>
              <a:ext uri="{FF2B5EF4-FFF2-40B4-BE49-F238E27FC236}">
                <a16:creationId xmlns:a16="http://schemas.microsoft.com/office/drawing/2014/main" id="{ECB178DC-1578-8147-84E6-BA9BF927968E}"/>
              </a:ext>
            </a:extLst>
          </p:cNvPr>
          <p:cNvSpPr/>
          <p:nvPr/>
        </p:nvSpPr>
        <p:spPr>
          <a:xfrm>
            <a:off x="27309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3" name="正方形/長方形 592">
            <a:extLst>
              <a:ext uri="{FF2B5EF4-FFF2-40B4-BE49-F238E27FC236}">
                <a16:creationId xmlns:a16="http://schemas.microsoft.com/office/drawing/2014/main" id="{EE0D17A9-8053-0042-ACCB-A0103EEB4E15}"/>
              </a:ext>
            </a:extLst>
          </p:cNvPr>
          <p:cNvSpPr/>
          <p:nvPr/>
        </p:nvSpPr>
        <p:spPr>
          <a:xfrm>
            <a:off x="57012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4" name="正方形/長方形 593">
            <a:extLst>
              <a:ext uri="{FF2B5EF4-FFF2-40B4-BE49-F238E27FC236}">
                <a16:creationId xmlns:a16="http://schemas.microsoft.com/office/drawing/2014/main" id="{199E2454-A222-D842-B676-BA9C077FE87A}"/>
              </a:ext>
            </a:extLst>
          </p:cNvPr>
          <p:cNvSpPr/>
          <p:nvPr/>
        </p:nvSpPr>
        <p:spPr>
          <a:xfrm>
            <a:off x="84426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5" name="正方形/長方形 594">
            <a:extLst>
              <a:ext uri="{FF2B5EF4-FFF2-40B4-BE49-F238E27FC236}">
                <a16:creationId xmlns:a16="http://schemas.microsoft.com/office/drawing/2014/main" id="{A4960D65-EB9D-AE46-B448-EF3260C7E63E}"/>
              </a:ext>
            </a:extLst>
          </p:cNvPr>
          <p:cNvSpPr/>
          <p:nvPr/>
        </p:nvSpPr>
        <p:spPr>
          <a:xfrm>
            <a:off x="108504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96" name="正方形/長方形 595">
            <a:extLst>
              <a:ext uri="{FF2B5EF4-FFF2-40B4-BE49-F238E27FC236}">
                <a16:creationId xmlns:a16="http://schemas.microsoft.com/office/drawing/2014/main" id="{F0DF0851-A330-5A46-B60B-A913C58F252D}"/>
              </a:ext>
            </a:extLst>
          </p:cNvPr>
          <p:cNvSpPr/>
          <p:nvPr/>
        </p:nvSpPr>
        <p:spPr>
          <a:xfrm>
            <a:off x="25008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シャンプー</a:t>
            </a:r>
          </a:p>
        </p:txBody>
      </p:sp>
      <p:sp>
        <p:nvSpPr>
          <p:cNvPr id="597" name="正方形/長方形 596">
            <a:extLst>
              <a:ext uri="{FF2B5EF4-FFF2-40B4-BE49-F238E27FC236}">
                <a16:creationId xmlns:a16="http://schemas.microsoft.com/office/drawing/2014/main" id="{AE6570DD-0C00-8E43-AFAD-E3231D8C75E1}"/>
              </a:ext>
            </a:extLst>
          </p:cNvPr>
          <p:cNvSpPr/>
          <p:nvPr/>
        </p:nvSpPr>
        <p:spPr>
          <a:xfrm>
            <a:off x="1096701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A968F"/>
                </a:solidFill>
              </a:rPr>
              <a:t>リペアリティ</a:t>
            </a:r>
          </a:p>
          <a:p>
            <a:r>
              <a:rPr lang="ja-JP" altLang="en-US" sz="600" b="1" spc="-150">
                <a:solidFill>
                  <a:srgbClr val="EA968F"/>
                </a:solidFill>
              </a:rPr>
              <a:t>ヘアトリートメント</a:t>
            </a:r>
          </a:p>
        </p:txBody>
      </p:sp>
      <p:pic>
        <p:nvPicPr>
          <p:cNvPr id="598" name="図 597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FADCED6A-703E-754D-B80D-1BC191BC7F6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423936" y="3620694"/>
            <a:ext cx="254000" cy="254000"/>
          </a:xfrm>
          <a:prstGeom prst="rect">
            <a:avLst/>
          </a:prstGeom>
        </p:spPr>
      </p:pic>
      <p:sp>
        <p:nvSpPr>
          <p:cNvPr id="599" name="正方形/長方形 598">
            <a:extLst>
              <a:ext uri="{FF2B5EF4-FFF2-40B4-BE49-F238E27FC236}">
                <a16:creationId xmlns:a16="http://schemas.microsoft.com/office/drawing/2014/main" id="{0C209B91-AC00-9849-86E5-A3472381CC19}"/>
              </a:ext>
            </a:extLst>
          </p:cNvPr>
          <p:cNvSpPr/>
          <p:nvPr/>
        </p:nvSpPr>
        <p:spPr>
          <a:xfrm>
            <a:off x="1243509" y="3851558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花車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（はなぐるま）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0" name="正方形/長方形 599">
            <a:extLst>
              <a:ext uri="{FF2B5EF4-FFF2-40B4-BE49-F238E27FC236}">
                <a16:creationId xmlns:a16="http://schemas.microsoft.com/office/drawing/2014/main" id="{0BAC625D-2843-9744-8862-B455F1ED5EBD}"/>
              </a:ext>
            </a:extLst>
          </p:cNvPr>
          <p:cNvSpPr/>
          <p:nvPr/>
        </p:nvSpPr>
        <p:spPr>
          <a:xfrm>
            <a:off x="1306330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A96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A968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1" name="正方形/長方形 600">
            <a:extLst>
              <a:ext uri="{FF2B5EF4-FFF2-40B4-BE49-F238E27FC236}">
                <a16:creationId xmlns:a16="http://schemas.microsoft.com/office/drawing/2014/main" id="{C4A275BA-C5D8-3847-AB97-EB94BC9E3D79}"/>
              </a:ext>
            </a:extLst>
          </p:cNvPr>
          <p:cNvSpPr/>
          <p:nvPr/>
        </p:nvSpPr>
        <p:spPr>
          <a:xfrm>
            <a:off x="1901690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シャンプー</a:t>
            </a:r>
          </a:p>
        </p:txBody>
      </p:sp>
      <p:sp>
        <p:nvSpPr>
          <p:cNvPr id="602" name="正方形/長方形 601">
            <a:extLst>
              <a:ext uri="{FF2B5EF4-FFF2-40B4-BE49-F238E27FC236}">
                <a16:creationId xmlns:a16="http://schemas.microsoft.com/office/drawing/2014/main" id="{3FC8B9EA-CB15-CB40-B635-75E513E3AA29}"/>
              </a:ext>
            </a:extLst>
          </p:cNvPr>
          <p:cNvSpPr/>
          <p:nvPr/>
        </p:nvSpPr>
        <p:spPr>
          <a:xfrm>
            <a:off x="2733152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82F78"/>
                </a:solidFill>
              </a:rPr>
              <a:t>フィルメロウ</a:t>
            </a:r>
          </a:p>
          <a:p>
            <a:r>
              <a:rPr lang="ja-JP" altLang="en-US" sz="600" b="1" spc="-150">
                <a:solidFill>
                  <a:srgbClr val="E82F78"/>
                </a:solidFill>
              </a:rPr>
              <a:t>ヘアトリートメント</a:t>
            </a:r>
          </a:p>
        </p:txBody>
      </p:sp>
      <p:pic>
        <p:nvPicPr>
          <p:cNvPr id="603" name="図 602" descr="四角形 が含まれている画像&#10;&#10;自動的に生成された説明">
            <a:extLst>
              <a:ext uri="{FF2B5EF4-FFF2-40B4-BE49-F238E27FC236}">
                <a16:creationId xmlns:a16="http://schemas.microsoft.com/office/drawing/2014/main" id="{9A192927-CEDF-BC4A-BF89-FCEAE4492143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543719" y="4299862"/>
            <a:ext cx="3289300" cy="685800"/>
          </a:xfrm>
          <a:prstGeom prst="rect">
            <a:avLst/>
          </a:prstGeom>
        </p:spPr>
      </p:pic>
      <p:sp>
        <p:nvSpPr>
          <p:cNvPr id="604" name="正方形/長方形 603">
            <a:extLst>
              <a:ext uri="{FF2B5EF4-FFF2-40B4-BE49-F238E27FC236}">
                <a16:creationId xmlns:a16="http://schemas.microsoft.com/office/drawing/2014/main" id="{F589976C-3AF7-1B45-A277-68477F8A9037}"/>
              </a:ext>
            </a:extLst>
          </p:cNvPr>
          <p:cNvSpPr/>
          <p:nvPr/>
        </p:nvSpPr>
        <p:spPr>
          <a:xfrm>
            <a:off x="192372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5" name="正方形/長方形 604">
            <a:extLst>
              <a:ext uri="{FF2B5EF4-FFF2-40B4-BE49-F238E27FC236}">
                <a16:creationId xmlns:a16="http://schemas.microsoft.com/office/drawing/2014/main" id="{43D73406-325B-B744-8450-4A7085F788D7}"/>
              </a:ext>
            </a:extLst>
          </p:cNvPr>
          <p:cNvSpPr/>
          <p:nvPr/>
        </p:nvSpPr>
        <p:spPr>
          <a:xfrm>
            <a:off x="222075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6" name="正方形/長方形 605">
            <a:extLst>
              <a:ext uri="{FF2B5EF4-FFF2-40B4-BE49-F238E27FC236}">
                <a16:creationId xmlns:a16="http://schemas.microsoft.com/office/drawing/2014/main" id="{24A2C4F2-4B59-AA47-BDAA-73F916432A54}"/>
              </a:ext>
            </a:extLst>
          </p:cNvPr>
          <p:cNvSpPr/>
          <p:nvPr/>
        </p:nvSpPr>
        <p:spPr>
          <a:xfrm>
            <a:off x="25430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7" name="正方形/長方形 606">
            <a:extLst>
              <a:ext uri="{FF2B5EF4-FFF2-40B4-BE49-F238E27FC236}">
                <a16:creationId xmlns:a16="http://schemas.microsoft.com/office/drawing/2014/main" id="{E30A565A-5015-2C4B-ABBA-272B837D6672}"/>
              </a:ext>
            </a:extLst>
          </p:cNvPr>
          <p:cNvSpPr/>
          <p:nvPr/>
        </p:nvSpPr>
        <p:spPr>
          <a:xfrm>
            <a:off x="2783777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8" name="正方形/長方形 607">
            <a:extLst>
              <a:ext uri="{FF2B5EF4-FFF2-40B4-BE49-F238E27FC236}">
                <a16:creationId xmlns:a16="http://schemas.microsoft.com/office/drawing/2014/main" id="{34B41EBA-DF50-7F47-ACDB-5DCE0F9CD118}"/>
              </a:ext>
            </a:extLst>
          </p:cNvPr>
          <p:cNvSpPr/>
          <p:nvPr/>
        </p:nvSpPr>
        <p:spPr>
          <a:xfrm>
            <a:off x="1858135" y="3842959"/>
            <a:ext cx="13388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ブローや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ヘアアイロンなどの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熱で硬くなった髪の悩みに</a:t>
            </a:r>
          </a:p>
        </p:txBody>
      </p:sp>
      <p:sp>
        <p:nvSpPr>
          <p:cNvPr id="609" name="テキスト ボックス 608">
            <a:extLst>
              <a:ext uri="{FF2B5EF4-FFF2-40B4-BE49-F238E27FC236}">
                <a16:creationId xmlns:a16="http://schemas.microsoft.com/office/drawing/2014/main" id="{5BBA923E-3DE3-F54F-B0C9-2FF0006C7142}"/>
              </a:ext>
            </a:extLst>
          </p:cNvPr>
          <p:cNvSpPr txBox="1"/>
          <p:nvPr/>
        </p:nvSpPr>
        <p:spPr>
          <a:xfrm>
            <a:off x="1839760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82F78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フィルメロウ</a:t>
            </a:r>
          </a:p>
        </p:txBody>
      </p:sp>
      <p:pic>
        <p:nvPicPr>
          <p:cNvPr id="610" name="図 609" descr="アイコン&#10;&#10;自動的に生成された説明">
            <a:extLst>
              <a:ext uri="{FF2B5EF4-FFF2-40B4-BE49-F238E27FC236}">
                <a16:creationId xmlns:a16="http://schemas.microsoft.com/office/drawing/2014/main" id="{7546C4C9-AD68-0542-B5D3-4521B6B035E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948170" y="3745859"/>
            <a:ext cx="419100" cy="127000"/>
          </a:xfrm>
          <a:prstGeom prst="rect">
            <a:avLst/>
          </a:prstGeom>
        </p:spPr>
      </p:pic>
      <p:pic>
        <p:nvPicPr>
          <p:cNvPr id="611" name="図 610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C48D8D06-9C1E-564F-B805-949F3626F42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090382" y="3602995"/>
            <a:ext cx="279400" cy="279400"/>
          </a:xfrm>
          <a:prstGeom prst="rect">
            <a:avLst/>
          </a:prstGeom>
        </p:spPr>
      </p:pic>
      <p:sp>
        <p:nvSpPr>
          <p:cNvPr id="612" name="正方形/長方形 611">
            <a:extLst>
              <a:ext uri="{FF2B5EF4-FFF2-40B4-BE49-F238E27FC236}">
                <a16:creationId xmlns:a16="http://schemas.microsoft.com/office/drawing/2014/main" id="{6101E0EF-EC42-0B44-B267-B3FAB0E14866}"/>
              </a:ext>
            </a:extLst>
          </p:cNvPr>
          <p:cNvSpPr/>
          <p:nvPr/>
        </p:nvSpPr>
        <p:spPr>
          <a:xfrm>
            <a:off x="2906116" y="3851558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赤薔薇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3" name="正方形/長方形 612">
            <a:extLst>
              <a:ext uri="{FF2B5EF4-FFF2-40B4-BE49-F238E27FC236}">
                <a16:creationId xmlns:a16="http://schemas.microsoft.com/office/drawing/2014/main" id="{B485576C-1565-0847-B098-2EEC0E9B9A39}"/>
              </a:ext>
            </a:extLst>
          </p:cNvPr>
          <p:cNvSpPr/>
          <p:nvPr/>
        </p:nvSpPr>
        <p:spPr>
          <a:xfrm>
            <a:off x="2968937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82F7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82F78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14" name="テキスト ボックス 613">
            <a:extLst>
              <a:ext uri="{FF2B5EF4-FFF2-40B4-BE49-F238E27FC236}">
                <a16:creationId xmlns:a16="http://schemas.microsoft.com/office/drawing/2014/main" id="{9738387E-BF2C-8F42-8A43-96CD3775B01D}"/>
              </a:ext>
            </a:extLst>
          </p:cNvPr>
          <p:cNvSpPr txBox="1"/>
          <p:nvPr/>
        </p:nvSpPr>
        <p:spPr>
          <a:xfrm>
            <a:off x="342085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D94F95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クエンチ</a:t>
            </a:r>
          </a:p>
        </p:txBody>
      </p:sp>
      <p:pic>
        <p:nvPicPr>
          <p:cNvPr id="615" name="図 614" descr="アイコン&#10;&#10;自動的に生成された説明">
            <a:extLst>
              <a:ext uri="{FF2B5EF4-FFF2-40B4-BE49-F238E27FC236}">
                <a16:creationId xmlns:a16="http://schemas.microsoft.com/office/drawing/2014/main" id="{56F23AC3-1CD9-8542-9FF1-346E857D8D5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543645" y="3742966"/>
            <a:ext cx="342900" cy="127000"/>
          </a:xfrm>
          <a:prstGeom prst="rect">
            <a:avLst/>
          </a:prstGeom>
        </p:spPr>
      </p:pic>
      <p:sp>
        <p:nvSpPr>
          <p:cNvPr id="616" name="正方形/長方形 615">
            <a:extLst>
              <a:ext uri="{FF2B5EF4-FFF2-40B4-BE49-F238E27FC236}">
                <a16:creationId xmlns:a16="http://schemas.microsoft.com/office/drawing/2014/main" id="{ED2FEB55-C845-6848-9703-A1AE41649D45}"/>
              </a:ext>
            </a:extLst>
          </p:cNvPr>
          <p:cNvSpPr/>
          <p:nvPr/>
        </p:nvSpPr>
        <p:spPr>
          <a:xfrm>
            <a:off x="3457522" y="3842959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カラーやパーマなどによって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パサつく髪の悩みに</a:t>
            </a:r>
          </a:p>
        </p:txBody>
      </p:sp>
      <p:sp>
        <p:nvSpPr>
          <p:cNvPr id="617" name="正方形/長方形 616">
            <a:extLst>
              <a:ext uri="{FF2B5EF4-FFF2-40B4-BE49-F238E27FC236}">
                <a16:creationId xmlns:a16="http://schemas.microsoft.com/office/drawing/2014/main" id="{92F27A94-BF05-2B41-90EF-50A924EEC6E7}"/>
              </a:ext>
            </a:extLst>
          </p:cNvPr>
          <p:cNvSpPr/>
          <p:nvPr/>
        </p:nvSpPr>
        <p:spPr>
          <a:xfrm>
            <a:off x="3634465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</p:txBody>
      </p:sp>
      <p:sp>
        <p:nvSpPr>
          <p:cNvPr id="618" name="正方形/長方形 617">
            <a:extLst>
              <a:ext uri="{FF2B5EF4-FFF2-40B4-BE49-F238E27FC236}">
                <a16:creationId xmlns:a16="http://schemas.microsoft.com/office/drawing/2014/main" id="{0090B080-FF59-4F46-BFFE-954669D04985}"/>
              </a:ext>
            </a:extLst>
          </p:cNvPr>
          <p:cNvSpPr/>
          <p:nvPr/>
        </p:nvSpPr>
        <p:spPr>
          <a:xfrm>
            <a:off x="4570017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ヘアニュートリエント</a:t>
            </a:r>
          </a:p>
        </p:txBody>
      </p:sp>
      <p:sp>
        <p:nvSpPr>
          <p:cNvPr id="619" name="正方形/長方形 618">
            <a:extLst>
              <a:ext uri="{FF2B5EF4-FFF2-40B4-BE49-F238E27FC236}">
                <a16:creationId xmlns:a16="http://schemas.microsoft.com/office/drawing/2014/main" id="{411737B0-46CF-DD47-B3BC-846924953066}"/>
              </a:ext>
            </a:extLst>
          </p:cNvPr>
          <p:cNvSpPr/>
          <p:nvPr/>
        </p:nvSpPr>
        <p:spPr>
          <a:xfrm>
            <a:off x="4423984" y="437698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</p:txBody>
      </p:sp>
      <p:sp>
        <p:nvSpPr>
          <p:cNvPr id="620" name="正方形/長方形 619">
            <a:extLst>
              <a:ext uri="{FF2B5EF4-FFF2-40B4-BE49-F238E27FC236}">
                <a16:creationId xmlns:a16="http://schemas.microsoft.com/office/drawing/2014/main" id="{63F443DB-2302-A541-AFED-3285E10689EA}"/>
              </a:ext>
            </a:extLst>
          </p:cNvPr>
          <p:cNvSpPr/>
          <p:nvPr/>
        </p:nvSpPr>
        <p:spPr>
          <a:xfrm>
            <a:off x="360934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1" name="正方形/長方形 620">
            <a:extLst>
              <a:ext uri="{FF2B5EF4-FFF2-40B4-BE49-F238E27FC236}">
                <a16:creationId xmlns:a16="http://schemas.microsoft.com/office/drawing/2014/main" id="{ECE60C03-5340-6C40-A8A8-278B43FD0FC4}"/>
              </a:ext>
            </a:extLst>
          </p:cNvPr>
          <p:cNvSpPr/>
          <p:nvPr/>
        </p:nvSpPr>
        <p:spPr>
          <a:xfrm>
            <a:off x="390637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2" name="正方形/長方形 621">
            <a:extLst>
              <a:ext uri="{FF2B5EF4-FFF2-40B4-BE49-F238E27FC236}">
                <a16:creationId xmlns:a16="http://schemas.microsoft.com/office/drawing/2014/main" id="{F900402B-FDFF-F74B-843C-38D4915A4AF3}"/>
              </a:ext>
            </a:extLst>
          </p:cNvPr>
          <p:cNvSpPr/>
          <p:nvPr/>
        </p:nvSpPr>
        <p:spPr>
          <a:xfrm>
            <a:off x="422862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3" name="正方形/長方形 622">
            <a:extLst>
              <a:ext uri="{FF2B5EF4-FFF2-40B4-BE49-F238E27FC236}">
                <a16:creationId xmlns:a16="http://schemas.microsoft.com/office/drawing/2014/main" id="{74BFCB1C-1CFD-F644-8EB3-29A990A58608}"/>
              </a:ext>
            </a:extLst>
          </p:cNvPr>
          <p:cNvSpPr/>
          <p:nvPr/>
        </p:nvSpPr>
        <p:spPr>
          <a:xfrm>
            <a:off x="441825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4" name="正方形/長方形 623">
            <a:extLst>
              <a:ext uri="{FF2B5EF4-FFF2-40B4-BE49-F238E27FC236}">
                <a16:creationId xmlns:a16="http://schemas.microsoft.com/office/drawing/2014/main" id="{F8D91EEC-95D4-AE4C-B9E3-7E3D8E992CC2}"/>
              </a:ext>
            </a:extLst>
          </p:cNvPr>
          <p:cNvSpPr/>
          <p:nvPr/>
        </p:nvSpPr>
        <p:spPr>
          <a:xfrm>
            <a:off x="482783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625" name="正方形/長方形 624">
            <a:extLst>
              <a:ext uri="{FF2B5EF4-FFF2-40B4-BE49-F238E27FC236}">
                <a16:creationId xmlns:a16="http://schemas.microsoft.com/office/drawing/2014/main" id="{2AEF0B33-8B8A-FD4F-B653-2868EA80F324}"/>
              </a:ext>
            </a:extLst>
          </p:cNvPr>
          <p:cNvSpPr/>
          <p:nvPr/>
        </p:nvSpPr>
        <p:spPr>
          <a:xfrm>
            <a:off x="490931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6" name="正方形/長方形 625">
            <a:extLst>
              <a:ext uri="{FF2B5EF4-FFF2-40B4-BE49-F238E27FC236}">
                <a16:creationId xmlns:a16="http://schemas.microsoft.com/office/drawing/2014/main" id="{BDF4D088-6B72-B74A-B55F-C49584C5DE7F}"/>
              </a:ext>
            </a:extLst>
          </p:cNvPr>
          <p:cNvSpPr/>
          <p:nvPr/>
        </p:nvSpPr>
        <p:spPr>
          <a:xfrm>
            <a:off x="534670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7" name="正方形/長方形 626">
            <a:extLst>
              <a:ext uri="{FF2B5EF4-FFF2-40B4-BE49-F238E27FC236}">
                <a16:creationId xmlns:a16="http://schemas.microsoft.com/office/drawing/2014/main" id="{81D69C97-BD40-8342-B019-EFB0804D2C7B}"/>
              </a:ext>
            </a:extLst>
          </p:cNvPr>
          <p:cNvSpPr/>
          <p:nvPr/>
        </p:nvSpPr>
        <p:spPr>
          <a:xfrm>
            <a:off x="564373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8" name="正方形/長方形 627">
            <a:extLst>
              <a:ext uri="{FF2B5EF4-FFF2-40B4-BE49-F238E27FC236}">
                <a16:creationId xmlns:a16="http://schemas.microsoft.com/office/drawing/2014/main" id="{5967312B-AD84-D44B-B93C-743554430FFB}"/>
              </a:ext>
            </a:extLst>
          </p:cNvPr>
          <p:cNvSpPr/>
          <p:nvPr/>
        </p:nvSpPr>
        <p:spPr>
          <a:xfrm>
            <a:off x="596598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29" name="正方形/長方形 628">
            <a:extLst>
              <a:ext uri="{FF2B5EF4-FFF2-40B4-BE49-F238E27FC236}">
                <a16:creationId xmlns:a16="http://schemas.microsoft.com/office/drawing/2014/main" id="{DF55C930-98D3-5C4D-B869-96C7E136319D}"/>
              </a:ext>
            </a:extLst>
          </p:cNvPr>
          <p:cNvSpPr/>
          <p:nvPr/>
        </p:nvSpPr>
        <p:spPr>
          <a:xfrm>
            <a:off x="615561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0" name="正方形/長方形 629">
            <a:extLst>
              <a:ext uri="{FF2B5EF4-FFF2-40B4-BE49-F238E27FC236}">
                <a16:creationId xmlns:a16="http://schemas.microsoft.com/office/drawing/2014/main" id="{BAB17FF3-65D9-ED49-97BF-1D0BDC963AFC}"/>
              </a:ext>
            </a:extLst>
          </p:cNvPr>
          <p:cNvSpPr/>
          <p:nvPr/>
        </p:nvSpPr>
        <p:spPr>
          <a:xfrm>
            <a:off x="5371825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シャンプー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631" name="正方形/長方形 630">
            <a:extLst>
              <a:ext uri="{FF2B5EF4-FFF2-40B4-BE49-F238E27FC236}">
                <a16:creationId xmlns:a16="http://schemas.microsoft.com/office/drawing/2014/main" id="{A1DEED6C-F825-B743-958F-544DEE7D5D88}"/>
              </a:ext>
            </a:extLst>
          </p:cNvPr>
          <p:cNvSpPr/>
          <p:nvPr/>
        </p:nvSpPr>
        <p:spPr>
          <a:xfrm>
            <a:off x="6263916" y="4541166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D94F95"/>
                </a:solidFill>
              </a:rPr>
              <a:t>クエンチ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D94F95"/>
                </a:solidFill>
              </a:rPr>
              <a:t>モイスト</a:t>
            </a:r>
          </a:p>
        </p:txBody>
      </p:sp>
      <p:sp>
        <p:nvSpPr>
          <p:cNvPr id="632" name="正方形/長方形 631">
            <a:extLst>
              <a:ext uri="{FF2B5EF4-FFF2-40B4-BE49-F238E27FC236}">
                <a16:creationId xmlns:a16="http://schemas.microsoft.com/office/drawing/2014/main" id="{EB6FFBF8-EAFA-5346-B435-A53A0A39DBAE}"/>
              </a:ext>
            </a:extLst>
          </p:cNvPr>
          <p:cNvSpPr/>
          <p:nvPr/>
        </p:nvSpPr>
        <p:spPr>
          <a:xfrm>
            <a:off x="5350330" y="3842959"/>
            <a:ext cx="114646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カラーやパーマなどに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よってパサついて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広がる髪の悩みに</a:t>
            </a:r>
          </a:p>
        </p:txBody>
      </p:sp>
      <p:pic>
        <p:nvPicPr>
          <p:cNvPr id="633" name="図 632" descr="アイコン&#10;&#10;自動的に生成された説明">
            <a:extLst>
              <a:ext uri="{FF2B5EF4-FFF2-40B4-BE49-F238E27FC236}">
                <a16:creationId xmlns:a16="http://schemas.microsoft.com/office/drawing/2014/main" id="{F023E1E2-2E6B-6C47-A800-A167BF374EA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449526" y="3737990"/>
            <a:ext cx="508000" cy="127000"/>
          </a:xfrm>
          <a:prstGeom prst="rect">
            <a:avLst/>
          </a:prstGeom>
        </p:spPr>
      </p:pic>
      <p:pic>
        <p:nvPicPr>
          <p:cNvPr id="634" name="図 633">
            <a:extLst>
              <a:ext uri="{FF2B5EF4-FFF2-40B4-BE49-F238E27FC236}">
                <a16:creationId xmlns:a16="http://schemas.microsoft.com/office/drawing/2014/main" id="{310291DF-0A72-DA48-93E2-81164A2DE5C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468196" y="3608472"/>
            <a:ext cx="342900" cy="241300"/>
          </a:xfrm>
          <a:prstGeom prst="rect">
            <a:avLst/>
          </a:prstGeom>
        </p:spPr>
      </p:pic>
      <p:sp>
        <p:nvSpPr>
          <p:cNvPr id="635" name="正方形/長方形 634">
            <a:extLst>
              <a:ext uri="{FF2B5EF4-FFF2-40B4-BE49-F238E27FC236}">
                <a16:creationId xmlns:a16="http://schemas.microsoft.com/office/drawing/2014/main" id="{6DB769E1-832D-AF46-A3F6-0AB002386697}"/>
              </a:ext>
            </a:extLst>
          </p:cNvPr>
          <p:cNvSpPr/>
          <p:nvPr/>
        </p:nvSpPr>
        <p:spPr>
          <a:xfrm>
            <a:off x="632096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牡丹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6" name="正方形/長方形 635">
            <a:extLst>
              <a:ext uri="{FF2B5EF4-FFF2-40B4-BE49-F238E27FC236}">
                <a16:creationId xmlns:a16="http://schemas.microsoft.com/office/drawing/2014/main" id="{F8CFD356-93F5-5449-86A7-28294566A198}"/>
              </a:ext>
            </a:extLst>
          </p:cNvPr>
          <p:cNvSpPr/>
          <p:nvPr/>
        </p:nvSpPr>
        <p:spPr>
          <a:xfrm>
            <a:off x="638378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D94F95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D94F95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37" name="正方形/長方形 636">
            <a:extLst>
              <a:ext uri="{FF2B5EF4-FFF2-40B4-BE49-F238E27FC236}">
                <a16:creationId xmlns:a16="http://schemas.microsoft.com/office/drawing/2014/main" id="{54CF32EC-17E9-0C47-94A2-5F02B48B8BAA}"/>
              </a:ext>
            </a:extLst>
          </p:cNvPr>
          <p:cNvSpPr/>
          <p:nvPr/>
        </p:nvSpPr>
        <p:spPr>
          <a:xfrm>
            <a:off x="6986614" y="3842959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くせによるうねりで、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まとまりにくい髪の悩みに</a:t>
            </a:r>
          </a:p>
        </p:txBody>
      </p:sp>
      <p:sp>
        <p:nvSpPr>
          <p:cNvPr id="638" name="テキスト ボックス 637">
            <a:extLst>
              <a:ext uri="{FF2B5EF4-FFF2-40B4-BE49-F238E27FC236}">
                <a16:creationId xmlns:a16="http://schemas.microsoft.com/office/drawing/2014/main" id="{8D3D7D8A-F36E-AE49-A98B-DD74BC1FC668}"/>
              </a:ext>
            </a:extLst>
          </p:cNvPr>
          <p:cNvSpPr txBox="1"/>
          <p:nvPr/>
        </p:nvSpPr>
        <p:spPr>
          <a:xfrm>
            <a:off x="6997257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E44649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アクアヴィア</a:t>
            </a:r>
          </a:p>
        </p:txBody>
      </p:sp>
      <p:sp>
        <p:nvSpPr>
          <p:cNvPr id="639" name="正方形/長方形 638">
            <a:extLst>
              <a:ext uri="{FF2B5EF4-FFF2-40B4-BE49-F238E27FC236}">
                <a16:creationId xmlns:a16="http://schemas.microsoft.com/office/drawing/2014/main" id="{F0BB110B-68B5-3348-8CA8-613DE4F6DF06}"/>
              </a:ext>
            </a:extLst>
          </p:cNvPr>
          <p:cNvSpPr/>
          <p:nvPr/>
        </p:nvSpPr>
        <p:spPr>
          <a:xfrm>
            <a:off x="6981062" y="463027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シャンプー</a:t>
            </a:r>
          </a:p>
        </p:txBody>
      </p:sp>
      <p:sp>
        <p:nvSpPr>
          <p:cNvPr id="640" name="正方形/長方形 639">
            <a:extLst>
              <a:ext uri="{FF2B5EF4-FFF2-40B4-BE49-F238E27FC236}">
                <a16:creationId xmlns:a16="http://schemas.microsoft.com/office/drawing/2014/main" id="{157B3E0D-CC56-6D4F-8A7B-4774816B85E0}"/>
              </a:ext>
            </a:extLst>
          </p:cNvPr>
          <p:cNvSpPr/>
          <p:nvPr/>
        </p:nvSpPr>
        <p:spPr>
          <a:xfrm>
            <a:off x="8149996" y="4321588"/>
            <a:ext cx="1015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ヘアトリートメント モイスト</a:t>
            </a:r>
          </a:p>
        </p:txBody>
      </p:sp>
      <p:sp>
        <p:nvSpPr>
          <p:cNvPr id="641" name="正方形/長方形 640">
            <a:extLst>
              <a:ext uri="{FF2B5EF4-FFF2-40B4-BE49-F238E27FC236}">
                <a16:creationId xmlns:a16="http://schemas.microsoft.com/office/drawing/2014/main" id="{ED2F2DD6-7E25-4C42-A7C4-DCBB665121FC}"/>
              </a:ext>
            </a:extLst>
          </p:cNvPr>
          <p:cNvSpPr/>
          <p:nvPr/>
        </p:nvSpPr>
        <p:spPr>
          <a:xfrm>
            <a:off x="8311514" y="46394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E44649"/>
                </a:solidFill>
              </a:rPr>
              <a:t>アクアヴィア</a:t>
            </a:r>
          </a:p>
          <a:p>
            <a:r>
              <a:rPr lang="ja-JP" altLang="en-US" sz="600" b="1" spc="-150">
                <a:solidFill>
                  <a:srgbClr val="E44649"/>
                </a:solidFill>
              </a:rPr>
              <a:t>ヘアニュートリエント</a:t>
            </a:r>
          </a:p>
        </p:txBody>
      </p:sp>
      <p:sp>
        <p:nvSpPr>
          <p:cNvPr id="642" name="正方形/長方形 641">
            <a:extLst>
              <a:ext uri="{FF2B5EF4-FFF2-40B4-BE49-F238E27FC236}">
                <a16:creationId xmlns:a16="http://schemas.microsoft.com/office/drawing/2014/main" id="{4E5DAEEC-8FE3-BF4E-AE8C-49A3D5A8AE16}"/>
              </a:ext>
            </a:extLst>
          </p:cNvPr>
          <p:cNvSpPr/>
          <p:nvPr/>
        </p:nvSpPr>
        <p:spPr>
          <a:xfrm>
            <a:off x="6986175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3" name="正方形/長方形 642">
            <a:extLst>
              <a:ext uri="{FF2B5EF4-FFF2-40B4-BE49-F238E27FC236}">
                <a16:creationId xmlns:a16="http://schemas.microsoft.com/office/drawing/2014/main" id="{78D58727-3D0F-F540-8075-C84BF6D1AA8B}"/>
              </a:ext>
            </a:extLst>
          </p:cNvPr>
          <p:cNvSpPr/>
          <p:nvPr/>
        </p:nvSpPr>
        <p:spPr>
          <a:xfrm>
            <a:off x="728320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4" name="正方形/長方形 643">
            <a:extLst>
              <a:ext uri="{FF2B5EF4-FFF2-40B4-BE49-F238E27FC236}">
                <a16:creationId xmlns:a16="http://schemas.microsoft.com/office/drawing/2014/main" id="{023CFB8A-AD39-2444-9601-852B311EBBBF}"/>
              </a:ext>
            </a:extLst>
          </p:cNvPr>
          <p:cNvSpPr/>
          <p:nvPr/>
        </p:nvSpPr>
        <p:spPr>
          <a:xfrm>
            <a:off x="760545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5" name="正方形/長方形 644">
            <a:extLst>
              <a:ext uri="{FF2B5EF4-FFF2-40B4-BE49-F238E27FC236}">
                <a16:creationId xmlns:a16="http://schemas.microsoft.com/office/drawing/2014/main" id="{457CE0F5-6D88-7A4F-867A-F06D546CF116}"/>
              </a:ext>
            </a:extLst>
          </p:cNvPr>
          <p:cNvSpPr/>
          <p:nvPr/>
        </p:nvSpPr>
        <p:spPr>
          <a:xfrm>
            <a:off x="7795088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46" name="正方形/長方形 645">
            <a:extLst>
              <a:ext uri="{FF2B5EF4-FFF2-40B4-BE49-F238E27FC236}">
                <a16:creationId xmlns:a16="http://schemas.microsoft.com/office/drawing/2014/main" id="{34F009E7-BF57-C149-BBA8-FBD5ECE72B0C}"/>
              </a:ext>
            </a:extLst>
          </p:cNvPr>
          <p:cNvSpPr/>
          <p:nvPr/>
        </p:nvSpPr>
        <p:spPr>
          <a:xfrm>
            <a:off x="8273244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150g</a:t>
            </a:r>
          </a:p>
        </p:txBody>
      </p:sp>
      <p:sp>
        <p:nvSpPr>
          <p:cNvPr id="647" name="正方形/長方形 646">
            <a:extLst>
              <a:ext uri="{FF2B5EF4-FFF2-40B4-BE49-F238E27FC236}">
                <a16:creationId xmlns:a16="http://schemas.microsoft.com/office/drawing/2014/main" id="{C37E6C67-40CA-0446-BC3A-B0309BB37CB1}"/>
              </a:ext>
            </a:extLst>
          </p:cNvPr>
          <p:cNvSpPr/>
          <p:nvPr/>
        </p:nvSpPr>
        <p:spPr>
          <a:xfrm>
            <a:off x="8354721" y="4938193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4,730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48" name="図 647" descr="アイコン&#10;&#10;自動的に生成された説明">
            <a:extLst>
              <a:ext uri="{FF2B5EF4-FFF2-40B4-BE49-F238E27FC236}">
                <a16:creationId xmlns:a16="http://schemas.microsoft.com/office/drawing/2014/main" id="{9C8DEE2D-3E20-7B42-B6B4-CB80E65B25C0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106556" y="3742695"/>
            <a:ext cx="368300" cy="127000"/>
          </a:xfrm>
          <a:prstGeom prst="rect">
            <a:avLst/>
          </a:prstGeom>
        </p:spPr>
      </p:pic>
      <p:pic>
        <p:nvPicPr>
          <p:cNvPr id="649" name="図 648" descr="ピンクの花が咲いている絵&#10;&#10;中程度の精度で自動的に生成された説明">
            <a:extLst>
              <a:ext uri="{FF2B5EF4-FFF2-40B4-BE49-F238E27FC236}">
                <a16:creationId xmlns:a16="http://schemas.microsoft.com/office/drawing/2014/main" id="{6B71AC14-B739-DE41-9C27-28CD7778046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282081" y="3597558"/>
            <a:ext cx="279400" cy="254000"/>
          </a:xfrm>
          <a:prstGeom prst="rect">
            <a:avLst/>
          </a:prstGeom>
        </p:spPr>
      </p:pic>
      <p:sp>
        <p:nvSpPr>
          <p:cNvPr id="650" name="正方形/長方形 649">
            <a:extLst>
              <a:ext uri="{FF2B5EF4-FFF2-40B4-BE49-F238E27FC236}">
                <a16:creationId xmlns:a16="http://schemas.microsoft.com/office/drawing/2014/main" id="{07E3A395-6618-8841-9D0C-147585BD5A00}"/>
              </a:ext>
            </a:extLst>
          </p:cNvPr>
          <p:cNvSpPr/>
          <p:nvPr/>
        </p:nvSpPr>
        <p:spPr>
          <a:xfrm>
            <a:off x="8127063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桜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1" name="正方形/長方形 650">
            <a:extLst>
              <a:ext uri="{FF2B5EF4-FFF2-40B4-BE49-F238E27FC236}">
                <a16:creationId xmlns:a16="http://schemas.microsoft.com/office/drawing/2014/main" id="{C1FFCB8C-B95A-9D41-BB69-7C31BE15BE47}"/>
              </a:ext>
            </a:extLst>
          </p:cNvPr>
          <p:cNvSpPr/>
          <p:nvPr/>
        </p:nvSpPr>
        <p:spPr>
          <a:xfrm>
            <a:off x="8189884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E4464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E4464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2" name="テキスト ボックス 651">
            <a:extLst>
              <a:ext uri="{FF2B5EF4-FFF2-40B4-BE49-F238E27FC236}">
                <a16:creationId xmlns:a16="http://schemas.microsoft.com/office/drawing/2014/main" id="{3B66F1B8-C69E-C34A-AEF6-324B67492F5B}"/>
              </a:ext>
            </a:extLst>
          </p:cNvPr>
          <p:cNvSpPr txBox="1"/>
          <p:nvPr/>
        </p:nvSpPr>
        <p:spPr>
          <a:xfrm>
            <a:off x="8977339" y="3557986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CF971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スムース</a:t>
            </a:r>
          </a:p>
        </p:txBody>
      </p:sp>
      <p:pic>
        <p:nvPicPr>
          <p:cNvPr id="653" name="図 652" descr="アイコン&#10;&#10;自動的に生成された説明">
            <a:extLst>
              <a:ext uri="{FF2B5EF4-FFF2-40B4-BE49-F238E27FC236}">
                <a16:creationId xmlns:a16="http://schemas.microsoft.com/office/drawing/2014/main" id="{F39C5BA5-1634-1C40-B1B0-988BFB61B6A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080955" y="3738894"/>
            <a:ext cx="355600" cy="127000"/>
          </a:xfrm>
          <a:prstGeom prst="rect">
            <a:avLst/>
          </a:prstGeom>
        </p:spPr>
      </p:pic>
      <p:sp>
        <p:nvSpPr>
          <p:cNvPr id="654" name="正方形/長方形 653">
            <a:extLst>
              <a:ext uri="{FF2B5EF4-FFF2-40B4-BE49-F238E27FC236}">
                <a16:creationId xmlns:a16="http://schemas.microsoft.com/office/drawing/2014/main" id="{FB83CF4F-2692-0B42-880F-8A737CD3CA73}"/>
              </a:ext>
            </a:extLst>
          </p:cNvPr>
          <p:cNvSpPr/>
          <p:nvPr/>
        </p:nvSpPr>
        <p:spPr>
          <a:xfrm>
            <a:off x="9003272" y="3842959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</a:t>
            </a:r>
            <a:r>
              <a:rPr lang="en-US" altLang="ja-JP" sz="75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本が細く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からまりやすい髪の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悩みに</a:t>
            </a:r>
          </a:p>
        </p:txBody>
      </p:sp>
      <p:pic>
        <p:nvPicPr>
          <p:cNvPr id="655" name="図 654" descr="クリーム色の花&#10;&#10;自動的に生成された説明">
            <a:extLst>
              <a:ext uri="{FF2B5EF4-FFF2-40B4-BE49-F238E27FC236}">
                <a16:creationId xmlns:a16="http://schemas.microsoft.com/office/drawing/2014/main" id="{AAE2974B-B8D4-3346-9F95-0D86F53CCF1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118439" y="3591277"/>
            <a:ext cx="304800" cy="457200"/>
          </a:xfrm>
          <a:prstGeom prst="rect">
            <a:avLst/>
          </a:prstGeom>
        </p:spPr>
      </p:pic>
      <p:sp>
        <p:nvSpPr>
          <p:cNvPr id="656" name="正方形/長方形 655">
            <a:extLst>
              <a:ext uri="{FF2B5EF4-FFF2-40B4-BE49-F238E27FC236}">
                <a16:creationId xmlns:a16="http://schemas.microsoft.com/office/drawing/2014/main" id="{2A1A3E1E-2B1E-C145-97DB-C866F469889A}"/>
              </a:ext>
            </a:extLst>
          </p:cNvPr>
          <p:cNvSpPr/>
          <p:nvPr/>
        </p:nvSpPr>
        <p:spPr>
          <a:xfrm>
            <a:off x="9969985" y="3828471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白薔薇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7" name="正方形/長方形 656">
            <a:extLst>
              <a:ext uri="{FF2B5EF4-FFF2-40B4-BE49-F238E27FC236}">
                <a16:creationId xmlns:a16="http://schemas.microsoft.com/office/drawing/2014/main" id="{3B981F07-3177-FD4D-A19F-0827A05F6A05}"/>
              </a:ext>
            </a:extLst>
          </p:cNvPr>
          <p:cNvSpPr/>
          <p:nvPr/>
        </p:nvSpPr>
        <p:spPr>
          <a:xfrm>
            <a:off x="10032806" y="3490456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CF971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CF971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8" name="正方形/長方形 657">
            <a:extLst>
              <a:ext uri="{FF2B5EF4-FFF2-40B4-BE49-F238E27FC236}">
                <a16:creationId xmlns:a16="http://schemas.microsoft.com/office/drawing/2014/main" id="{4B41E53A-972B-7845-A84F-A0B279A1839A}"/>
              </a:ext>
            </a:extLst>
          </p:cNvPr>
          <p:cNvSpPr/>
          <p:nvPr/>
        </p:nvSpPr>
        <p:spPr>
          <a:xfrm>
            <a:off x="9016143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59" name="正方形/長方形 658">
            <a:extLst>
              <a:ext uri="{FF2B5EF4-FFF2-40B4-BE49-F238E27FC236}">
                <a16:creationId xmlns:a16="http://schemas.microsoft.com/office/drawing/2014/main" id="{0EF902E1-46A1-664B-9A15-B8BF93220824}"/>
              </a:ext>
            </a:extLst>
          </p:cNvPr>
          <p:cNvSpPr/>
          <p:nvPr/>
        </p:nvSpPr>
        <p:spPr>
          <a:xfrm>
            <a:off x="9313171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0" name="正方形/長方形 659">
            <a:extLst>
              <a:ext uri="{FF2B5EF4-FFF2-40B4-BE49-F238E27FC236}">
                <a16:creationId xmlns:a16="http://schemas.microsoft.com/office/drawing/2014/main" id="{5BFFE96F-36B4-7F47-8E46-B8432540BB2E}"/>
              </a:ext>
            </a:extLst>
          </p:cNvPr>
          <p:cNvSpPr/>
          <p:nvPr/>
        </p:nvSpPr>
        <p:spPr>
          <a:xfrm>
            <a:off x="9635419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1" name="正方形/長方形 660">
            <a:extLst>
              <a:ext uri="{FF2B5EF4-FFF2-40B4-BE49-F238E27FC236}">
                <a16:creationId xmlns:a16="http://schemas.microsoft.com/office/drawing/2014/main" id="{6BEB0FA2-CE20-9549-A080-23C67EC6A0B2}"/>
              </a:ext>
            </a:extLst>
          </p:cNvPr>
          <p:cNvSpPr/>
          <p:nvPr/>
        </p:nvSpPr>
        <p:spPr>
          <a:xfrm>
            <a:off x="9825056" y="4869613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62" name="テキスト ボックス 661">
            <a:extLst>
              <a:ext uri="{FF2B5EF4-FFF2-40B4-BE49-F238E27FC236}">
                <a16:creationId xmlns:a16="http://schemas.microsoft.com/office/drawing/2014/main" id="{9F58A4C5-7B85-3847-9E7F-CD6BF95F648B}"/>
              </a:ext>
            </a:extLst>
          </p:cNvPr>
          <p:cNvSpPr txBox="1"/>
          <p:nvPr/>
        </p:nvSpPr>
        <p:spPr>
          <a:xfrm>
            <a:off x="3913457" y="5367484"/>
            <a:ext cx="2345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スカルプケア</a:t>
            </a:r>
            <a:r>
              <a:rPr lang="ja-JP" altLang="en-US" sz="700" b="1">
                <a:solidFill>
                  <a:schemeClr val="bg1"/>
                </a:solidFill>
              </a:rPr>
              <a:t>シリーズ</a:t>
            </a:r>
          </a:p>
        </p:txBody>
      </p:sp>
      <p:sp>
        <p:nvSpPr>
          <p:cNvPr id="663" name="テキスト ボックス 662">
            <a:extLst>
              <a:ext uri="{FF2B5EF4-FFF2-40B4-BE49-F238E27FC236}">
                <a16:creationId xmlns:a16="http://schemas.microsoft.com/office/drawing/2014/main" id="{9A0BE349-F34D-8D4A-8A95-A06AE5AF8554}"/>
              </a:ext>
            </a:extLst>
          </p:cNvPr>
          <p:cNvSpPr txBox="1"/>
          <p:nvPr/>
        </p:nvSpPr>
        <p:spPr>
          <a:xfrm>
            <a:off x="5104680" y="5389667"/>
            <a:ext cx="2345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健やかな地肌づくりで美しい髪へ</a:t>
            </a:r>
          </a:p>
        </p:txBody>
      </p:sp>
      <p:pic>
        <p:nvPicPr>
          <p:cNvPr id="664" name="図 663">
            <a:extLst>
              <a:ext uri="{FF2B5EF4-FFF2-40B4-BE49-F238E27FC236}">
                <a16:creationId xmlns:a16="http://schemas.microsoft.com/office/drawing/2014/main" id="{B3FDA1EB-3660-934F-A549-84A10687EAE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46026" y="5667030"/>
            <a:ext cx="850900" cy="127000"/>
          </a:xfrm>
          <a:prstGeom prst="rect">
            <a:avLst/>
          </a:prstGeom>
        </p:spPr>
      </p:pic>
      <p:pic>
        <p:nvPicPr>
          <p:cNvPr id="665" name="図 664">
            <a:extLst>
              <a:ext uri="{FF2B5EF4-FFF2-40B4-BE49-F238E27FC236}">
                <a16:creationId xmlns:a16="http://schemas.microsoft.com/office/drawing/2014/main" id="{C9DFCA0C-E211-9A42-8992-9D3C3B52DF7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94364" y="5667030"/>
            <a:ext cx="1054100" cy="114300"/>
          </a:xfrm>
          <a:prstGeom prst="rect">
            <a:avLst/>
          </a:prstGeom>
        </p:spPr>
      </p:pic>
      <p:pic>
        <p:nvPicPr>
          <p:cNvPr id="666" name="図 665">
            <a:extLst>
              <a:ext uri="{FF2B5EF4-FFF2-40B4-BE49-F238E27FC236}">
                <a16:creationId xmlns:a16="http://schemas.microsoft.com/office/drawing/2014/main" id="{9717268F-F18D-174C-B493-F796799D410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148708" y="5667030"/>
            <a:ext cx="1016000" cy="127000"/>
          </a:xfrm>
          <a:prstGeom prst="rect">
            <a:avLst/>
          </a:prstGeom>
        </p:spPr>
      </p:pic>
      <p:pic>
        <p:nvPicPr>
          <p:cNvPr id="667" name="図 666">
            <a:extLst>
              <a:ext uri="{FF2B5EF4-FFF2-40B4-BE49-F238E27FC236}">
                <a16:creationId xmlns:a16="http://schemas.microsoft.com/office/drawing/2014/main" id="{F9B41A2B-DB3C-1E4B-ADC4-BE25E3EBD2B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163051" y="5667030"/>
            <a:ext cx="1104900" cy="114300"/>
          </a:xfrm>
          <a:prstGeom prst="rect">
            <a:avLst/>
          </a:prstGeom>
        </p:spPr>
      </p:pic>
      <p:sp>
        <p:nvSpPr>
          <p:cNvPr id="668" name="正方形/長方形 667">
            <a:extLst>
              <a:ext uri="{FF2B5EF4-FFF2-40B4-BE49-F238E27FC236}">
                <a16:creationId xmlns:a16="http://schemas.microsoft.com/office/drawing/2014/main" id="{13C0E1F4-0BFE-4941-BAFB-38CACCDCA969}"/>
              </a:ext>
            </a:extLst>
          </p:cNvPr>
          <p:cNvSpPr/>
          <p:nvPr/>
        </p:nvSpPr>
        <p:spPr>
          <a:xfrm>
            <a:off x="9064304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シャンプー</a:t>
            </a:r>
          </a:p>
        </p:txBody>
      </p:sp>
      <p:sp>
        <p:nvSpPr>
          <p:cNvPr id="669" name="正方形/長方形 668">
            <a:extLst>
              <a:ext uri="{FF2B5EF4-FFF2-40B4-BE49-F238E27FC236}">
                <a16:creationId xmlns:a16="http://schemas.microsoft.com/office/drawing/2014/main" id="{28C6F1B4-DCA7-0843-9C6A-6E5A38BDA6B6}"/>
              </a:ext>
            </a:extLst>
          </p:cNvPr>
          <p:cNvSpPr/>
          <p:nvPr/>
        </p:nvSpPr>
        <p:spPr>
          <a:xfrm>
            <a:off x="9847546" y="4628449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CF971E"/>
                </a:solidFill>
              </a:rPr>
              <a:t>スムース</a:t>
            </a:r>
          </a:p>
          <a:p>
            <a:r>
              <a:rPr lang="ja-JP" altLang="en-US" sz="600" b="1" spc="-150">
                <a:solidFill>
                  <a:srgbClr val="CF971E"/>
                </a:solidFill>
              </a:rPr>
              <a:t>ヘアトリートメント</a:t>
            </a:r>
          </a:p>
        </p:txBody>
      </p:sp>
      <p:pic>
        <p:nvPicPr>
          <p:cNvPr id="670" name="図 669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897299FA-4080-1D4C-8349-985F7599783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24338" y="6345589"/>
            <a:ext cx="1371600" cy="673100"/>
          </a:xfrm>
          <a:prstGeom prst="rect">
            <a:avLst/>
          </a:prstGeom>
        </p:spPr>
      </p:pic>
      <p:sp>
        <p:nvSpPr>
          <p:cNvPr id="671" name="テキスト ボックス 670">
            <a:extLst>
              <a:ext uri="{FF2B5EF4-FFF2-40B4-BE49-F238E27FC236}">
                <a16:creationId xmlns:a16="http://schemas.microsoft.com/office/drawing/2014/main" id="{86F76EBA-C7EE-1145-9E54-5536B3539FFE}"/>
              </a:ext>
            </a:extLst>
          </p:cNvPr>
          <p:cNvSpPr txBox="1"/>
          <p:nvPr/>
        </p:nvSpPr>
        <p:spPr>
          <a:xfrm>
            <a:off x="636156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0959B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フォルティス</a:t>
            </a:r>
          </a:p>
        </p:txBody>
      </p:sp>
      <p:sp>
        <p:nvSpPr>
          <p:cNvPr id="672" name="正方形/長方形 671">
            <a:extLst>
              <a:ext uri="{FF2B5EF4-FFF2-40B4-BE49-F238E27FC236}">
                <a16:creationId xmlns:a16="http://schemas.microsoft.com/office/drawing/2014/main" id="{F62CD319-D815-F045-BC57-8FCDE9906A43}"/>
              </a:ext>
            </a:extLst>
          </p:cNvPr>
          <p:cNvSpPr/>
          <p:nvPr/>
        </p:nvSpPr>
        <p:spPr>
          <a:xfrm>
            <a:off x="639968" y="5924422"/>
            <a:ext cx="105028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地肌からくる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髪の悩み　 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幅広く気になる方へ</a:t>
            </a:r>
          </a:p>
        </p:txBody>
      </p:sp>
      <p:sp>
        <p:nvSpPr>
          <p:cNvPr id="673" name="テキスト ボックス 672">
            <a:extLst>
              <a:ext uri="{FF2B5EF4-FFF2-40B4-BE49-F238E27FC236}">
                <a16:creationId xmlns:a16="http://schemas.microsoft.com/office/drawing/2014/main" id="{CD8D0789-01B5-EA4D-A4A1-8B2961B71BF6}"/>
              </a:ext>
            </a:extLst>
          </p:cNvPr>
          <p:cNvSpPr txBox="1"/>
          <p:nvPr/>
        </p:nvSpPr>
        <p:spPr>
          <a:xfrm>
            <a:off x="1023592" y="604275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※3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4" name="正方形/長方形 673">
            <a:extLst>
              <a:ext uri="{FF2B5EF4-FFF2-40B4-BE49-F238E27FC236}">
                <a16:creationId xmlns:a16="http://schemas.microsoft.com/office/drawing/2014/main" id="{1E90037F-A26B-3449-82C2-F83317691A3A}"/>
              </a:ext>
            </a:extLst>
          </p:cNvPr>
          <p:cNvSpPr/>
          <p:nvPr/>
        </p:nvSpPr>
        <p:spPr>
          <a:xfrm>
            <a:off x="666286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シャンプー</a:t>
            </a:r>
          </a:p>
        </p:txBody>
      </p:sp>
      <p:sp>
        <p:nvSpPr>
          <p:cNvPr id="675" name="正方形/長方形 674">
            <a:extLst>
              <a:ext uri="{FF2B5EF4-FFF2-40B4-BE49-F238E27FC236}">
                <a16:creationId xmlns:a16="http://schemas.microsoft.com/office/drawing/2014/main" id="{84C86075-751C-0644-A958-624DCC7184EF}"/>
              </a:ext>
            </a:extLst>
          </p:cNvPr>
          <p:cNvSpPr/>
          <p:nvPr/>
        </p:nvSpPr>
        <p:spPr>
          <a:xfrm>
            <a:off x="1586395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959B"/>
                </a:solidFill>
              </a:rPr>
              <a:t>フォルティス</a:t>
            </a:r>
          </a:p>
          <a:p>
            <a:r>
              <a:rPr lang="ja-JP" altLang="en-US" sz="600" b="1" spc="-150">
                <a:solidFill>
                  <a:srgbClr val="00959B"/>
                </a:solidFill>
              </a:rPr>
              <a:t>スカルプマスク</a:t>
            </a:r>
          </a:p>
        </p:txBody>
      </p:sp>
      <p:sp>
        <p:nvSpPr>
          <p:cNvPr id="676" name="正方形/長方形 675">
            <a:extLst>
              <a:ext uri="{FF2B5EF4-FFF2-40B4-BE49-F238E27FC236}">
                <a16:creationId xmlns:a16="http://schemas.microsoft.com/office/drawing/2014/main" id="{5C5C55C7-2E82-B84B-8109-F8EA581CD79A}"/>
              </a:ext>
            </a:extLst>
          </p:cNvPr>
          <p:cNvSpPr/>
          <p:nvPr/>
        </p:nvSpPr>
        <p:spPr>
          <a:xfrm>
            <a:off x="71338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7" name="正方形/長方形 676">
            <a:extLst>
              <a:ext uri="{FF2B5EF4-FFF2-40B4-BE49-F238E27FC236}">
                <a16:creationId xmlns:a16="http://schemas.microsoft.com/office/drawing/2014/main" id="{551212D7-E25A-7F49-BCB5-E292D54CDF1C}"/>
              </a:ext>
            </a:extLst>
          </p:cNvPr>
          <p:cNvSpPr/>
          <p:nvPr/>
        </p:nvSpPr>
        <p:spPr>
          <a:xfrm>
            <a:off x="94016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7,040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10,560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8" name="正方形/長方形 677">
            <a:extLst>
              <a:ext uri="{FF2B5EF4-FFF2-40B4-BE49-F238E27FC236}">
                <a16:creationId xmlns:a16="http://schemas.microsoft.com/office/drawing/2014/main" id="{1794AA03-A185-E641-915F-B2B5BCEBE32E}"/>
              </a:ext>
            </a:extLst>
          </p:cNvPr>
          <p:cNvSpPr/>
          <p:nvPr/>
        </p:nvSpPr>
        <p:spPr>
          <a:xfrm>
            <a:off x="133266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79" name="正方形/長方形 678">
            <a:extLst>
              <a:ext uri="{FF2B5EF4-FFF2-40B4-BE49-F238E27FC236}">
                <a16:creationId xmlns:a16="http://schemas.microsoft.com/office/drawing/2014/main" id="{7F38690B-74AA-FC41-9E60-740EE35F9ED9}"/>
              </a:ext>
            </a:extLst>
          </p:cNvPr>
          <p:cNvSpPr/>
          <p:nvPr/>
        </p:nvSpPr>
        <p:spPr>
          <a:xfrm>
            <a:off x="157343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5,720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13,090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0" name="テキスト ボックス 679">
            <a:extLst>
              <a:ext uri="{FF2B5EF4-FFF2-40B4-BE49-F238E27FC236}">
                <a16:creationId xmlns:a16="http://schemas.microsoft.com/office/drawing/2014/main" id="{C5F9D46C-C040-9A40-B1EB-402490642780}"/>
              </a:ext>
            </a:extLst>
          </p:cNvPr>
          <p:cNvSpPr txBox="1"/>
          <p:nvPr/>
        </p:nvSpPr>
        <p:spPr>
          <a:xfrm>
            <a:off x="2294573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グロウシブ</a:t>
            </a:r>
          </a:p>
        </p:txBody>
      </p:sp>
      <p:pic>
        <p:nvPicPr>
          <p:cNvPr id="681" name="図 680">
            <a:extLst>
              <a:ext uri="{FF2B5EF4-FFF2-40B4-BE49-F238E27FC236}">
                <a16:creationId xmlns:a16="http://schemas.microsoft.com/office/drawing/2014/main" id="{DD70E0F9-54F0-8C45-A68B-E1B76264822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372696" y="5667030"/>
            <a:ext cx="1041400" cy="114300"/>
          </a:xfrm>
          <a:prstGeom prst="rect">
            <a:avLst/>
          </a:prstGeom>
        </p:spPr>
      </p:pic>
      <p:pic>
        <p:nvPicPr>
          <p:cNvPr id="682" name="図 681" descr="屋内, 座る, モニタ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FBCA72A-B1AC-8A4A-94D2-9919CABD832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392186" y="6335076"/>
            <a:ext cx="1371600" cy="685800"/>
          </a:xfrm>
          <a:prstGeom prst="rect">
            <a:avLst/>
          </a:prstGeom>
        </p:spPr>
      </p:pic>
      <p:pic>
        <p:nvPicPr>
          <p:cNvPr id="683" name="図 682" descr="花の絵が描かれている&#10;&#10;中程度の精度で自動的に生成された説明">
            <a:extLst>
              <a:ext uri="{FF2B5EF4-FFF2-40B4-BE49-F238E27FC236}">
                <a16:creationId xmlns:a16="http://schemas.microsoft.com/office/drawing/2014/main" id="{2D9579AE-1A3C-D142-81AB-1917297783F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862097" y="5855361"/>
            <a:ext cx="241300" cy="254000"/>
          </a:xfrm>
          <a:prstGeom prst="rect">
            <a:avLst/>
          </a:prstGeom>
        </p:spPr>
      </p:pic>
      <p:sp>
        <p:nvSpPr>
          <p:cNvPr id="684" name="正方形/長方形 683">
            <a:extLst>
              <a:ext uri="{FF2B5EF4-FFF2-40B4-BE49-F238E27FC236}">
                <a16:creationId xmlns:a16="http://schemas.microsoft.com/office/drawing/2014/main" id="{AA555D57-E49B-CF44-B3C3-09385CE94243}"/>
              </a:ext>
            </a:extLst>
          </p:cNvPr>
          <p:cNvSpPr/>
          <p:nvPr/>
        </p:nvSpPr>
        <p:spPr>
          <a:xfrm>
            <a:off x="1671934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芍薬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（しゃくやく）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5" name="正方形/長方形 684">
            <a:extLst>
              <a:ext uri="{FF2B5EF4-FFF2-40B4-BE49-F238E27FC236}">
                <a16:creationId xmlns:a16="http://schemas.microsoft.com/office/drawing/2014/main" id="{DBC4ACD6-543E-8B41-AD9A-BC633D627328}"/>
              </a:ext>
            </a:extLst>
          </p:cNvPr>
          <p:cNvSpPr/>
          <p:nvPr/>
        </p:nvSpPr>
        <p:spPr>
          <a:xfrm>
            <a:off x="173475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0959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0959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6" name="正方形/長方形 685">
            <a:extLst>
              <a:ext uri="{FF2B5EF4-FFF2-40B4-BE49-F238E27FC236}">
                <a16:creationId xmlns:a16="http://schemas.microsoft.com/office/drawing/2014/main" id="{F227A081-97A6-3945-A1AC-D6C2894702FA}"/>
              </a:ext>
            </a:extLst>
          </p:cNvPr>
          <p:cNvSpPr/>
          <p:nvPr/>
        </p:nvSpPr>
        <p:spPr>
          <a:xfrm>
            <a:off x="234428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シャンプー</a:t>
            </a:r>
          </a:p>
        </p:txBody>
      </p:sp>
      <p:sp>
        <p:nvSpPr>
          <p:cNvPr id="687" name="正方形/長方形 686">
            <a:extLst>
              <a:ext uri="{FF2B5EF4-FFF2-40B4-BE49-F238E27FC236}">
                <a16:creationId xmlns:a16="http://schemas.microsoft.com/office/drawing/2014/main" id="{88A0E21A-DDAB-9C42-85B5-070A30B4430E}"/>
              </a:ext>
            </a:extLst>
          </p:cNvPr>
          <p:cNvSpPr/>
          <p:nvPr/>
        </p:nvSpPr>
        <p:spPr>
          <a:xfrm>
            <a:off x="3295036" y="655216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4E64AE"/>
                </a:solidFill>
              </a:rPr>
              <a:t>グロウシブ</a:t>
            </a:r>
          </a:p>
          <a:p>
            <a:r>
              <a:rPr lang="ja-JP" altLang="en-US" sz="600" b="1" spc="-150">
                <a:solidFill>
                  <a:srgbClr val="4E64AE"/>
                </a:solidFill>
              </a:rPr>
              <a:t>スカルプマスク</a:t>
            </a:r>
          </a:p>
        </p:txBody>
      </p:sp>
      <p:sp>
        <p:nvSpPr>
          <p:cNvPr id="688" name="正方形/長方形 687">
            <a:extLst>
              <a:ext uri="{FF2B5EF4-FFF2-40B4-BE49-F238E27FC236}">
                <a16:creationId xmlns:a16="http://schemas.microsoft.com/office/drawing/2014/main" id="{FC855FA3-1EA8-BB40-BB74-62C26A9C61DA}"/>
              </a:ext>
            </a:extLst>
          </p:cNvPr>
          <p:cNvSpPr/>
          <p:nvPr/>
        </p:nvSpPr>
        <p:spPr>
          <a:xfrm>
            <a:off x="237726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89" name="正方形/長方形 688">
            <a:extLst>
              <a:ext uri="{FF2B5EF4-FFF2-40B4-BE49-F238E27FC236}">
                <a16:creationId xmlns:a16="http://schemas.microsoft.com/office/drawing/2014/main" id="{BD2179F5-DAED-BC4B-BC92-C8B196DA719E}"/>
              </a:ext>
            </a:extLst>
          </p:cNvPr>
          <p:cNvSpPr/>
          <p:nvPr/>
        </p:nvSpPr>
        <p:spPr>
          <a:xfrm>
            <a:off x="2604046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0" name="正方形/長方形 689">
            <a:extLst>
              <a:ext uri="{FF2B5EF4-FFF2-40B4-BE49-F238E27FC236}">
                <a16:creationId xmlns:a16="http://schemas.microsoft.com/office/drawing/2014/main" id="{349547B0-E1AB-8549-A19F-2E9973E99FAD}"/>
              </a:ext>
            </a:extLst>
          </p:cNvPr>
          <p:cNvSpPr/>
          <p:nvPr/>
        </p:nvSpPr>
        <p:spPr>
          <a:xfrm>
            <a:off x="2996540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1" name="正方形/長方形 690">
            <a:extLst>
              <a:ext uri="{FF2B5EF4-FFF2-40B4-BE49-F238E27FC236}">
                <a16:creationId xmlns:a16="http://schemas.microsoft.com/office/drawing/2014/main" id="{2406B3B8-5D93-024A-9171-311EE7B93BCA}"/>
              </a:ext>
            </a:extLst>
          </p:cNvPr>
          <p:cNvSpPr/>
          <p:nvPr/>
        </p:nvSpPr>
        <p:spPr>
          <a:xfrm>
            <a:off x="323731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7,480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11,220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2" name="正方形/長方形 691">
            <a:extLst>
              <a:ext uri="{FF2B5EF4-FFF2-40B4-BE49-F238E27FC236}">
                <a16:creationId xmlns:a16="http://schemas.microsoft.com/office/drawing/2014/main" id="{3B0DD0AD-4E11-A046-A229-8EF00C18CE0D}"/>
              </a:ext>
            </a:extLst>
          </p:cNvPr>
          <p:cNvSpPr/>
          <p:nvPr/>
        </p:nvSpPr>
        <p:spPr>
          <a:xfrm>
            <a:off x="2297454" y="5924422"/>
            <a:ext cx="12426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髪が弱々しくなってきた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と感じる方へ</a:t>
            </a:r>
          </a:p>
        </p:txBody>
      </p:sp>
      <p:pic>
        <p:nvPicPr>
          <p:cNvPr id="693" name="図 692" descr="蘭の花&#10;&#10;自動的に生成された説明">
            <a:extLst>
              <a:ext uri="{FF2B5EF4-FFF2-40B4-BE49-F238E27FC236}">
                <a16:creationId xmlns:a16="http://schemas.microsoft.com/office/drawing/2014/main" id="{0ED643C6-0EC5-A045-9FAA-2364A2F4F4D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603459" y="5864738"/>
            <a:ext cx="254000" cy="215900"/>
          </a:xfrm>
          <a:prstGeom prst="rect">
            <a:avLst/>
          </a:prstGeom>
        </p:spPr>
      </p:pic>
      <p:sp>
        <p:nvSpPr>
          <p:cNvPr id="694" name="正方形/長方形 693">
            <a:extLst>
              <a:ext uri="{FF2B5EF4-FFF2-40B4-BE49-F238E27FC236}">
                <a16:creationId xmlns:a16="http://schemas.microsoft.com/office/drawing/2014/main" id="{C70191BE-4E3D-8342-B483-97BFEEDA69B0}"/>
              </a:ext>
            </a:extLst>
          </p:cNvPr>
          <p:cNvSpPr/>
          <p:nvPr/>
        </p:nvSpPr>
        <p:spPr>
          <a:xfrm>
            <a:off x="3480824" y="6070417"/>
            <a:ext cx="6375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オーキッド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5" name="正方形/長方形 694">
            <a:extLst>
              <a:ext uri="{FF2B5EF4-FFF2-40B4-BE49-F238E27FC236}">
                <a16:creationId xmlns:a16="http://schemas.microsoft.com/office/drawing/2014/main" id="{9AEE5DAE-3BE4-6843-BFB0-6E302BCC1B38}"/>
              </a:ext>
            </a:extLst>
          </p:cNvPr>
          <p:cNvSpPr/>
          <p:nvPr/>
        </p:nvSpPr>
        <p:spPr>
          <a:xfrm>
            <a:off x="3482375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96" name="図 695" descr="洗面道具, 屋内, モニター, 座る が含まれている画像&#10;&#10;自動的に生成された説明">
            <a:extLst>
              <a:ext uri="{FF2B5EF4-FFF2-40B4-BE49-F238E27FC236}">
                <a16:creationId xmlns:a16="http://schemas.microsoft.com/office/drawing/2014/main" id="{CA046A7E-D1AF-0C4F-B90D-4F56401BEE9E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150123" y="6314625"/>
            <a:ext cx="1536700" cy="698500"/>
          </a:xfrm>
          <a:prstGeom prst="rect">
            <a:avLst/>
          </a:prstGeom>
        </p:spPr>
      </p:pic>
      <p:sp>
        <p:nvSpPr>
          <p:cNvPr id="697" name="正方形/長方形 696">
            <a:extLst>
              <a:ext uri="{FF2B5EF4-FFF2-40B4-BE49-F238E27FC236}">
                <a16:creationId xmlns:a16="http://schemas.microsoft.com/office/drawing/2014/main" id="{BF687539-375C-5F4F-97F9-6D927312F0D3}"/>
              </a:ext>
            </a:extLst>
          </p:cNvPr>
          <p:cNvSpPr/>
          <p:nvPr/>
        </p:nvSpPr>
        <p:spPr>
          <a:xfrm>
            <a:off x="421359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8" name="正方形/長方形 697">
            <a:extLst>
              <a:ext uri="{FF2B5EF4-FFF2-40B4-BE49-F238E27FC236}">
                <a16:creationId xmlns:a16="http://schemas.microsoft.com/office/drawing/2014/main" id="{5A711286-0730-8949-BCE1-5C6FDEA6395F}"/>
              </a:ext>
            </a:extLst>
          </p:cNvPr>
          <p:cNvSpPr/>
          <p:nvPr/>
        </p:nvSpPr>
        <p:spPr>
          <a:xfrm>
            <a:off x="444037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3,850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5,830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8,690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99" name="正方形/長方形 698">
            <a:extLst>
              <a:ext uri="{FF2B5EF4-FFF2-40B4-BE49-F238E27FC236}">
                <a16:creationId xmlns:a16="http://schemas.microsoft.com/office/drawing/2014/main" id="{859A4470-620A-704C-8495-C54D0F92D62C}"/>
              </a:ext>
            </a:extLst>
          </p:cNvPr>
          <p:cNvSpPr/>
          <p:nvPr/>
        </p:nvSpPr>
        <p:spPr>
          <a:xfrm>
            <a:off x="4832868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0" name="正方形/長方形 699">
            <a:extLst>
              <a:ext uri="{FF2B5EF4-FFF2-40B4-BE49-F238E27FC236}">
                <a16:creationId xmlns:a16="http://schemas.microsoft.com/office/drawing/2014/main" id="{A6114ABA-A8FA-5B41-9D1E-05CF7E60853E}"/>
              </a:ext>
            </a:extLst>
          </p:cNvPr>
          <p:cNvSpPr/>
          <p:nvPr/>
        </p:nvSpPr>
        <p:spPr>
          <a:xfrm>
            <a:off x="4904749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3,520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5,060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1" name="正方形/長方形 700">
            <a:extLst>
              <a:ext uri="{FF2B5EF4-FFF2-40B4-BE49-F238E27FC236}">
                <a16:creationId xmlns:a16="http://schemas.microsoft.com/office/drawing/2014/main" id="{B9DE77CC-2809-174B-B578-93DE30EA09D6}"/>
              </a:ext>
            </a:extLst>
          </p:cNvPr>
          <p:cNvSpPr/>
          <p:nvPr/>
        </p:nvSpPr>
        <p:spPr>
          <a:xfrm>
            <a:off x="4230438" y="6649247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シャンプー</a:t>
            </a:r>
          </a:p>
        </p:txBody>
      </p:sp>
      <p:sp>
        <p:nvSpPr>
          <p:cNvPr id="702" name="正方形/長方形 701">
            <a:extLst>
              <a:ext uri="{FF2B5EF4-FFF2-40B4-BE49-F238E27FC236}">
                <a16:creationId xmlns:a16="http://schemas.microsoft.com/office/drawing/2014/main" id="{AD08A6C5-D14B-A24A-95E7-C28B4F9917ED}"/>
              </a:ext>
            </a:extLst>
          </p:cNvPr>
          <p:cNvSpPr/>
          <p:nvPr/>
        </p:nvSpPr>
        <p:spPr>
          <a:xfrm>
            <a:off x="5066071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079C3"/>
                </a:solidFill>
              </a:rPr>
              <a:t>オーセナム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フォーミング</a:t>
            </a:r>
          </a:p>
          <a:p>
            <a:r>
              <a:rPr lang="ja-JP" altLang="en-US" sz="600" b="1" spc="-150">
                <a:solidFill>
                  <a:srgbClr val="0079C3"/>
                </a:solidFill>
              </a:rPr>
              <a:t>マスク</a:t>
            </a:r>
          </a:p>
        </p:txBody>
      </p:sp>
      <p:sp>
        <p:nvSpPr>
          <p:cNvPr id="703" name="テキスト ボックス 702">
            <a:extLst>
              <a:ext uri="{FF2B5EF4-FFF2-40B4-BE49-F238E27FC236}">
                <a16:creationId xmlns:a16="http://schemas.microsoft.com/office/drawing/2014/main" id="{AAEFD345-7334-334E-856A-78DC7A4E650D}"/>
              </a:ext>
            </a:extLst>
          </p:cNvPr>
          <p:cNvSpPr txBox="1"/>
          <p:nvPr/>
        </p:nvSpPr>
        <p:spPr>
          <a:xfrm>
            <a:off x="4073352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4E64AE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オーセナム</a:t>
            </a:r>
          </a:p>
        </p:txBody>
      </p:sp>
      <p:sp>
        <p:nvSpPr>
          <p:cNvPr id="704" name="正方形/長方形 703">
            <a:extLst>
              <a:ext uri="{FF2B5EF4-FFF2-40B4-BE49-F238E27FC236}">
                <a16:creationId xmlns:a16="http://schemas.microsoft.com/office/drawing/2014/main" id="{D74F3E62-4645-474A-90FE-82C577BBAACD}"/>
              </a:ext>
            </a:extLst>
          </p:cNvPr>
          <p:cNvSpPr/>
          <p:nvPr/>
        </p:nvSpPr>
        <p:spPr>
          <a:xfrm>
            <a:off x="4076233" y="5924422"/>
            <a:ext cx="14350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まとまりの悪さやダメージが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pic>
        <p:nvPicPr>
          <p:cNvPr id="705" name="図 704" descr="白いバックグラウンドの前にある花&#10;&#10;中程度の精度で自動的に生成された説明">
            <a:extLst>
              <a:ext uri="{FF2B5EF4-FFF2-40B4-BE49-F238E27FC236}">
                <a16:creationId xmlns:a16="http://schemas.microsoft.com/office/drawing/2014/main" id="{4645F7C8-5DAB-AB4C-BC90-70D0976B6C4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338562" y="5758218"/>
            <a:ext cx="495300" cy="317500"/>
          </a:xfrm>
          <a:prstGeom prst="rect">
            <a:avLst/>
          </a:prstGeom>
        </p:spPr>
      </p:pic>
      <p:sp>
        <p:nvSpPr>
          <p:cNvPr id="706" name="正方形/長方形 705">
            <a:extLst>
              <a:ext uri="{FF2B5EF4-FFF2-40B4-BE49-F238E27FC236}">
                <a16:creationId xmlns:a16="http://schemas.microsoft.com/office/drawing/2014/main" id="{3E92DBA4-D54F-0347-9EC6-06A4E61B5FC9}"/>
              </a:ext>
            </a:extLst>
          </p:cNvPr>
          <p:cNvSpPr/>
          <p:nvPr/>
        </p:nvSpPr>
        <p:spPr>
          <a:xfrm>
            <a:off x="5326323" y="6070417"/>
            <a:ext cx="63752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ジャスミン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グランディ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フローラム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07" name="正方形/長方形 706">
            <a:extLst>
              <a:ext uri="{FF2B5EF4-FFF2-40B4-BE49-F238E27FC236}">
                <a16:creationId xmlns:a16="http://schemas.microsoft.com/office/drawing/2014/main" id="{24AD742A-DA2E-CA46-AC1C-3F46FB6A5B9B}"/>
              </a:ext>
            </a:extLst>
          </p:cNvPr>
          <p:cNvSpPr/>
          <p:nvPr/>
        </p:nvSpPr>
        <p:spPr>
          <a:xfrm>
            <a:off x="5369247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4E64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4E64A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08" name="図 707" descr="ガラスの瓶&#10;&#10;自動的に生成された説明">
            <a:extLst>
              <a:ext uri="{FF2B5EF4-FFF2-40B4-BE49-F238E27FC236}">
                <a16:creationId xmlns:a16="http://schemas.microsoft.com/office/drawing/2014/main" id="{EFBE0F64-96DF-B94F-829C-34BE6B7D332F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001402" y="6339537"/>
            <a:ext cx="1612900" cy="685800"/>
          </a:xfrm>
          <a:prstGeom prst="rect">
            <a:avLst/>
          </a:prstGeom>
        </p:spPr>
      </p:pic>
      <p:sp>
        <p:nvSpPr>
          <p:cNvPr id="709" name="テキスト ボックス 708">
            <a:extLst>
              <a:ext uri="{FF2B5EF4-FFF2-40B4-BE49-F238E27FC236}">
                <a16:creationId xmlns:a16="http://schemas.microsoft.com/office/drawing/2014/main" id="{D4448718-FF2F-E54B-9CD2-A57A06A3714F}"/>
              </a:ext>
            </a:extLst>
          </p:cNvPr>
          <p:cNvSpPr txBox="1"/>
          <p:nvPr/>
        </p:nvSpPr>
        <p:spPr>
          <a:xfrm>
            <a:off x="6066149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68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モイストカーム</a:t>
            </a:r>
          </a:p>
        </p:txBody>
      </p:sp>
      <p:sp>
        <p:nvSpPr>
          <p:cNvPr id="710" name="正方形/長方形 709">
            <a:extLst>
              <a:ext uri="{FF2B5EF4-FFF2-40B4-BE49-F238E27FC236}">
                <a16:creationId xmlns:a16="http://schemas.microsoft.com/office/drawing/2014/main" id="{1174B53A-F095-3848-9C84-9B193C7A7CEE}"/>
              </a:ext>
            </a:extLst>
          </p:cNvPr>
          <p:cNvSpPr/>
          <p:nvPr/>
        </p:nvSpPr>
        <p:spPr>
          <a:xfrm>
            <a:off x="6069030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地肌の乾燥やかゆみが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711" name="正方形/長方形 710">
            <a:extLst>
              <a:ext uri="{FF2B5EF4-FFF2-40B4-BE49-F238E27FC236}">
                <a16:creationId xmlns:a16="http://schemas.microsoft.com/office/drawing/2014/main" id="{8983C411-6D1B-5545-9F52-3DBA3F40D969}"/>
              </a:ext>
            </a:extLst>
          </p:cNvPr>
          <p:cNvSpPr/>
          <p:nvPr/>
        </p:nvSpPr>
        <p:spPr>
          <a:xfrm>
            <a:off x="5959314" y="6467581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クリアシャンプー</a:t>
            </a:r>
          </a:p>
        </p:txBody>
      </p:sp>
      <p:sp>
        <p:nvSpPr>
          <p:cNvPr id="712" name="正方形/長方形 711">
            <a:extLst>
              <a:ext uri="{FF2B5EF4-FFF2-40B4-BE49-F238E27FC236}">
                <a16:creationId xmlns:a16="http://schemas.microsoft.com/office/drawing/2014/main" id="{818D6F37-0C7F-064F-AD7D-8CCA293E5580}"/>
              </a:ext>
            </a:extLst>
          </p:cNvPr>
          <p:cNvSpPr/>
          <p:nvPr/>
        </p:nvSpPr>
        <p:spPr>
          <a:xfrm>
            <a:off x="7085796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681"/>
                </a:solidFill>
              </a:rPr>
              <a:t>モイストカーム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モイスチュア</a:t>
            </a:r>
          </a:p>
          <a:p>
            <a:r>
              <a:rPr lang="ja-JP" altLang="en-US" sz="600" b="1" spc="-150">
                <a:solidFill>
                  <a:srgbClr val="029681"/>
                </a:solidFill>
              </a:rPr>
              <a:t>マスク</a:t>
            </a:r>
          </a:p>
        </p:txBody>
      </p:sp>
      <p:sp>
        <p:nvSpPr>
          <p:cNvPr id="713" name="正方形/長方形 712">
            <a:extLst>
              <a:ext uri="{FF2B5EF4-FFF2-40B4-BE49-F238E27FC236}">
                <a16:creationId xmlns:a16="http://schemas.microsoft.com/office/drawing/2014/main" id="{A460819C-091F-3E4B-B94F-6BA902AE9490}"/>
              </a:ext>
            </a:extLst>
          </p:cNvPr>
          <p:cNvSpPr/>
          <p:nvPr/>
        </p:nvSpPr>
        <p:spPr>
          <a:xfrm>
            <a:off x="6168023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4" name="正方形/長方形 713">
            <a:extLst>
              <a:ext uri="{FF2B5EF4-FFF2-40B4-BE49-F238E27FC236}">
                <a16:creationId xmlns:a16="http://schemas.microsoft.com/office/drawing/2014/main" id="{BED2F96D-F5C6-DC48-BE2D-FF4C1BE5C0DE}"/>
              </a:ext>
            </a:extLst>
          </p:cNvPr>
          <p:cNvSpPr/>
          <p:nvPr/>
        </p:nvSpPr>
        <p:spPr>
          <a:xfrm>
            <a:off x="6394805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5" name="正方形/長方形 714">
            <a:extLst>
              <a:ext uri="{FF2B5EF4-FFF2-40B4-BE49-F238E27FC236}">
                <a16:creationId xmlns:a16="http://schemas.microsoft.com/office/drawing/2014/main" id="{F78A71A9-2043-E64D-839C-B50D695FE9FA}"/>
              </a:ext>
            </a:extLst>
          </p:cNvPr>
          <p:cNvSpPr/>
          <p:nvPr/>
        </p:nvSpPr>
        <p:spPr>
          <a:xfrm>
            <a:off x="678729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6" name="正方形/長方形 715">
            <a:extLst>
              <a:ext uri="{FF2B5EF4-FFF2-40B4-BE49-F238E27FC236}">
                <a16:creationId xmlns:a16="http://schemas.microsoft.com/office/drawing/2014/main" id="{580D0BBD-9D2D-4A40-B8DE-FEF61A0A0852}"/>
              </a:ext>
            </a:extLst>
          </p:cNvPr>
          <p:cNvSpPr/>
          <p:nvPr/>
        </p:nvSpPr>
        <p:spPr>
          <a:xfrm>
            <a:off x="698370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17" name="図 716" descr="花が咲いている&#10;&#10;自動的に生成された説明">
            <a:extLst>
              <a:ext uri="{FF2B5EF4-FFF2-40B4-BE49-F238E27FC236}">
                <a16:creationId xmlns:a16="http://schemas.microsoft.com/office/drawing/2014/main" id="{A4117754-FF11-DC4B-9729-6D66129EDE8F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7175310" y="5796466"/>
            <a:ext cx="520700" cy="355600"/>
          </a:xfrm>
          <a:prstGeom prst="rect">
            <a:avLst/>
          </a:prstGeom>
        </p:spPr>
      </p:pic>
      <p:sp>
        <p:nvSpPr>
          <p:cNvPr id="718" name="正方形/長方形 717">
            <a:extLst>
              <a:ext uri="{FF2B5EF4-FFF2-40B4-BE49-F238E27FC236}">
                <a16:creationId xmlns:a16="http://schemas.microsoft.com/office/drawing/2014/main" id="{1001E16E-2F3A-7B45-81FA-BF00F3A167CA}"/>
              </a:ext>
            </a:extLst>
          </p:cNvPr>
          <p:cNvSpPr/>
          <p:nvPr/>
        </p:nvSpPr>
        <p:spPr>
          <a:xfrm>
            <a:off x="7158547" y="6070417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（すみれ）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19" name="正方形/長方形 718">
            <a:extLst>
              <a:ext uri="{FF2B5EF4-FFF2-40B4-BE49-F238E27FC236}">
                <a16:creationId xmlns:a16="http://schemas.microsoft.com/office/drawing/2014/main" id="{831E8B22-F5A4-6848-BAAE-EEF0CFBA0732}"/>
              </a:ext>
            </a:extLst>
          </p:cNvPr>
          <p:cNvSpPr/>
          <p:nvPr/>
        </p:nvSpPr>
        <p:spPr>
          <a:xfrm>
            <a:off x="7221368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68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0" name="テキスト ボックス 719">
            <a:extLst>
              <a:ext uri="{FF2B5EF4-FFF2-40B4-BE49-F238E27FC236}">
                <a16:creationId xmlns:a16="http://schemas.microsoft.com/office/drawing/2014/main" id="{E9E492EA-6A35-D44E-A277-E4212AF9F9BE}"/>
              </a:ext>
            </a:extLst>
          </p:cNvPr>
          <p:cNvSpPr txBox="1"/>
          <p:nvPr/>
        </p:nvSpPr>
        <p:spPr>
          <a:xfrm>
            <a:off x="7677540" y="5783828"/>
            <a:ext cx="109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>
                <a:solidFill>
                  <a:srgbClr val="0298B4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エイジングスパ</a:t>
            </a:r>
          </a:p>
        </p:txBody>
      </p:sp>
      <p:sp>
        <p:nvSpPr>
          <p:cNvPr id="721" name="正方形/長方形 720">
            <a:extLst>
              <a:ext uri="{FF2B5EF4-FFF2-40B4-BE49-F238E27FC236}">
                <a16:creationId xmlns:a16="http://schemas.microsoft.com/office/drawing/2014/main" id="{B60348D2-F0E3-834C-8DF6-E805AFD41DA5}"/>
              </a:ext>
            </a:extLst>
          </p:cNvPr>
          <p:cNvSpPr/>
          <p:nvPr/>
        </p:nvSpPr>
        <p:spPr>
          <a:xfrm>
            <a:off x="7680421" y="5924422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トップのボリュームが</a:t>
            </a:r>
          </a:p>
          <a:p>
            <a:r>
              <a:rPr lang="ja-JP" altLang="en-US" sz="750">
                <a:latin typeface="Yu Gothic" panose="020B0400000000000000" pitchFamily="34" charset="-128"/>
                <a:ea typeface="Yu Gothic" panose="020B0400000000000000" pitchFamily="34" charset="-128"/>
              </a:rPr>
              <a:t>気になりだした方へ</a:t>
            </a:r>
          </a:p>
        </p:txBody>
      </p:sp>
      <p:sp>
        <p:nvSpPr>
          <p:cNvPr id="722" name="正方形/長方形 721">
            <a:extLst>
              <a:ext uri="{FF2B5EF4-FFF2-40B4-BE49-F238E27FC236}">
                <a16:creationId xmlns:a16="http://schemas.microsoft.com/office/drawing/2014/main" id="{AE0F68E8-FCE9-0844-B85F-B03665077A64}"/>
              </a:ext>
            </a:extLst>
          </p:cNvPr>
          <p:cNvSpPr/>
          <p:nvPr/>
        </p:nvSpPr>
        <p:spPr>
          <a:xfrm>
            <a:off x="8010178" y="7418974"/>
            <a:ext cx="2716208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*花の写真と香りは全てイメージです。　 *価格は全て税込です。</a:t>
            </a:r>
          </a:p>
        </p:txBody>
      </p:sp>
      <p:sp>
        <p:nvSpPr>
          <p:cNvPr id="723" name="正方形/長方形 722">
            <a:extLst>
              <a:ext uri="{FF2B5EF4-FFF2-40B4-BE49-F238E27FC236}">
                <a16:creationId xmlns:a16="http://schemas.microsoft.com/office/drawing/2014/main" id="{777C8797-AA19-6049-AFB7-1D9909285BEA}"/>
              </a:ext>
            </a:extLst>
          </p:cNvPr>
          <p:cNvSpPr/>
          <p:nvPr/>
        </p:nvSpPr>
        <p:spPr>
          <a:xfrm>
            <a:off x="56602" y="7309816"/>
            <a:ext cx="306820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※3 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ツヤやハリコシの低下、トップのボリュームの低下、まとまりの悪さやダメージのこと。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24" name="図 723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328DB0EB-38ED-474E-BD4F-FFC0FDA1F9CF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775130" y="6325477"/>
            <a:ext cx="2260600" cy="698500"/>
          </a:xfrm>
          <a:prstGeom prst="rect">
            <a:avLst/>
          </a:prstGeom>
        </p:spPr>
      </p:pic>
      <p:sp>
        <p:nvSpPr>
          <p:cNvPr id="725" name="正方形/長方形 724">
            <a:extLst>
              <a:ext uri="{FF2B5EF4-FFF2-40B4-BE49-F238E27FC236}">
                <a16:creationId xmlns:a16="http://schemas.microsoft.com/office/drawing/2014/main" id="{6D11D6A7-6BA6-3C43-BC62-78593A2E19E5}"/>
              </a:ext>
            </a:extLst>
          </p:cNvPr>
          <p:cNvSpPr/>
          <p:nvPr/>
        </p:nvSpPr>
        <p:spPr>
          <a:xfrm>
            <a:off x="7951242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500mL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1L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6" name="正方形/長方形 725">
            <a:extLst>
              <a:ext uri="{FF2B5EF4-FFF2-40B4-BE49-F238E27FC236}">
                <a16:creationId xmlns:a16="http://schemas.microsoft.com/office/drawing/2014/main" id="{017EAB20-8D8D-C142-9AB6-78945D1C7960}"/>
              </a:ext>
            </a:extLst>
          </p:cNvPr>
          <p:cNvSpPr/>
          <p:nvPr/>
        </p:nvSpPr>
        <p:spPr>
          <a:xfrm>
            <a:off x="8178024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4,620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6,930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7" name="正方形/長方形 726">
            <a:extLst>
              <a:ext uri="{FF2B5EF4-FFF2-40B4-BE49-F238E27FC236}">
                <a16:creationId xmlns:a16="http://schemas.microsoft.com/office/drawing/2014/main" id="{01D36185-E2F4-AD4F-AED8-C673925168C6}"/>
              </a:ext>
            </a:extLst>
          </p:cNvPr>
          <p:cNvSpPr/>
          <p:nvPr/>
        </p:nvSpPr>
        <p:spPr>
          <a:xfrm>
            <a:off x="935331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250g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500g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1kg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パック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8" name="正方形/長方形 727">
            <a:extLst>
              <a:ext uri="{FF2B5EF4-FFF2-40B4-BE49-F238E27FC236}">
                <a16:creationId xmlns:a16="http://schemas.microsoft.com/office/drawing/2014/main" id="{D19F59B3-BD44-4F4E-B9ED-8BE63D724F4D}"/>
              </a:ext>
            </a:extLst>
          </p:cNvPr>
          <p:cNvSpPr/>
          <p:nvPr/>
        </p:nvSpPr>
        <p:spPr>
          <a:xfrm>
            <a:off x="9549729" y="6896426"/>
            <a:ext cx="5118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4,180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6,270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29" name="正方形/長方形 728">
            <a:extLst>
              <a:ext uri="{FF2B5EF4-FFF2-40B4-BE49-F238E27FC236}">
                <a16:creationId xmlns:a16="http://schemas.microsoft.com/office/drawing/2014/main" id="{FBE97FC3-117F-8342-B0D6-6F60181E5261}"/>
              </a:ext>
            </a:extLst>
          </p:cNvPr>
          <p:cNvSpPr/>
          <p:nvPr/>
        </p:nvSpPr>
        <p:spPr>
          <a:xfrm>
            <a:off x="8750130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170g</a:t>
            </a:r>
          </a:p>
          <a:p>
            <a:r>
              <a:rPr lang="en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320g</a:t>
            </a:r>
          </a:p>
        </p:txBody>
      </p:sp>
      <p:sp>
        <p:nvSpPr>
          <p:cNvPr id="730" name="正方形/長方形 729">
            <a:extLst>
              <a:ext uri="{FF2B5EF4-FFF2-40B4-BE49-F238E27FC236}">
                <a16:creationId xmlns:a16="http://schemas.microsoft.com/office/drawing/2014/main" id="{569AF95E-2ADE-FA47-9051-BB1D241F1BDB}"/>
              </a:ext>
            </a:extLst>
          </p:cNvPr>
          <p:cNvSpPr/>
          <p:nvPr/>
        </p:nvSpPr>
        <p:spPr>
          <a:xfrm>
            <a:off x="8833242" y="6896426"/>
            <a:ext cx="5118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3,080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  <a:p>
            <a:pPr algn="r"/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4,400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1" name="正方形/長方形 730">
            <a:extLst>
              <a:ext uri="{FF2B5EF4-FFF2-40B4-BE49-F238E27FC236}">
                <a16:creationId xmlns:a16="http://schemas.microsoft.com/office/drawing/2014/main" id="{1148D404-B823-D140-B82D-570AD12E8ECF}"/>
              </a:ext>
            </a:extLst>
          </p:cNvPr>
          <p:cNvSpPr/>
          <p:nvPr/>
        </p:nvSpPr>
        <p:spPr>
          <a:xfrm>
            <a:off x="7679768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シャンプー</a:t>
            </a:r>
          </a:p>
        </p:txBody>
      </p:sp>
      <p:sp>
        <p:nvSpPr>
          <p:cNvPr id="732" name="正方形/長方形 731">
            <a:extLst>
              <a:ext uri="{FF2B5EF4-FFF2-40B4-BE49-F238E27FC236}">
                <a16:creationId xmlns:a16="http://schemas.microsoft.com/office/drawing/2014/main" id="{B08E5D63-7A74-9E42-A1AF-BBD9A7F79ABD}"/>
              </a:ext>
            </a:extLst>
          </p:cNvPr>
          <p:cNvSpPr/>
          <p:nvPr/>
        </p:nvSpPr>
        <p:spPr>
          <a:xfrm>
            <a:off x="8443432" y="6666723"/>
            <a:ext cx="801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クリアフォーム</a:t>
            </a:r>
          </a:p>
        </p:txBody>
      </p:sp>
      <p:sp>
        <p:nvSpPr>
          <p:cNvPr id="733" name="正方形/長方形 732">
            <a:extLst>
              <a:ext uri="{FF2B5EF4-FFF2-40B4-BE49-F238E27FC236}">
                <a16:creationId xmlns:a16="http://schemas.microsoft.com/office/drawing/2014/main" id="{A694BDE6-4C4C-DA41-9C0A-8AD1C5422D1B}"/>
              </a:ext>
            </a:extLst>
          </p:cNvPr>
          <p:cNvSpPr/>
          <p:nvPr/>
        </p:nvSpPr>
        <p:spPr>
          <a:xfrm>
            <a:off x="9181717" y="6569255"/>
            <a:ext cx="80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 spc="-150">
                <a:solidFill>
                  <a:srgbClr val="0298B4"/>
                </a:solidFill>
              </a:rPr>
              <a:t>エイジングスパ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リラクシング</a:t>
            </a:r>
          </a:p>
          <a:p>
            <a:r>
              <a:rPr lang="ja-JP" altLang="en-US" sz="600" b="1" spc="-150">
                <a:solidFill>
                  <a:srgbClr val="0298B4"/>
                </a:solidFill>
              </a:rPr>
              <a:t>マスク</a:t>
            </a:r>
          </a:p>
        </p:txBody>
      </p:sp>
      <p:pic>
        <p:nvPicPr>
          <p:cNvPr id="734" name="図 733" descr="Cgで描かれた花&#10;&#10;中程度の精度で自動的に生成された説明">
            <a:extLst>
              <a:ext uri="{FF2B5EF4-FFF2-40B4-BE49-F238E27FC236}">
                <a16:creationId xmlns:a16="http://schemas.microsoft.com/office/drawing/2014/main" id="{71825687-9CBD-9646-9D0F-8BCFCD6C203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502284" y="5803485"/>
            <a:ext cx="307154" cy="263275"/>
          </a:xfrm>
          <a:prstGeom prst="rect">
            <a:avLst/>
          </a:prstGeom>
        </p:spPr>
      </p:pic>
      <p:sp>
        <p:nvSpPr>
          <p:cNvPr id="735" name="正方形/長方形 734">
            <a:extLst>
              <a:ext uri="{FF2B5EF4-FFF2-40B4-BE49-F238E27FC236}">
                <a16:creationId xmlns:a16="http://schemas.microsoft.com/office/drawing/2014/main" id="{D5C6BB2A-272D-6448-AE3A-7359E0A7F759}"/>
              </a:ext>
            </a:extLst>
          </p:cNvPr>
          <p:cNvSpPr/>
          <p:nvPr/>
        </p:nvSpPr>
        <p:spPr>
          <a:xfrm>
            <a:off x="9337639" y="6035704"/>
            <a:ext cx="637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菖蒲</a:t>
            </a:r>
          </a:p>
          <a:p>
            <a:pPr algn="ctr"/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（あやめ）</a:t>
            </a:r>
            <a:endParaRPr lang="ja-JP" altLang="en-US" sz="500" spc="-15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36" name="正方形/長方形 735">
            <a:extLst>
              <a:ext uri="{FF2B5EF4-FFF2-40B4-BE49-F238E27FC236}">
                <a16:creationId xmlns:a16="http://schemas.microsoft.com/office/drawing/2014/main" id="{0F4AD7B1-DE7B-6144-83DA-D62299748204}"/>
              </a:ext>
            </a:extLst>
          </p:cNvPr>
          <p:cNvSpPr/>
          <p:nvPr/>
        </p:nvSpPr>
        <p:spPr>
          <a:xfrm>
            <a:off x="9400460" y="5709315"/>
            <a:ext cx="51188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00" b="1">
                <a:solidFill>
                  <a:srgbClr val="0298B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香り</a:t>
            </a:r>
            <a:endParaRPr lang="ja-JP" altLang="en-US" sz="500" b="1" spc="-150">
              <a:solidFill>
                <a:srgbClr val="0298B4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37" name="図 736">
            <a:extLst>
              <a:ext uri="{FF2B5EF4-FFF2-40B4-BE49-F238E27FC236}">
                <a16:creationId xmlns:a16="http://schemas.microsoft.com/office/drawing/2014/main" id="{E026C8C3-4A7B-C64C-8EB7-89C9A00A2B35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37" y="6803387"/>
            <a:ext cx="393700" cy="88900"/>
          </a:xfrm>
          <a:prstGeom prst="rect">
            <a:avLst/>
          </a:prstGeom>
        </p:spPr>
      </p:pic>
      <p:pic>
        <p:nvPicPr>
          <p:cNvPr id="738" name="図 737">
            <a:extLst>
              <a:ext uri="{FF2B5EF4-FFF2-40B4-BE49-F238E27FC236}">
                <a16:creationId xmlns:a16="http://schemas.microsoft.com/office/drawing/2014/main" id="{758918AE-BCB6-CD43-9CC7-7F181661F2D5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38" y="6798417"/>
            <a:ext cx="393700" cy="88900"/>
          </a:xfrm>
          <a:prstGeom prst="rect">
            <a:avLst/>
          </a:prstGeom>
        </p:spPr>
      </p:pic>
      <p:pic>
        <p:nvPicPr>
          <p:cNvPr id="739" name="図 738">
            <a:extLst>
              <a:ext uri="{FF2B5EF4-FFF2-40B4-BE49-F238E27FC236}">
                <a16:creationId xmlns:a16="http://schemas.microsoft.com/office/drawing/2014/main" id="{F549290C-5015-2B46-BD56-87623AF4C0C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142" y="6798417"/>
            <a:ext cx="393700" cy="88900"/>
          </a:xfrm>
          <a:prstGeom prst="rect">
            <a:avLst/>
          </a:prstGeom>
        </p:spPr>
      </p:pic>
      <p:pic>
        <p:nvPicPr>
          <p:cNvPr id="740" name="図 739">
            <a:extLst>
              <a:ext uri="{FF2B5EF4-FFF2-40B4-BE49-F238E27FC236}">
                <a16:creationId xmlns:a16="http://schemas.microsoft.com/office/drawing/2014/main" id="{4D3CE576-F69E-1A48-8424-8AA8E7AD0CD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047206" y="553145"/>
            <a:ext cx="4597400" cy="304800"/>
          </a:xfrm>
          <a:prstGeom prst="rect">
            <a:avLst/>
          </a:prstGeom>
        </p:spPr>
      </p:pic>
      <p:sp>
        <p:nvSpPr>
          <p:cNvPr id="741" name="正方形/長方形 740">
            <a:extLst>
              <a:ext uri="{FF2B5EF4-FFF2-40B4-BE49-F238E27FC236}">
                <a16:creationId xmlns:a16="http://schemas.microsoft.com/office/drawing/2014/main" id="{0111CC54-953E-CF42-B8AC-216CBFB9EF88}"/>
              </a:ext>
            </a:extLst>
          </p:cNvPr>
          <p:cNvSpPr/>
          <p:nvPr/>
        </p:nvSpPr>
        <p:spPr>
          <a:xfrm>
            <a:off x="1488555" y="2448762"/>
            <a:ext cx="24571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500">
                <a:latin typeface="Yu Gothic" panose="020B0400000000000000" pitchFamily="34" charset="-128"/>
                <a:ea typeface="Yu Gothic" panose="020B0400000000000000" pitchFamily="34" charset="-128"/>
              </a:rPr>
              <a:t>シャンプー前に使用する</a:t>
            </a:r>
          </a:p>
          <a:p>
            <a:endParaRPr lang="ja-JP" altLang="en-US" sz="5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2" name="テキスト ボックス 741">
            <a:extLst>
              <a:ext uri="{FF2B5EF4-FFF2-40B4-BE49-F238E27FC236}">
                <a16:creationId xmlns:a16="http://schemas.microsoft.com/office/drawing/2014/main" id="{1FAF52DA-7D9E-6348-971B-DA2229153919}"/>
              </a:ext>
            </a:extLst>
          </p:cNvPr>
          <p:cNvSpPr txBox="1"/>
          <p:nvPr/>
        </p:nvSpPr>
        <p:spPr>
          <a:xfrm>
            <a:off x="2645224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※4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3" name="テキスト ボックス 742">
            <a:extLst>
              <a:ext uri="{FF2B5EF4-FFF2-40B4-BE49-F238E27FC236}">
                <a16:creationId xmlns:a16="http://schemas.microsoft.com/office/drawing/2014/main" id="{E5952B88-17AE-DB4A-811E-981C92FD71A5}"/>
              </a:ext>
            </a:extLst>
          </p:cNvPr>
          <p:cNvSpPr txBox="1"/>
          <p:nvPr/>
        </p:nvSpPr>
        <p:spPr>
          <a:xfrm>
            <a:off x="3714767" y="6626667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※5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4" name="正方形/長方形 743">
            <a:extLst>
              <a:ext uri="{FF2B5EF4-FFF2-40B4-BE49-F238E27FC236}">
                <a16:creationId xmlns:a16="http://schemas.microsoft.com/office/drawing/2014/main" id="{D03586F3-948E-F947-A22E-290519A8ACC7}"/>
              </a:ext>
            </a:extLst>
          </p:cNvPr>
          <p:cNvSpPr/>
          <p:nvPr/>
        </p:nvSpPr>
        <p:spPr>
          <a:xfrm>
            <a:off x="2981834" y="7314706"/>
            <a:ext cx="78355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※4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ＧＲ　シャンプー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※5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</a:t>
            </a:r>
            <a:r>
              <a:rPr lang="ja-JP" altLang="en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ＧＲ　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スカルプマスク　</a:t>
            </a:r>
            <a:r>
              <a:rPr lang="en-US" altLang="ja-JP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※6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販売名：オージュア　ＭＣ　モイスチュアクリアシャンプー</a:t>
            </a:r>
            <a:r>
              <a:rPr lang="ja-JP" altLang="en-US" sz="5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ｖ　</a:t>
            </a:r>
            <a:r>
              <a:rPr lang="en-US" altLang="ja-JP" sz="5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※7  </a:t>
            </a:r>
            <a:r>
              <a:rPr lang="ja-JP" altLang="en-US" sz="500" dirty="0"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エイジングスパとは、年齢に応じたお手入れのことです</a:t>
            </a:r>
          </a:p>
          <a:p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r"/>
            <a:endParaRPr lang="ja-JP" altLang="en-US" sz="5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45" name="テキスト ボックス 744">
            <a:extLst>
              <a:ext uri="{FF2B5EF4-FFF2-40B4-BE49-F238E27FC236}">
                <a16:creationId xmlns:a16="http://schemas.microsoft.com/office/drawing/2014/main" id="{D417654B-E5D0-9A47-BE9E-0C669D15186B}"/>
              </a:ext>
            </a:extLst>
          </p:cNvPr>
          <p:cNvSpPr txBox="1"/>
          <p:nvPr/>
        </p:nvSpPr>
        <p:spPr>
          <a:xfrm>
            <a:off x="6418777" y="6613108"/>
            <a:ext cx="3074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※6</a:t>
            </a:r>
            <a:endParaRPr lang="ja-JP" altLang="en-US" sz="5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90CA2614-F220-AD44-AF81-15AECFBCAD4D}"/>
              </a:ext>
            </a:extLst>
          </p:cNvPr>
          <p:cNvSpPr/>
          <p:nvPr/>
        </p:nvSpPr>
        <p:spPr>
          <a:xfrm>
            <a:off x="8410349" y="5771161"/>
            <a:ext cx="39338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※7</a:t>
            </a:r>
            <a:endParaRPr lang="ja-JP" altLang="en-US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75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FD9DC-59E4-4694-899B-D6AD47CA9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656B9-2E7E-48CC-88D8-4B520695865B}">
  <ds:schemaRefs>
    <ds:schemaRef ds:uri="http://schemas.microsoft.com/office/2006/documentManagement/types"/>
    <ds:schemaRef ds:uri="http://purl.org/dc/elements/1.1/"/>
    <ds:schemaRef ds:uri="cef672e5-725c-49a1-bcb6-57bb67ebb735"/>
    <ds:schemaRef ds:uri="84ab2583-b313-4c9a-a01e-3d5abf49366a"/>
    <ds:schemaRef ds:uri="74e4560d-c1e5-44b7-94aa-613a018e190f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7b4a3d26-1fcf-4915-9951-7efba264ddca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0A9566-72DB-4BFA-9169-13E49E6FF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</TotalTime>
  <Words>1309</Words>
  <Application>Microsoft Office PowerPoint</Application>
  <PresentationFormat>ユーザー設定</PresentationFormat>
  <Paragraphs>521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游ゴシック</vt:lpstr>
      <vt:lpstr>游ゴシック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2022春プロモ選べるリーブインPOP【PPT】</dc:title>
  <dc:creator>Microsoft Office User</dc:creator>
  <cp:lastModifiedBy>Oki Kazuha (大木 一葉)</cp:lastModifiedBy>
  <cp:revision>399</cp:revision>
  <cp:lastPrinted>2022-01-25T06:50:17Z</cp:lastPrinted>
  <dcterms:created xsi:type="dcterms:W3CDTF">2021-02-14T23:47:43Z</dcterms:created>
  <dcterms:modified xsi:type="dcterms:W3CDTF">2022-05-24T01:39:15Z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