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handoutMasterIdLst>
    <p:handoutMasterId r:id="rId8"/>
  </p:handoutMasterIdLst>
  <p:sldIdLst>
    <p:sldId id="257" r:id="rId6"/>
    <p:sldId id="258" r:id="rId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4188"/>
    <a:srgbClr val="0279C2"/>
    <a:srgbClr val="C9436B"/>
    <a:srgbClr val="0097B3"/>
    <a:srgbClr val="67318E"/>
    <a:srgbClr val="008E94"/>
    <a:srgbClr val="5063AD"/>
    <a:srgbClr val="AF372E"/>
    <a:srgbClr val="CC005F"/>
    <a:srgbClr val="CF9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283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38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6" d="100"/>
          <a:sy n="136" d="100"/>
        </p:scale>
        <p:origin x="368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E6D63B56-0743-EF4C-8169-86D8F2F33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4F1A87-B796-F34C-8936-5ADF8335AE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7DB38-E4E8-4843-BE9A-A2A711276DE6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A02C9A-160D-DD46-96C4-2716856A06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2342E2-53F2-CF48-9B69-90533B3362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5D353-886A-DA4C-AA47-A8A125A1EA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024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12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24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65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56A925-23EE-634D-95A0-1C4F08217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6663"/>
            <a:ext cx="8018463" cy="26320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10822D-3CE2-B747-8F81-F228D59B3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0338"/>
            <a:ext cx="8018463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69C646-0211-644A-8FEE-3BAF79E8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2C04D9-B207-944B-BF45-2BE3537D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A33941-9995-8740-8480-685E80C9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54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54CF17-6046-A74D-AD2F-38C5C394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63B61A-9DB9-7E48-BA66-1E76E58E9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E7CB11-521F-B54C-AB09-1412D889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290376-03DF-4348-9EFF-67D8A141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A37930-E513-6042-9EFD-5D18CD71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171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053A3D-C3DA-9640-A8D2-72D7BDC9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0200" cy="31448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168E34-C809-794D-94F2-682EFC22A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0200" cy="1652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64CD9F-2364-104C-B052-FA2AF1CE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1EF357-6218-D74E-994C-BD62A328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D25DEE-983B-FC47-8CB3-85206603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884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67872-CC7B-484E-B64A-4066A302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E3F3B6-4E17-BC44-BBAA-55464C5E5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3900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A7E66E0-ED9A-534E-A9BF-D03ECC412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313" y="2012950"/>
            <a:ext cx="4535487" cy="47958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81690A-ABDA-AD41-AE91-B62187C8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D0D12D-1F60-2C4E-A574-BA99ECF5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7FE5518-9B68-B842-B81D-74692F5B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18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E8A5CE-CA2B-EA4D-844D-4C0C5D07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03225"/>
            <a:ext cx="9221788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9F4D28-5B95-F348-A03E-DC79A6EA9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852613"/>
            <a:ext cx="4522788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27E8D0-CF73-9946-BCB3-32637DCF4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2760663"/>
            <a:ext cx="4522788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8166DCC-EB62-9E4C-B5FC-E915D1E20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375" y="1852613"/>
            <a:ext cx="4545013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B8C2584-7448-2D48-AFD0-9B5B2F2AF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375" y="2760663"/>
            <a:ext cx="4545013" cy="406241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B8D991A-D2AB-E048-9826-C4BA0495E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E0E53CD-3ECE-5E43-89B6-9849ACBF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7B1D98F-653C-C04D-B4E7-2BCE6B67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86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4D8A2-6028-A74A-9CAC-481C3558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42E516C-62C0-9D4F-9FD2-4F060B7F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E7E10F0-0F88-CB42-8059-E46F4691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532B69-7248-A04D-A1E6-8DB1B492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58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25AD855-D865-9C47-B0A1-73AC466E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A7D5F79-B7BB-074F-9F7A-C8347894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4110DC-4A64-1D45-ACFA-B6B1BE88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74B6B-0D95-D748-AC58-4E710826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A9B909-BB1A-384F-89E2-EDE58428B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013" y="1089025"/>
            <a:ext cx="5413375" cy="53721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CE967E-4AB2-C84A-9F74-40D5D686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F123A5-6E76-4244-B9AE-F9E565AF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BAFE53-B8D4-604A-8CFB-D20930A5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5FC749-CDFE-5441-8815-DEDF70CD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364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60CD96E-0B92-F647-8539-7E2071A37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7806" y="2573513"/>
            <a:ext cx="1841814" cy="4736040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E8A8EF-62DF-4047-B034-5FD604D7B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007" y="683453"/>
            <a:ext cx="3704399" cy="6626100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BFD314-A451-5540-BAD9-D2009124F5FC}"/>
              </a:ext>
            </a:extLst>
          </p:cNvPr>
          <p:cNvSpPr>
            <a:spLocks/>
          </p:cNvSpPr>
          <p:nvPr userDrawn="1"/>
        </p:nvSpPr>
        <p:spPr>
          <a:xfrm>
            <a:off x="4330706" y="703554"/>
            <a:ext cx="2030400" cy="660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402755D-278B-A945-AF11-C1E19058CD9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7806" y="683453"/>
            <a:ext cx="3706687" cy="4413600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DD7131-FBE5-0C4F-8D32-B449975436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005" y="5543157"/>
            <a:ext cx="1810800" cy="1766396"/>
          </a:xfrm>
          <a:prstGeom prst="rect">
            <a:avLst/>
          </a:prstGeom>
          <a:solidFill>
            <a:srgbClr val="E8948D">
              <a:alpha val="20000"/>
            </a:srgbClr>
          </a:solidFill>
          <a:effectLst>
            <a:outerShdw blurRad="635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63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7EBD37-1450-8B40-95E3-F0AB8E96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3238"/>
            <a:ext cx="3448050" cy="1765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98FD7BE-4DF4-CD45-99E4-E1F091191F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5013" y="1089025"/>
            <a:ext cx="5413375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838DD4-2ACB-4D43-ABFD-B191CFACA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8050" cy="420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049492-9E12-5641-8829-B128E1A4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C984738-23E3-1540-B124-1A24F574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1AEF64-D05A-EB4E-AABD-EEDF0C35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747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103247-9E5B-2D47-8CAF-1762BCA5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1787" cy="14605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D34F86-55F8-604C-8C53-58729B820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2012950"/>
            <a:ext cx="9221787" cy="4795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69B085-D060-5E41-8BB3-5116A811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DBCF9C-252B-EA45-9930-68C071B6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5B9916-7244-F948-A043-70E60A70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78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47BB886-7F27-3048-AF8B-7374A7EF5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1750" y="403225"/>
            <a:ext cx="2305050" cy="6405563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AC2B25-D19F-6F48-855B-6E44EBF8F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4337" cy="6405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76A0DF-BBBE-AC4B-AD1E-317D8C1B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21442A-7DE2-2940-A410-F0F6C8C4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D2A34B-5170-C943-A375-64B07F63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32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9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7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82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74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69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14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7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C489F-3831-234F-A3DA-E386CAFCB7EF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30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D638AA-A696-4744-86EF-C214C8744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A12E6-A6B5-F54C-AB7A-D64457420955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138DBC-01A0-6743-870B-3BE1EBC8D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75519A-B961-6C4B-9805-8FE6484FE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DC6A-0BBC-DC45-BBC6-B9CD9A8CA6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370084-1A6E-FF4B-810C-BBDB6944F2E0}"/>
              </a:ext>
            </a:extLst>
          </p:cNvPr>
          <p:cNvSpPr>
            <a:spLocks/>
          </p:cNvSpPr>
          <p:nvPr userDrawn="1"/>
        </p:nvSpPr>
        <p:spPr>
          <a:xfrm>
            <a:off x="4212324" y="703554"/>
            <a:ext cx="1993900" cy="66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0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emf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16" Type="http://schemas.openxmlformats.org/officeDocument/2006/relationships/image" Target="../media/image15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emf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emf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emf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3" Type="http://schemas.openxmlformats.org/officeDocument/2006/relationships/image" Target="../media/image1.emf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33" Type="http://schemas.openxmlformats.org/officeDocument/2006/relationships/image" Target="../media/image32.emf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emf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emf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emf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emf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emf"/><Relationship Id="rId65" Type="http://schemas.openxmlformats.org/officeDocument/2006/relationships/image" Target="../media/image64.png"/><Relationship Id="rId73" Type="http://schemas.openxmlformats.org/officeDocument/2006/relationships/image" Target="../media/image72.emf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emf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2" Type="http://schemas.openxmlformats.org/officeDocument/2006/relationships/image" Target="../media/image2.jpe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emf"/><Relationship Id="rId45" Type="http://schemas.openxmlformats.org/officeDocument/2006/relationships/image" Target="../media/image44.png"/><Relationship Id="rId66" Type="http://schemas.openxmlformats.org/officeDocument/2006/relationships/image" Target="../media/image65.emf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4.png"/><Relationship Id="rId21" Type="http://schemas.openxmlformats.org/officeDocument/2006/relationships/image" Target="../media/image99.png"/><Relationship Id="rId42" Type="http://schemas.openxmlformats.org/officeDocument/2006/relationships/image" Target="../media/image120.png"/><Relationship Id="rId47" Type="http://schemas.openxmlformats.org/officeDocument/2006/relationships/image" Target="../media/image125.png"/><Relationship Id="rId63" Type="http://schemas.openxmlformats.org/officeDocument/2006/relationships/image" Target="../media/image141.png"/><Relationship Id="rId68" Type="http://schemas.openxmlformats.org/officeDocument/2006/relationships/image" Target="../media/image146.png"/><Relationship Id="rId16" Type="http://schemas.openxmlformats.org/officeDocument/2006/relationships/image" Target="../media/image94.png"/><Relationship Id="rId11" Type="http://schemas.openxmlformats.org/officeDocument/2006/relationships/image" Target="../media/image89.png"/><Relationship Id="rId32" Type="http://schemas.openxmlformats.org/officeDocument/2006/relationships/image" Target="../media/image110.png"/><Relationship Id="rId37" Type="http://schemas.openxmlformats.org/officeDocument/2006/relationships/image" Target="../media/image115.png"/><Relationship Id="rId53" Type="http://schemas.openxmlformats.org/officeDocument/2006/relationships/image" Target="../media/image131.png"/><Relationship Id="rId58" Type="http://schemas.openxmlformats.org/officeDocument/2006/relationships/image" Target="../media/image136.png"/><Relationship Id="rId74" Type="http://schemas.openxmlformats.org/officeDocument/2006/relationships/image" Target="../media/image152.png"/><Relationship Id="rId79" Type="http://schemas.openxmlformats.org/officeDocument/2006/relationships/image" Target="../media/image157.png"/><Relationship Id="rId5" Type="http://schemas.openxmlformats.org/officeDocument/2006/relationships/image" Target="../media/image79.png"/><Relationship Id="rId61" Type="http://schemas.openxmlformats.org/officeDocument/2006/relationships/image" Target="../media/image139.png"/><Relationship Id="rId82" Type="http://schemas.openxmlformats.org/officeDocument/2006/relationships/image" Target="../media/image160.png"/><Relationship Id="rId19" Type="http://schemas.openxmlformats.org/officeDocument/2006/relationships/image" Target="../media/image9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35" Type="http://schemas.openxmlformats.org/officeDocument/2006/relationships/image" Target="../media/image113.png"/><Relationship Id="rId43" Type="http://schemas.openxmlformats.org/officeDocument/2006/relationships/image" Target="../media/image121.png"/><Relationship Id="rId48" Type="http://schemas.openxmlformats.org/officeDocument/2006/relationships/image" Target="../media/image126.png"/><Relationship Id="rId56" Type="http://schemas.openxmlformats.org/officeDocument/2006/relationships/image" Target="../media/image134.png"/><Relationship Id="rId64" Type="http://schemas.openxmlformats.org/officeDocument/2006/relationships/image" Target="../media/image142.png"/><Relationship Id="rId69" Type="http://schemas.openxmlformats.org/officeDocument/2006/relationships/image" Target="../media/image147.png"/><Relationship Id="rId77" Type="http://schemas.openxmlformats.org/officeDocument/2006/relationships/image" Target="../media/image155.png"/><Relationship Id="rId8" Type="http://schemas.openxmlformats.org/officeDocument/2006/relationships/image" Target="../media/image86.png"/><Relationship Id="rId51" Type="http://schemas.openxmlformats.org/officeDocument/2006/relationships/image" Target="../media/image129.png"/><Relationship Id="rId72" Type="http://schemas.openxmlformats.org/officeDocument/2006/relationships/image" Target="../media/image150.png"/><Relationship Id="rId80" Type="http://schemas.openxmlformats.org/officeDocument/2006/relationships/image" Target="../media/image158.png"/><Relationship Id="rId3" Type="http://schemas.openxmlformats.org/officeDocument/2006/relationships/image" Target="../media/image1.emf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38" Type="http://schemas.openxmlformats.org/officeDocument/2006/relationships/image" Target="../media/image116.png"/><Relationship Id="rId46" Type="http://schemas.openxmlformats.org/officeDocument/2006/relationships/image" Target="../media/image124.png"/><Relationship Id="rId59" Type="http://schemas.openxmlformats.org/officeDocument/2006/relationships/image" Target="../media/image137.png"/><Relationship Id="rId67" Type="http://schemas.openxmlformats.org/officeDocument/2006/relationships/image" Target="../media/image145.png"/><Relationship Id="rId20" Type="http://schemas.openxmlformats.org/officeDocument/2006/relationships/image" Target="../media/image98.png"/><Relationship Id="rId41" Type="http://schemas.openxmlformats.org/officeDocument/2006/relationships/image" Target="../media/image119.png"/><Relationship Id="rId54" Type="http://schemas.openxmlformats.org/officeDocument/2006/relationships/image" Target="../media/image132.png"/><Relationship Id="rId62" Type="http://schemas.openxmlformats.org/officeDocument/2006/relationships/image" Target="../media/image140.png"/><Relationship Id="rId70" Type="http://schemas.openxmlformats.org/officeDocument/2006/relationships/image" Target="../media/image148.png"/><Relationship Id="rId75" Type="http://schemas.openxmlformats.org/officeDocument/2006/relationships/image" Target="../media/image153.png"/><Relationship Id="rId83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png"/><Relationship Id="rId49" Type="http://schemas.openxmlformats.org/officeDocument/2006/relationships/image" Target="../media/image127.png"/><Relationship Id="rId57" Type="http://schemas.openxmlformats.org/officeDocument/2006/relationships/image" Target="../media/image135.png"/><Relationship Id="rId10" Type="http://schemas.openxmlformats.org/officeDocument/2006/relationships/image" Target="../media/image88.png"/><Relationship Id="rId31" Type="http://schemas.openxmlformats.org/officeDocument/2006/relationships/image" Target="../media/image109.png"/><Relationship Id="rId44" Type="http://schemas.openxmlformats.org/officeDocument/2006/relationships/image" Target="../media/image122.png"/><Relationship Id="rId52" Type="http://schemas.openxmlformats.org/officeDocument/2006/relationships/image" Target="../media/image130.png"/><Relationship Id="rId60" Type="http://schemas.openxmlformats.org/officeDocument/2006/relationships/image" Target="../media/image138.png"/><Relationship Id="rId65" Type="http://schemas.openxmlformats.org/officeDocument/2006/relationships/image" Target="../media/image143.png"/><Relationship Id="rId73" Type="http://schemas.openxmlformats.org/officeDocument/2006/relationships/image" Target="../media/image151.png"/><Relationship Id="rId78" Type="http://schemas.openxmlformats.org/officeDocument/2006/relationships/image" Target="../media/image156.png"/><Relationship Id="rId81" Type="http://schemas.openxmlformats.org/officeDocument/2006/relationships/image" Target="../media/image159.png"/><Relationship Id="rId4" Type="http://schemas.openxmlformats.org/officeDocument/2006/relationships/image" Target="../media/image83.jpeg"/><Relationship Id="rId9" Type="http://schemas.openxmlformats.org/officeDocument/2006/relationships/image" Target="../media/image87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9" Type="http://schemas.openxmlformats.org/officeDocument/2006/relationships/image" Target="../media/image117.png"/><Relationship Id="rId34" Type="http://schemas.openxmlformats.org/officeDocument/2006/relationships/image" Target="../media/image112.png"/><Relationship Id="rId50" Type="http://schemas.openxmlformats.org/officeDocument/2006/relationships/image" Target="../media/image128.png"/><Relationship Id="rId55" Type="http://schemas.openxmlformats.org/officeDocument/2006/relationships/image" Target="../media/image133.png"/><Relationship Id="rId76" Type="http://schemas.openxmlformats.org/officeDocument/2006/relationships/image" Target="../media/image154.png"/><Relationship Id="rId7" Type="http://schemas.openxmlformats.org/officeDocument/2006/relationships/image" Target="../media/image85.png"/><Relationship Id="rId71" Type="http://schemas.openxmlformats.org/officeDocument/2006/relationships/image" Target="../media/image149.png"/><Relationship Id="rId2" Type="http://schemas.openxmlformats.org/officeDocument/2006/relationships/image" Target="../media/image82.jpg"/><Relationship Id="rId29" Type="http://schemas.openxmlformats.org/officeDocument/2006/relationships/image" Target="../media/image107.png"/><Relationship Id="rId24" Type="http://schemas.openxmlformats.org/officeDocument/2006/relationships/image" Target="../media/image102.png"/><Relationship Id="rId40" Type="http://schemas.openxmlformats.org/officeDocument/2006/relationships/image" Target="../media/image118.png"/><Relationship Id="rId45" Type="http://schemas.openxmlformats.org/officeDocument/2006/relationships/image" Target="../media/image123.png"/><Relationship Id="rId66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グループ化 506">
            <a:extLst>
              <a:ext uri="{FF2B5EF4-FFF2-40B4-BE49-F238E27FC236}">
                <a16:creationId xmlns:a16="http://schemas.microsoft.com/office/drawing/2014/main" id="{5902F28B-191B-784A-AECD-E8530C547CAD}"/>
              </a:ext>
            </a:extLst>
          </p:cNvPr>
          <p:cNvGrpSpPr/>
          <p:nvPr/>
        </p:nvGrpSpPr>
        <p:grpSpPr>
          <a:xfrm>
            <a:off x="9384126" y="6895395"/>
            <a:ext cx="796418" cy="346249"/>
            <a:chOff x="9643107" y="6895395"/>
            <a:chExt cx="796418" cy="346249"/>
          </a:xfrm>
        </p:grpSpPr>
        <p:sp>
          <p:nvSpPr>
            <p:cNvPr id="506" name="正方形/長方形 505">
              <a:extLst>
                <a:ext uri="{FF2B5EF4-FFF2-40B4-BE49-F238E27FC236}">
                  <a16:creationId xmlns:a16="http://schemas.microsoft.com/office/drawing/2014/main" id="{46F05A6A-B47A-C144-9B2D-65586A892C14}"/>
                </a:ext>
              </a:extLst>
            </p:cNvPr>
            <p:cNvSpPr/>
            <p:nvPr/>
          </p:nvSpPr>
          <p:spPr>
            <a:xfrm>
              <a:off x="9676662" y="6903566"/>
              <a:ext cx="694518" cy="332831"/>
            </a:xfrm>
            <a:prstGeom prst="rect">
              <a:avLst/>
            </a:prstGeom>
            <a:solidFill>
              <a:srgbClr val="67318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3" name="グループ化 502">
              <a:extLst>
                <a:ext uri="{FF2B5EF4-FFF2-40B4-BE49-F238E27FC236}">
                  <a16:creationId xmlns:a16="http://schemas.microsoft.com/office/drawing/2014/main" id="{BD2F6070-510C-1E43-8DE9-B1F6916B56E5}"/>
                </a:ext>
              </a:extLst>
            </p:cNvPr>
            <p:cNvGrpSpPr/>
            <p:nvPr/>
          </p:nvGrpSpPr>
          <p:grpSpPr>
            <a:xfrm>
              <a:off x="9643107" y="6895395"/>
              <a:ext cx="796418" cy="346249"/>
              <a:chOff x="12398426" y="7677815"/>
              <a:chExt cx="796418" cy="346249"/>
            </a:xfrm>
          </p:grpSpPr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7B45C4E6-1D1D-3B42-B23C-7FD42ABA38D6}"/>
                  </a:ext>
                </a:extLst>
              </p:cNvPr>
              <p:cNvSpPr/>
              <p:nvPr/>
            </p:nvSpPr>
            <p:spPr>
              <a:xfrm>
                <a:off x="12398426" y="7677815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9B2E88A4-B529-9145-9E76-5A6DC6637629}"/>
                  </a:ext>
                </a:extLst>
              </p:cNvPr>
              <p:cNvSpPr/>
              <p:nvPr/>
            </p:nvSpPr>
            <p:spPr>
              <a:xfrm>
                <a:off x="12682959" y="7677815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5,720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8,690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13,090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</p:grpSp>
      </p:grpSp>
      <p:sp>
        <p:nvSpPr>
          <p:cNvPr id="505" name="正方形/長方形 504">
            <a:extLst>
              <a:ext uri="{FF2B5EF4-FFF2-40B4-BE49-F238E27FC236}">
                <a16:creationId xmlns:a16="http://schemas.microsoft.com/office/drawing/2014/main" id="{B7A7DAD9-AE43-A648-8C9D-1A65C4D36D7E}"/>
              </a:ext>
            </a:extLst>
          </p:cNvPr>
          <p:cNvSpPr/>
          <p:nvPr/>
        </p:nvSpPr>
        <p:spPr>
          <a:xfrm>
            <a:off x="8508888" y="6903566"/>
            <a:ext cx="694518" cy="332831"/>
          </a:xfrm>
          <a:prstGeom prst="rect">
            <a:avLst/>
          </a:prstGeom>
          <a:solidFill>
            <a:srgbClr val="67318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8495AE3-DF12-5C4D-BF15-D032CF2FCD11}"/>
              </a:ext>
            </a:extLst>
          </p:cNvPr>
          <p:cNvGrpSpPr/>
          <p:nvPr/>
        </p:nvGrpSpPr>
        <p:grpSpPr>
          <a:xfrm>
            <a:off x="6547806" y="683453"/>
            <a:ext cx="3706895" cy="6626100"/>
            <a:chOff x="6547806" y="683453"/>
            <a:chExt cx="3706895" cy="6626100"/>
          </a:xfrm>
        </p:grpSpPr>
        <p:pic>
          <p:nvPicPr>
            <p:cNvPr id="433" name="図 432">
              <a:extLst>
                <a:ext uri="{FF2B5EF4-FFF2-40B4-BE49-F238E27FC236}">
                  <a16:creationId xmlns:a16="http://schemas.microsoft.com/office/drawing/2014/main" id="{A58BDD23-A84A-1340-9DEB-77C1F504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7806" y="2573513"/>
              <a:ext cx="1841814" cy="4736040"/>
            </a:xfrm>
            <a:prstGeom prst="rect">
              <a:avLst/>
            </a:prstGeom>
          </p:spPr>
        </p:pic>
        <p:pic>
          <p:nvPicPr>
            <p:cNvPr id="441" name="図 440">
              <a:extLst>
                <a:ext uri="{FF2B5EF4-FFF2-40B4-BE49-F238E27FC236}">
                  <a16:creationId xmlns:a16="http://schemas.microsoft.com/office/drawing/2014/main" id="{FE4E987D-617F-894F-8EA0-F60189C2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7806" y="683453"/>
              <a:ext cx="3706895" cy="4413600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084CCC4-8EA8-8A42-8B47-125F40D66129}"/>
              </a:ext>
            </a:extLst>
          </p:cNvPr>
          <p:cNvGrpSpPr/>
          <p:nvPr/>
        </p:nvGrpSpPr>
        <p:grpSpPr>
          <a:xfrm>
            <a:off x="8411217" y="1595708"/>
            <a:ext cx="1697766" cy="1485147"/>
            <a:chOff x="8411217" y="1685310"/>
            <a:chExt cx="1697766" cy="148514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D3A2F1FB-4141-7745-B3A2-571E2C54C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7469" y="1998784"/>
              <a:ext cx="411480" cy="822960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40B6AB2-5B78-C34B-BB35-2AE929F6E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5630" y="2406698"/>
              <a:ext cx="381000" cy="381000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7467238-7641-B547-BB35-C4CFC242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583" y="2676923"/>
              <a:ext cx="393700" cy="88900"/>
            </a:xfrm>
            <a:prstGeom prst="rect">
              <a:avLst/>
            </a:prstGeom>
          </p:spPr>
        </p:pic>
        <p:grpSp>
          <p:nvGrpSpPr>
            <p:cNvPr id="354" name="グループ化 353">
              <a:extLst>
                <a:ext uri="{FF2B5EF4-FFF2-40B4-BE49-F238E27FC236}">
                  <a16:creationId xmlns:a16="http://schemas.microsoft.com/office/drawing/2014/main" id="{6B4625B3-5814-E147-A025-BA5DF76D9DDA}"/>
                </a:ext>
              </a:extLst>
            </p:cNvPr>
            <p:cNvGrpSpPr/>
            <p:nvPr/>
          </p:nvGrpSpPr>
          <p:grpSpPr>
            <a:xfrm>
              <a:off x="8411217" y="1685310"/>
              <a:ext cx="1697766" cy="1485147"/>
              <a:chOff x="6624072" y="1685310"/>
              <a:chExt cx="1697766" cy="1485147"/>
            </a:xfrm>
          </p:grpSpPr>
          <p:sp>
            <p:nvSpPr>
              <p:cNvPr id="355" name="角丸四角形 354">
                <a:extLst>
                  <a:ext uri="{FF2B5EF4-FFF2-40B4-BE49-F238E27FC236}">
                    <a16:creationId xmlns:a16="http://schemas.microsoft.com/office/drawing/2014/main" id="{9EB88D75-43FE-EB40-B212-50489A32E48D}"/>
                  </a:ext>
                </a:extLst>
              </p:cNvPr>
              <p:cNvSpPr/>
              <p:nvPr/>
            </p:nvSpPr>
            <p:spPr>
              <a:xfrm>
                <a:off x="7839041" y="1707084"/>
                <a:ext cx="467317" cy="643986"/>
              </a:xfrm>
              <a:prstGeom prst="roundRect">
                <a:avLst>
                  <a:gd name="adj" fmla="val 8378"/>
                </a:avLst>
              </a:prstGeom>
              <a:solidFill>
                <a:srgbClr val="5063AD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6" name="正方形/長方形 355">
                <a:extLst>
                  <a:ext uri="{FF2B5EF4-FFF2-40B4-BE49-F238E27FC236}">
                    <a16:creationId xmlns:a16="http://schemas.microsoft.com/office/drawing/2014/main" id="{6A9A348E-1413-DF4D-96F4-B2DAC687B7FA}"/>
                  </a:ext>
                </a:extLst>
              </p:cNvPr>
              <p:cNvSpPr/>
              <p:nvPr/>
            </p:nvSpPr>
            <p:spPr>
              <a:xfrm>
                <a:off x="6624072" y="1685845"/>
                <a:ext cx="124264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髪が弱々しくなってきた</a:t>
                </a:r>
                <a:endPara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と感じる方へ</a:t>
                </a:r>
              </a:p>
            </p:txBody>
          </p:sp>
          <p:sp>
            <p:nvSpPr>
              <p:cNvPr id="374" name="正方形/長方形 373">
                <a:extLst>
                  <a:ext uri="{FF2B5EF4-FFF2-40B4-BE49-F238E27FC236}">
                    <a16:creationId xmlns:a16="http://schemas.microsoft.com/office/drawing/2014/main" id="{531BB8EB-BBC9-984C-9ACD-E9D5E06261D7}"/>
                  </a:ext>
                </a:extLst>
              </p:cNvPr>
              <p:cNvSpPr/>
              <p:nvPr/>
            </p:nvSpPr>
            <p:spPr>
              <a:xfrm>
                <a:off x="6636778" y="2354985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5365A9"/>
                    </a:solidFill>
                  </a:rPr>
                  <a:t>グロウシブ</a:t>
                </a:r>
              </a:p>
              <a:p>
                <a:r>
                  <a:rPr lang="ja-JP" altLang="en-US" sz="600" b="1" spc="-150">
                    <a:solidFill>
                      <a:srgbClr val="5365A9"/>
                    </a:solidFill>
                  </a:rPr>
                  <a:t>シャンプー</a:t>
                </a:r>
              </a:p>
            </p:txBody>
          </p:sp>
          <p:sp>
            <p:nvSpPr>
              <p:cNvPr id="375" name="正方形/長方形 374">
                <a:extLst>
                  <a:ext uri="{FF2B5EF4-FFF2-40B4-BE49-F238E27FC236}">
                    <a16:creationId xmlns:a16="http://schemas.microsoft.com/office/drawing/2014/main" id="{4A1AA46F-C64D-5F49-A3FD-309D9CD2F83D}"/>
                  </a:ext>
                </a:extLst>
              </p:cNvPr>
              <p:cNvSpPr/>
              <p:nvPr/>
            </p:nvSpPr>
            <p:spPr>
              <a:xfrm>
                <a:off x="7457095" y="2348423"/>
                <a:ext cx="80107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5365A9"/>
                    </a:solidFill>
                  </a:rPr>
                  <a:t>グロウシブ</a:t>
                </a:r>
              </a:p>
              <a:p>
                <a:r>
                  <a:rPr lang="ja-JP" altLang="en-US" sz="600" b="1" spc="-150">
                    <a:solidFill>
                      <a:srgbClr val="5365A9"/>
                    </a:solidFill>
                  </a:rPr>
                  <a:t>スカルプ</a:t>
                </a:r>
                <a:endParaRPr lang="en-US" altLang="ja-JP" sz="600" b="1" spc="-150" dirty="0">
                  <a:solidFill>
                    <a:srgbClr val="5365A9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5365A9"/>
                    </a:solidFill>
                  </a:rPr>
                  <a:t>マスク</a:t>
                </a:r>
              </a:p>
            </p:txBody>
          </p:sp>
          <p:sp>
            <p:nvSpPr>
              <p:cNvPr id="378" name="正方形/長方形 377">
                <a:extLst>
                  <a:ext uri="{FF2B5EF4-FFF2-40B4-BE49-F238E27FC236}">
                    <a16:creationId xmlns:a16="http://schemas.microsoft.com/office/drawing/2014/main" id="{682E7CC2-D5CC-5D43-9D0E-88BA2C98620B}"/>
                  </a:ext>
                </a:extLst>
              </p:cNvPr>
              <p:cNvSpPr/>
              <p:nvPr/>
            </p:nvSpPr>
            <p:spPr>
              <a:xfrm>
                <a:off x="7916405" y="1685310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5063AD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sp>
            <p:nvSpPr>
              <p:cNvPr id="379" name="正方形/長方形 378">
                <a:extLst>
                  <a:ext uri="{FF2B5EF4-FFF2-40B4-BE49-F238E27FC236}">
                    <a16:creationId xmlns:a16="http://schemas.microsoft.com/office/drawing/2014/main" id="{6897E4A9-8C45-5142-B42A-E1D74034D983}"/>
                  </a:ext>
                </a:extLst>
              </p:cNvPr>
              <p:cNvSpPr/>
              <p:nvPr/>
            </p:nvSpPr>
            <p:spPr>
              <a:xfrm>
                <a:off x="7842237" y="2097509"/>
                <a:ext cx="473206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オーキッド</a:t>
                </a:r>
              </a:p>
            </p:txBody>
          </p:sp>
          <p:grpSp>
            <p:nvGrpSpPr>
              <p:cNvPr id="383" name="グループ化 382">
                <a:extLst>
                  <a:ext uri="{FF2B5EF4-FFF2-40B4-BE49-F238E27FC236}">
                    <a16:creationId xmlns:a16="http://schemas.microsoft.com/office/drawing/2014/main" id="{E23A5D0C-C739-4C41-8788-1BFAF231B554}"/>
                  </a:ext>
                </a:extLst>
              </p:cNvPr>
              <p:cNvGrpSpPr/>
              <p:nvPr/>
            </p:nvGrpSpPr>
            <p:grpSpPr>
              <a:xfrm>
                <a:off x="6701634" y="2824208"/>
                <a:ext cx="1620204" cy="346249"/>
                <a:chOff x="4303467" y="3084231"/>
                <a:chExt cx="1620204" cy="346249"/>
              </a:xfrm>
            </p:grpSpPr>
            <p:sp>
              <p:nvSpPr>
                <p:cNvPr id="386" name="正方形/長方形 385">
                  <a:extLst>
                    <a:ext uri="{FF2B5EF4-FFF2-40B4-BE49-F238E27FC236}">
                      <a16:creationId xmlns:a16="http://schemas.microsoft.com/office/drawing/2014/main" id="{5CFC96CF-3730-E74A-A10A-496B6C2D13BA}"/>
                    </a:ext>
                  </a:extLst>
                </p:cNvPr>
                <p:cNvSpPr/>
                <p:nvPr/>
              </p:nvSpPr>
              <p:spPr>
                <a:xfrm>
                  <a:off x="5113039" y="3086521"/>
                  <a:ext cx="801077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0" name="正方形/長方形 389">
                  <a:extLst>
                    <a:ext uri="{FF2B5EF4-FFF2-40B4-BE49-F238E27FC236}">
                      <a16:creationId xmlns:a16="http://schemas.microsoft.com/office/drawing/2014/main" id="{CB412586-4789-E64E-A09D-ACF97B5B6FC3}"/>
                    </a:ext>
                  </a:extLst>
                </p:cNvPr>
                <p:cNvSpPr/>
                <p:nvPr/>
              </p:nvSpPr>
              <p:spPr>
                <a:xfrm>
                  <a:off x="4319752" y="3086521"/>
                  <a:ext cx="700589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1" name="正方形/長方形 390">
                  <a:extLst>
                    <a:ext uri="{FF2B5EF4-FFF2-40B4-BE49-F238E27FC236}">
                      <a16:creationId xmlns:a16="http://schemas.microsoft.com/office/drawing/2014/main" id="{AE294F68-B452-C04E-864C-AA1EC238A513}"/>
                    </a:ext>
                  </a:extLst>
                </p:cNvPr>
                <p:cNvSpPr/>
                <p:nvPr/>
              </p:nvSpPr>
              <p:spPr>
                <a:xfrm>
                  <a:off x="4303467" y="3084231"/>
                  <a:ext cx="426546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250mL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500mL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1L</a:t>
                  </a:r>
                  <a:r>
                    <a:rPr lang="ja-JP" altLang="en-US" sz="550" spc="-1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パック</a:t>
                  </a:r>
                </a:p>
              </p:txBody>
            </p:sp>
            <p:sp>
              <p:nvSpPr>
                <p:cNvPr id="394" name="正方形/長方形 393">
                  <a:extLst>
                    <a:ext uri="{FF2B5EF4-FFF2-40B4-BE49-F238E27FC236}">
                      <a16:creationId xmlns:a16="http://schemas.microsoft.com/office/drawing/2014/main" id="{74488622-5142-D44C-8C37-E66E5C755369}"/>
                    </a:ext>
                  </a:extLst>
                </p:cNvPr>
                <p:cNvSpPr/>
                <p:nvPr/>
              </p:nvSpPr>
              <p:spPr>
                <a:xfrm>
                  <a:off x="4528751" y="3084231"/>
                  <a:ext cx="511885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3,850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5,830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8,690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  <p:sp>
              <p:nvSpPr>
                <p:cNvPr id="414" name="正方形/長方形 413">
                  <a:extLst>
                    <a:ext uri="{FF2B5EF4-FFF2-40B4-BE49-F238E27FC236}">
                      <a16:creationId xmlns:a16="http://schemas.microsoft.com/office/drawing/2014/main" id="{807E10B5-8D86-004F-B94A-77190B25C0A4}"/>
                    </a:ext>
                  </a:extLst>
                </p:cNvPr>
                <p:cNvSpPr/>
                <p:nvPr/>
              </p:nvSpPr>
              <p:spPr>
                <a:xfrm>
                  <a:off x="5101156" y="3084231"/>
                  <a:ext cx="584924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250g</a:t>
                  </a:r>
                </a:p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500g</a:t>
                  </a:r>
                </a:p>
                <a:p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</a:t>
                  </a:r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kg</a:t>
                  </a:r>
                  <a:r>
                    <a:rPr lang="ja-JP" altLang="en-US" sz="550" spc="-1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パック</a:t>
                  </a:r>
                </a:p>
              </p:txBody>
            </p:sp>
            <p:sp>
              <p:nvSpPr>
                <p:cNvPr id="416" name="正方形/長方形 415">
                  <a:extLst>
                    <a:ext uri="{FF2B5EF4-FFF2-40B4-BE49-F238E27FC236}">
                      <a16:creationId xmlns:a16="http://schemas.microsoft.com/office/drawing/2014/main" id="{F0DDA74A-37BC-574A-8916-7BB8BBAFED37}"/>
                    </a:ext>
                  </a:extLst>
                </p:cNvPr>
                <p:cNvSpPr/>
                <p:nvPr/>
              </p:nvSpPr>
              <p:spPr>
                <a:xfrm>
                  <a:off x="5411786" y="3084231"/>
                  <a:ext cx="511885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4,950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7,480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11,220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</p:grpSp>
        </p:grpSp>
        <p:pic>
          <p:nvPicPr>
            <p:cNvPr id="421" name="図 420">
              <a:extLst>
                <a:ext uri="{FF2B5EF4-FFF2-40B4-BE49-F238E27FC236}">
                  <a16:creationId xmlns:a16="http://schemas.microsoft.com/office/drawing/2014/main" id="{D941EC55-F6C8-A543-A2D5-F9F528A43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4109" y="2676923"/>
              <a:ext cx="393700" cy="88900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97932F3B-FE33-874C-83AB-E2F30555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7714" y="1855445"/>
              <a:ext cx="292100" cy="241300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27A5529-40D9-6842-8728-2122A0C6C65C}"/>
              </a:ext>
            </a:extLst>
          </p:cNvPr>
          <p:cNvGrpSpPr/>
          <p:nvPr/>
        </p:nvGrpSpPr>
        <p:grpSpPr>
          <a:xfrm>
            <a:off x="8403232" y="3253489"/>
            <a:ext cx="1842437" cy="1779162"/>
            <a:chOff x="8403232" y="3356186"/>
            <a:chExt cx="1842437" cy="1779162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A4B6EF97-F4ED-3346-9136-5102E25C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9130" y="3356186"/>
              <a:ext cx="1342286" cy="162000"/>
            </a:xfrm>
            <a:prstGeom prst="rect">
              <a:avLst/>
            </a:prstGeom>
          </p:spPr>
        </p:pic>
        <p:sp>
          <p:nvSpPr>
            <p:cNvPr id="459" name="正方形/長方形 458">
              <a:extLst>
                <a:ext uri="{FF2B5EF4-FFF2-40B4-BE49-F238E27FC236}">
                  <a16:creationId xmlns:a16="http://schemas.microsoft.com/office/drawing/2014/main" id="{6F710324-0CE0-B34B-957F-A368017F72CB}"/>
                </a:ext>
              </a:extLst>
            </p:cNvPr>
            <p:cNvSpPr/>
            <p:nvPr/>
          </p:nvSpPr>
          <p:spPr>
            <a:xfrm>
              <a:off x="8403347" y="3502951"/>
              <a:ext cx="114646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 b="1">
                  <a:solidFill>
                    <a:srgbClr val="42938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モイストカーム</a:t>
              </a:r>
            </a:p>
          </p:txBody>
        </p:sp>
        <p:cxnSp>
          <p:nvCxnSpPr>
            <p:cNvPr id="460" name="直線コネクタ 459">
              <a:extLst>
                <a:ext uri="{FF2B5EF4-FFF2-40B4-BE49-F238E27FC236}">
                  <a16:creationId xmlns:a16="http://schemas.microsoft.com/office/drawing/2014/main" id="{33AFBE5D-9654-4744-B63B-F1A4E1D83B02}"/>
                </a:ext>
              </a:extLst>
            </p:cNvPr>
            <p:cNvCxnSpPr>
              <a:cxnSpLocks/>
            </p:cNvCxnSpPr>
            <p:nvPr/>
          </p:nvCxnSpPr>
          <p:spPr>
            <a:xfrm>
              <a:off x="8494476" y="3718660"/>
              <a:ext cx="1620000" cy="0"/>
            </a:xfrm>
            <a:prstGeom prst="line">
              <a:avLst/>
            </a:prstGeom>
            <a:ln w="9525">
              <a:solidFill>
                <a:srgbClr val="008E9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正方形/長方形 463">
              <a:extLst>
                <a:ext uri="{FF2B5EF4-FFF2-40B4-BE49-F238E27FC236}">
                  <a16:creationId xmlns:a16="http://schemas.microsoft.com/office/drawing/2014/main" id="{E8A98BEE-2A63-4C4C-9483-3EE8AF193079}"/>
                </a:ext>
              </a:extLst>
            </p:cNvPr>
            <p:cNvSpPr/>
            <p:nvPr/>
          </p:nvSpPr>
          <p:spPr>
            <a:xfrm>
              <a:off x="8403232" y="3728768"/>
              <a:ext cx="11464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地肌の乾燥やかゆみが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気になりだした方へ</a:t>
              </a:r>
            </a:p>
          </p:txBody>
        </p:sp>
        <p:pic>
          <p:nvPicPr>
            <p:cNvPr id="185" name="図 184" descr="洗面道具, ロ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31CC7A06-3A30-B949-A18E-83A83D9F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5630" y="4372036"/>
              <a:ext cx="381000" cy="381000"/>
            </a:xfrm>
            <a:prstGeom prst="rect">
              <a:avLst/>
            </a:prstGeom>
          </p:spPr>
        </p:pic>
        <p:pic>
          <p:nvPicPr>
            <p:cNvPr id="186" name="図 185">
              <a:extLst>
                <a:ext uri="{FF2B5EF4-FFF2-40B4-BE49-F238E27FC236}">
                  <a16:creationId xmlns:a16="http://schemas.microsoft.com/office/drawing/2014/main" id="{8FFDC240-5A99-ED4B-91C0-C5CF47D4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6979" y="3989806"/>
              <a:ext cx="411480" cy="807720"/>
            </a:xfrm>
            <a:prstGeom prst="rect">
              <a:avLst/>
            </a:prstGeom>
          </p:spPr>
        </p:pic>
        <p:sp>
          <p:nvSpPr>
            <p:cNvPr id="463" name="角丸四角形 462">
              <a:extLst>
                <a:ext uri="{FF2B5EF4-FFF2-40B4-BE49-F238E27FC236}">
                  <a16:creationId xmlns:a16="http://schemas.microsoft.com/office/drawing/2014/main" id="{319EDED4-6093-0C4D-A556-EFD1822DDFC3}"/>
                </a:ext>
              </a:extLst>
            </p:cNvPr>
            <p:cNvSpPr/>
            <p:nvPr/>
          </p:nvSpPr>
          <p:spPr>
            <a:xfrm rot="16200000">
              <a:off x="9621445" y="3692197"/>
              <a:ext cx="430928" cy="596183"/>
            </a:xfrm>
            <a:prstGeom prst="roundRect">
              <a:avLst>
                <a:gd name="adj" fmla="val 8378"/>
              </a:avLst>
            </a:prstGeom>
            <a:solidFill>
              <a:srgbClr val="008E94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5" name="正方形/長方形 464">
              <a:extLst>
                <a:ext uri="{FF2B5EF4-FFF2-40B4-BE49-F238E27FC236}">
                  <a16:creationId xmlns:a16="http://schemas.microsoft.com/office/drawing/2014/main" id="{D34D3E58-F925-7D42-B330-9655D75F1377}"/>
                </a:ext>
              </a:extLst>
            </p:cNvPr>
            <p:cNvSpPr/>
            <p:nvPr/>
          </p:nvSpPr>
          <p:spPr>
            <a:xfrm>
              <a:off x="8421283" y="4295008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モイストカーム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モイスチュア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クリアシャンプー</a:t>
              </a:r>
            </a:p>
          </p:txBody>
        </p:sp>
        <p:sp>
          <p:nvSpPr>
            <p:cNvPr id="466" name="正方形/長方形 465">
              <a:extLst>
                <a:ext uri="{FF2B5EF4-FFF2-40B4-BE49-F238E27FC236}">
                  <a16:creationId xmlns:a16="http://schemas.microsoft.com/office/drawing/2014/main" id="{EFF35E8C-BD6F-5047-858D-DBFE9583D04B}"/>
                </a:ext>
              </a:extLst>
            </p:cNvPr>
            <p:cNvSpPr/>
            <p:nvPr/>
          </p:nvSpPr>
          <p:spPr>
            <a:xfrm>
              <a:off x="9205465" y="4288446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モイストカーム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モイスチュア</a:t>
              </a:r>
              <a:endParaRPr lang="en-US" altLang="ja-JP" sz="600" b="1" spc="-150" dirty="0">
                <a:solidFill>
                  <a:srgbClr val="3D8C92"/>
                </a:solidFill>
              </a:endParaRP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マスク</a:t>
              </a:r>
            </a:p>
          </p:txBody>
        </p:sp>
        <p:sp>
          <p:nvSpPr>
            <p:cNvPr id="467" name="正方形/長方形 466">
              <a:extLst>
                <a:ext uri="{FF2B5EF4-FFF2-40B4-BE49-F238E27FC236}">
                  <a16:creationId xmlns:a16="http://schemas.microsoft.com/office/drawing/2014/main" id="{F33A706D-D9EA-074A-992C-8ED8595AF256}"/>
                </a:ext>
              </a:extLst>
            </p:cNvPr>
            <p:cNvSpPr/>
            <p:nvPr/>
          </p:nvSpPr>
          <p:spPr>
            <a:xfrm>
              <a:off x="9693904" y="3759702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3D8C92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468" name="正方形/長方形 467">
              <a:extLst>
                <a:ext uri="{FF2B5EF4-FFF2-40B4-BE49-F238E27FC236}">
                  <a16:creationId xmlns:a16="http://schemas.microsoft.com/office/drawing/2014/main" id="{82B6A136-850F-6B43-9F35-F62800483B29}"/>
                </a:ext>
              </a:extLst>
            </p:cNvPr>
            <p:cNvSpPr/>
            <p:nvPr/>
          </p:nvSpPr>
          <p:spPr>
            <a:xfrm>
              <a:off x="9676281" y="3909001"/>
              <a:ext cx="569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菫</a:t>
              </a:r>
            </a:p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（すみれ）</a:t>
              </a:r>
            </a:p>
          </p:txBody>
        </p:sp>
        <p:grpSp>
          <p:nvGrpSpPr>
            <p:cNvPr id="469" name="グループ化 468">
              <a:extLst>
                <a:ext uri="{FF2B5EF4-FFF2-40B4-BE49-F238E27FC236}">
                  <a16:creationId xmlns:a16="http://schemas.microsoft.com/office/drawing/2014/main" id="{AD6032E4-D8DD-DC4B-8D0F-C6FD49588460}"/>
                </a:ext>
              </a:extLst>
            </p:cNvPr>
            <p:cNvGrpSpPr/>
            <p:nvPr/>
          </p:nvGrpSpPr>
          <p:grpSpPr>
            <a:xfrm>
              <a:off x="8486139" y="4789099"/>
              <a:ext cx="1701758" cy="346249"/>
              <a:chOff x="4264557" y="2957333"/>
              <a:chExt cx="1701758" cy="346249"/>
            </a:xfrm>
          </p:grpSpPr>
          <p:sp>
            <p:nvSpPr>
              <p:cNvPr id="470" name="正方形/長方形 469">
                <a:extLst>
                  <a:ext uri="{FF2B5EF4-FFF2-40B4-BE49-F238E27FC236}">
                    <a16:creationId xmlns:a16="http://schemas.microsoft.com/office/drawing/2014/main" id="{38EAC485-F86C-A242-8523-84011036CCEB}"/>
                  </a:ext>
                </a:extLst>
              </p:cNvPr>
              <p:cNvSpPr/>
              <p:nvPr/>
            </p:nvSpPr>
            <p:spPr>
              <a:xfrm>
                <a:off x="5080614" y="2964903"/>
                <a:ext cx="801077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1" name="正方形/長方形 470">
                <a:extLst>
                  <a:ext uri="{FF2B5EF4-FFF2-40B4-BE49-F238E27FC236}">
                    <a16:creationId xmlns:a16="http://schemas.microsoft.com/office/drawing/2014/main" id="{B22AA0E2-FA68-5948-8F71-82ADE2B263A7}"/>
                  </a:ext>
                </a:extLst>
              </p:cNvPr>
              <p:cNvSpPr/>
              <p:nvPr/>
            </p:nvSpPr>
            <p:spPr>
              <a:xfrm>
                <a:off x="4280842" y="2964903"/>
                <a:ext cx="700589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2" name="正方形/長方形 471">
                <a:extLst>
                  <a:ext uri="{FF2B5EF4-FFF2-40B4-BE49-F238E27FC236}">
                    <a16:creationId xmlns:a16="http://schemas.microsoft.com/office/drawing/2014/main" id="{30392881-1877-4B4F-BF7B-616E7B399DA2}"/>
                  </a:ext>
                </a:extLst>
              </p:cNvPr>
              <p:cNvSpPr/>
              <p:nvPr/>
            </p:nvSpPr>
            <p:spPr>
              <a:xfrm>
                <a:off x="4264557" y="2957333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473" name="正方形/長方形 472">
                <a:extLst>
                  <a:ext uri="{FF2B5EF4-FFF2-40B4-BE49-F238E27FC236}">
                    <a16:creationId xmlns:a16="http://schemas.microsoft.com/office/drawing/2014/main" id="{FBEDA204-AA74-D34C-AC6B-768F9C686A14}"/>
                  </a:ext>
                </a:extLst>
              </p:cNvPr>
              <p:cNvSpPr/>
              <p:nvPr/>
            </p:nvSpPr>
            <p:spPr>
              <a:xfrm>
                <a:off x="4489841" y="2957333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74" name="正方形/長方形 473">
                <a:extLst>
                  <a:ext uri="{FF2B5EF4-FFF2-40B4-BE49-F238E27FC236}">
                    <a16:creationId xmlns:a16="http://schemas.microsoft.com/office/drawing/2014/main" id="{95ED0552-AD86-BA40-94F9-E67D11F0E882}"/>
                  </a:ext>
                </a:extLst>
              </p:cNvPr>
              <p:cNvSpPr/>
              <p:nvPr/>
            </p:nvSpPr>
            <p:spPr>
              <a:xfrm>
                <a:off x="5068731" y="2957333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475" name="正方形/長方形 474">
                <a:extLst>
                  <a:ext uri="{FF2B5EF4-FFF2-40B4-BE49-F238E27FC236}">
                    <a16:creationId xmlns:a16="http://schemas.microsoft.com/office/drawing/2014/main" id="{5C3D5308-219F-F948-B25B-68DB72C4BE32}"/>
                  </a:ext>
                </a:extLst>
              </p:cNvPr>
              <p:cNvSpPr/>
              <p:nvPr/>
            </p:nvSpPr>
            <p:spPr>
              <a:xfrm>
                <a:off x="5454430" y="2957333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</p:grpSp>
        <p:pic>
          <p:nvPicPr>
            <p:cNvPr id="476" name="図 475">
              <a:extLst>
                <a:ext uri="{FF2B5EF4-FFF2-40B4-BE49-F238E27FC236}">
                  <a16:creationId xmlns:a16="http://schemas.microsoft.com/office/drawing/2014/main" id="{5E8AFC4A-3AE2-194B-A10A-A5057356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583" y="4660425"/>
              <a:ext cx="393700" cy="88900"/>
            </a:xfrm>
            <a:prstGeom prst="rect">
              <a:avLst/>
            </a:prstGeom>
          </p:spPr>
        </p:pic>
        <p:pic>
          <p:nvPicPr>
            <p:cNvPr id="189" name="図 188">
              <a:extLst>
                <a:ext uri="{FF2B5EF4-FFF2-40B4-BE49-F238E27FC236}">
                  <a16:creationId xmlns:a16="http://schemas.microsoft.com/office/drawing/2014/main" id="{CD8AC08B-E9F5-174B-86AD-5FEFAB1B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5709" y="3814107"/>
              <a:ext cx="584200" cy="393700"/>
            </a:xfrm>
            <a:prstGeom prst="rect">
              <a:avLst/>
            </a:prstGeom>
          </p:spPr>
        </p:pic>
      </p:grpSp>
      <p:sp>
        <p:nvSpPr>
          <p:cNvPr id="425" name="正方形/長方形 424">
            <a:extLst>
              <a:ext uri="{FF2B5EF4-FFF2-40B4-BE49-F238E27FC236}">
                <a16:creationId xmlns:a16="http://schemas.microsoft.com/office/drawing/2014/main" id="{F76887BB-8E01-9849-A0A6-1D4F5F7DB0A1}"/>
              </a:ext>
            </a:extLst>
          </p:cNvPr>
          <p:cNvSpPr/>
          <p:nvPr/>
        </p:nvSpPr>
        <p:spPr>
          <a:xfrm>
            <a:off x="4457374" y="6888493"/>
            <a:ext cx="649006" cy="332831"/>
          </a:xfrm>
          <a:prstGeom prst="rect">
            <a:avLst/>
          </a:prstGeom>
          <a:solidFill>
            <a:srgbClr val="AF372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正方形/長方形 371">
            <a:extLst>
              <a:ext uri="{FF2B5EF4-FFF2-40B4-BE49-F238E27FC236}">
                <a16:creationId xmlns:a16="http://schemas.microsoft.com/office/drawing/2014/main" id="{46BECC3F-3173-3041-B44E-0C5FC7B34DD9}"/>
              </a:ext>
            </a:extLst>
          </p:cNvPr>
          <p:cNvSpPr/>
          <p:nvPr/>
        </p:nvSpPr>
        <p:spPr>
          <a:xfrm>
            <a:off x="2694693" y="6883201"/>
            <a:ext cx="614811" cy="332831"/>
          </a:xfrm>
          <a:prstGeom prst="rect">
            <a:avLst/>
          </a:prstGeom>
          <a:solidFill>
            <a:srgbClr val="CF961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正方形/長方形 308">
            <a:extLst>
              <a:ext uri="{FF2B5EF4-FFF2-40B4-BE49-F238E27FC236}">
                <a16:creationId xmlns:a16="http://schemas.microsoft.com/office/drawing/2014/main" id="{6E310855-DD5C-2749-A557-27B9BACBC55C}"/>
              </a:ext>
            </a:extLst>
          </p:cNvPr>
          <p:cNvSpPr/>
          <p:nvPr/>
        </p:nvSpPr>
        <p:spPr>
          <a:xfrm>
            <a:off x="3349574" y="6883201"/>
            <a:ext cx="651418" cy="332831"/>
          </a:xfrm>
          <a:prstGeom prst="rect">
            <a:avLst/>
          </a:prstGeom>
          <a:solidFill>
            <a:srgbClr val="CF961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C97FDD19-8AF7-D44C-8F3B-FD62D0E3BA84}"/>
              </a:ext>
            </a:extLst>
          </p:cNvPr>
          <p:cNvSpPr/>
          <p:nvPr/>
        </p:nvSpPr>
        <p:spPr>
          <a:xfrm>
            <a:off x="3292439" y="6874066"/>
            <a:ext cx="52617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534D3ADC-A66E-644F-9D39-9736A6D456FA}"/>
              </a:ext>
            </a:extLst>
          </p:cNvPr>
          <p:cNvSpPr/>
          <p:nvPr/>
        </p:nvSpPr>
        <p:spPr>
          <a:xfrm>
            <a:off x="3544748" y="6874066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CDA66DA1-9AAF-3546-AC50-E9B31DBAA68E}"/>
              </a:ext>
            </a:extLst>
          </p:cNvPr>
          <p:cNvSpPr/>
          <p:nvPr/>
        </p:nvSpPr>
        <p:spPr>
          <a:xfrm>
            <a:off x="2650027" y="6874066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EEC87614-351D-684E-8AA1-CEA8FC596800}"/>
              </a:ext>
            </a:extLst>
          </p:cNvPr>
          <p:cNvSpPr/>
          <p:nvPr/>
        </p:nvSpPr>
        <p:spPr>
          <a:xfrm>
            <a:off x="2855531" y="6874066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6562D4D8-575F-5640-99B1-C7E4BF8B3291}"/>
              </a:ext>
            </a:extLst>
          </p:cNvPr>
          <p:cNvSpPr/>
          <p:nvPr/>
        </p:nvSpPr>
        <p:spPr>
          <a:xfrm>
            <a:off x="2614328" y="5521614"/>
            <a:ext cx="64633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00" b="1">
                <a:solidFill>
                  <a:srgbClr val="C6983C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スムース</a:t>
            </a:r>
          </a:p>
        </p:txBody>
      </p:sp>
      <p:pic>
        <p:nvPicPr>
          <p:cNvPr id="153" name="図 152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9B635881-6A07-974C-9E53-F18144E3C3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92" y="6046727"/>
            <a:ext cx="411480" cy="807720"/>
          </a:xfrm>
          <a:prstGeom prst="rect">
            <a:avLst/>
          </a:prstGeom>
        </p:spPr>
      </p:pic>
      <p:pic>
        <p:nvPicPr>
          <p:cNvPr id="154" name="図 15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F9835BF-59A1-1748-9934-5DCE8C784A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975" y="6448590"/>
            <a:ext cx="381000" cy="381000"/>
          </a:xfrm>
          <a:prstGeom prst="rect">
            <a:avLst/>
          </a:prstGeom>
        </p:spPr>
      </p:pic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2C392D85-BBCF-6641-89C7-3CD8E706E23E}"/>
              </a:ext>
            </a:extLst>
          </p:cNvPr>
          <p:cNvSpPr/>
          <p:nvPr/>
        </p:nvSpPr>
        <p:spPr>
          <a:xfrm>
            <a:off x="2641846" y="6568885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C7983C"/>
                </a:solidFill>
              </a:rPr>
              <a:t>スムース</a:t>
            </a:r>
          </a:p>
          <a:p>
            <a:r>
              <a:rPr lang="ja-JP" altLang="en-US" sz="600" b="1" spc="-150">
                <a:solidFill>
                  <a:srgbClr val="C7983C"/>
                </a:solidFill>
              </a:rPr>
              <a:t>シャンプー</a:t>
            </a:r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6D53D080-B868-B54B-9C70-B5BB64F14BB7}"/>
              </a:ext>
            </a:extLst>
          </p:cNvPr>
          <p:cNvSpPr/>
          <p:nvPr/>
        </p:nvSpPr>
        <p:spPr>
          <a:xfrm>
            <a:off x="3565887" y="6476276"/>
            <a:ext cx="749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C7983C"/>
                </a:solidFill>
              </a:rPr>
              <a:t>スムース</a:t>
            </a:r>
          </a:p>
          <a:p>
            <a:r>
              <a:rPr lang="ja-JP" altLang="en-US" sz="600" b="1" spc="-150">
                <a:solidFill>
                  <a:srgbClr val="C7983C"/>
                </a:solidFill>
              </a:rPr>
              <a:t>ヘア</a:t>
            </a:r>
            <a:endParaRPr lang="en-US" altLang="ja-JP" sz="600" b="1" spc="-150" dirty="0">
              <a:solidFill>
                <a:srgbClr val="C7983C"/>
              </a:solidFill>
            </a:endParaRPr>
          </a:p>
          <a:p>
            <a:r>
              <a:rPr lang="ja-JP" altLang="en-US" sz="600" b="1" spc="-150">
                <a:solidFill>
                  <a:srgbClr val="C7983C"/>
                </a:solidFill>
              </a:rPr>
              <a:t>トリートメント</a:t>
            </a:r>
          </a:p>
        </p:txBody>
      </p:sp>
      <p:pic>
        <p:nvPicPr>
          <p:cNvPr id="157" name="図 156" descr="アイコン&#10;&#10;自動的に生成された説明">
            <a:extLst>
              <a:ext uri="{FF2B5EF4-FFF2-40B4-BE49-F238E27FC236}">
                <a16:creationId xmlns:a16="http://schemas.microsoft.com/office/drawing/2014/main" id="{8725ACA3-D760-C74C-B5A0-4D1DB44657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348" y="5563867"/>
            <a:ext cx="393700" cy="139700"/>
          </a:xfrm>
          <a:prstGeom prst="rect">
            <a:avLst/>
          </a:prstGeom>
        </p:spPr>
      </p:pic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33316E8B-972C-8F4D-BB9D-FDFF63092872}"/>
              </a:ext>
            </a:extLst>
          </p:cNvPr>
          <p:cNvSpPr/>
          <p:nvPr/>
        </p:nvSpPr>
        <p:spPr>
          <a:xfrm>
            <a:off x="2620756" y="5765228"/>
            <a:ext cx="153402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本</a:t>
            </a:r>
            <a:r>
              <a: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本が細く</a:t>
            </a: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からまりやすい髪の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悩みに</a:t>
            </a:r>
          </a:p>
        </p:txBody>
      </p:sp>
      <p:pic>
        <p:nvPicPr>
          <p:cNvPr id="281" name="図 280">
            <a:extLst>
              <a:ext uri="{FF2B5EF4-FFF2-40B4-BE49-F238E27FC236}">
                <a16:creationId xmlns:a16="http://schemas.microsoft.com/office/drawing/2014/main" id="{E307CA1A-DCE8-6442-BBB6-F51E723686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8591" y="5358389"/>
            <a:ext cx="1145571" cy="162000"/>
          </a:xfrm>
          <a:prstGeom prst="rect">
            <a:avLst/>
          </a:prstGeom>
        </p:spPr>
      </p:pic>
      <p:cxnSp>
        <p:nvCxnSpPr>
          <p:cNvPr id="370" name="直線コネクタ 369">
            <a:extLst>
              <a:ext uri="{FF2B5EF4-FFF2-40B4-BE49-F238E27FC236}">
                <a16:creationId xmlns:a16="http://schemas.microsoft.com/office/drawing/2014/main" id="{7FA1CC9F-A909-E642-96B7-C8EFC2943322}"/>
              </a:ext>
            </a:extLst>
          </p:cNvPr>
          <p:cNvCxnSpPr>
            <a:cxnSpLocks/>
          </p:cNvCxnSpPr>
          <p:nvPr/>
        </p:nvCxnSpPr>
        <p:spPr>
          <a:xfrm>
            <a:off x="2723687" y="5752224"/>
            <a:ext cx="1264837" cy="0"/>
          </a:xfrm>
          <a:prstGeom prst="line">
            <a:avLst/>
          </a:prstGeom>
          <a:ln w="9525">
            <a:solidFill>
              <a:srgbClr val="CF961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角丸四角形 372">
            <a:extLst>
              <a:ext uri="{FF2B5EF4-FFF2-40B4-BE49-F238E27FC236}">
                <a16:creationId xmlns:a16="http://schemas.microsoft.com/office/drawing/2014/main" id="{DD69BAEB-5EC6-6545-9F4C-D26B47B0EBEE}"/>
              </a:ext>
            </a:extLst>
          </p:cNvPr>
          <p:cNvSpPr/>
          <p:nvPr/>
        </p:nvSpPr>
        <p:spPr>
          <a:xfrm>
            <a:off x="3609205" y="5780634"/>
            <a:ext cx="379405" cy="542958"/>
          </a:xfrm>
          <a:prstGeom prst="roundRect">
            <a:avLst>
              <a:gd name="adj" fmla="val 8378"/>
            </a:avLst>
          </a:prstGeom>
          <a:solidFill>
            <a:srgbClr val="CF961E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4" name="図 293" descr="花瓶に入った白い花&#10;&#10;自動的に生成された説明">
            <a:extLst>
              <a:ext uri="{FF2B5EF4-FFF2-40B4-BE49-F238E27FC236}">
                <a16:creationId xmlns:a16="http://schemas.microsoft.com/office/drawing/2014/main" id="{A0BE9FBC-2C4A-564B-9287-7C87656F00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676" y="5885268"/>
            <a:ext cx="330200" cy="508000"/>
          </a:xfrm>
          <a:prstGeom prst="rect">
            <a:avLst/>
          </a:prstGeom>
        </p:spPr>
      </p:pic>
      <p:sp>
        <p:nvSpPr>
          <p:cNvPr id="295" name="正方形/長方形 294">
            <a:extLst>
              <a:ext uri="{FF2B5EF4-FFF2-40B4-BE49-F238E27FC236}">
                <a16:creationId xmlns:a16="http://schemas.microsoft.com/office/drawing/2014/main" id="{DCDD65E6-1FDB-864D-871D-E48385909E16}"/>
              </a:ext>
            </a:extLst>
          </p:cNvPr>
          <p:cNvSpPr/>
          <p:nvPr/>
        </p:nvSpPr>
        <p:spPr>
          <a:xfrm>
            <a:off x="3643219" y="5755489"/>
            <a:ext cx="494733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rgbClr val="C7983C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068FE300-400F-6E49-AE92-41543E9AD49C}"/>
              </a:ext>
            </a:extLst>
          </p:cNvPr>
          <p:cNvSpPr/>
          <p:nvPr/>
        </p:nvSpPr>
        <p:spPr>
          <a:xfrm>
            <a:off x="3593834" y="6173138"/>
            <a:ext cx="41549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白薔薇</a:t>
            </a:r>
          </a:p>
        </p:txBody>
      </p:sp>
      <p:pic>
        <p:nvPicPr>
          <p:cNvPr id="377" name="図 376">
            <a:extLst>
              <a:ext uri="{FF2B5EF4-FFF2-40B4-BE49-F238E27FC236}">
                <a16:creationId xmlns:a16="http://schemas.microsoft.com/office/drawing/2014/main" id="{38F71CB1-E70D-F942-A8B6-9C0B369C25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9237" y="671182"/>
            <a:ext cx="2030400" cy="533414"/>
          </a:xfrm>
          <a:prstGeom prst="rect">
            <a:avLst/>
          </a:prstGeom>
        </p:spPr>
      </p:pic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71874E2-37EF-7441-866B-9BEE77648F84}"/>
              </a:ext>
            </a:extLst>
          </p:cNvPr>
          <p:cNvSpPr/>
          <p:nvPr/>
        </p:nvSpPr>
        <p:spPr>
          <a:xfrm>
            <a:off x="4358768" y="647031"/>
            <a:ext cx="2000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 b="1" spc="-15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エイジングヘアケア</a:t>
            </a:r>
            <a:r>
              <a:rPr lang="en-US" altLang="ja-JP" sz="1400" b="1" spc="-150" dirty="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 </a:t>
            </a:r>
            <a:r>
              <a:rPr lang="ja-JP" altLang="en-US" sz="800" b="1" spc="-15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シリーズ</a:t>
            </a:r>
          </a:p>
        </p:txBody>
      </p:sp>
      <p:pic>
        <p:nvPicPr>
          <p:cNvPr id="73" name="図 7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4EDAD4FA-9042-9146-B29F-3BAD115A77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4454" y="671182"/>
            <a:ext cx="3704399" cy="427239"/>
          </a:xfrm>
          <a:prstGeom prst="rect">
            <a:avLst/>
          </a:prstGeom>
        </p:spPr>
      </p:pic>
      <p:sp>
        <p:nvSpPr>
          <p:cNvPr id="321" name="角丸四角形 320">
            <a:extLst>
              <a:ext uri="{FF2B5EF4-FFF2-40B4-BE49-F238E27FC236}">
                <a16:creationId xmlns:a16="http://schemas.microsoft.com/office/drawing/2014/main" id="{5ECD9DF0-AA74-3448-AD8A-673B55F8BD53}"/>
              </a:ext>
            </a:extLst>
          </p:cNvPr>
          <p:cNvSpPr/>
          <p:nvPr/>
        </p:nvSpPr>
        <p:spPr>
          <a:xfrm>
            <a:off x="5766767" y="6095754"/>
            <a:ext cx="476973" cy="619731"/>
          </a:xfrm>
          <a:prstGeom prst="roundRect">
            <a:avLst>
              <a:gd name="adj" fmla="val 8378"/>
            </a:avLst>
          </a:prstGeom>
          <a:solidFill>
            <a:srgbClr val="AF372E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B3F38470-BA38-8D4A-B0A6-6B3B4E242854}"/>
              </a:ext>
            </a:extLst>
          </p:cNvPr>
          <p:cNvSpPr/>
          <p:nvPr/>
        </p:nvSpPr>
        <p:spPr>
          <a:xfrm>
            <a:off x="5190145" y="6888493"/>
            <a:ext cx="717983" cy="332831"/>
          </a:xfrm>
          <a:prstGeom prst="rect">
            <a:avLst/>
          </a:prstGeom>
          <a:solidFill>
            <a:srgbClr val="AF372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正方形/長方形 429">
            <a:extLst>
              <a:ext uri="{FF2B5EF4-FFF2-40B4-BE49-F238E27FC236}">
                <a16:creationId xmlns:a16="http://schemas.microsoft.com/office/drawing/2014/main" id="{018C344B-743E-6C41-9053-ED1CFDD2D749}"/>
              </a:ext>
            </a:extLst>
          </p:cNvPr>
          <p:cNvSpPr/>
          <p:nvPr/>
        </p:nvSpPr>
        <p:spPr>
          <a:xfrm>
            <a:off x="1268477" y="6884487"/>
            <a:ext cx="673537" cy="331545"/>
          </a:xfrm>
          <a:prstGeom prst="rect">
            <a:avLst/>
          </a:prstGeom>
          <a:solidFill>
            <a:srgbClr val="E347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正方形/長方形 430">
            <a:extLst>
              <a:ext uri="{FF2B5EF4-FFF2-40B4-BE49-F238E27FC236}">
                <a16:creationId xmlns:a16="http://schemas.microsoft.com/office/drawing/2014/main" id="{33873E0C-BCF0-094B-81CE-802B8BA233C9}"/>
              </a:ext>
            </a:extLst>
          </p:cNvPr>
          <p:cNvSpPr/>
          <p:nvPr/>
        </p:nvSpPr>
        <p:spPr>
          <a:xfrm>
            <a:off x="2019098" y="6884487"/>
            <a:ext cx="513959" cy="331545"/>
          </a:xfrm>
          <a:prstGeom prst="rect">
            <a:avLst/>
          </a:prstGeom>
          <a:solidFill>
            <a:srgbClr val="E347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正方形/長方形 427">
            <a:extLst>
              <a:ext uri="{FF2B5EF4-FFF2-40B4-BE49-F238E27FC236}">
                <a16:creationId xmlns:a16="http://schemas.microsoft.com/office/drawing/2014/main" id="{10B84860-CCBA-F249-A6BB-F0ABDD09C0BA}"/>
              </a:ext>
            </a:extLst>
          </p:cNvPr>
          <p:cNvSpPr/>
          <p:nvPr/>
        </p:nvSpPr>
        <p:spPr>
          <a:xfrm>
            <a:off x="1261565" y="4813135"/>
            <a:ext cx="666890" cy="332831"/>
          </a:xfrm>
          <a:prstGeom prst="rect">
            <a:avLst/>
          </a:prstGeom>
          <a:solidFill>
            <a:srgbClr val="D950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90CB25B-8FFE-D64B-A777-33347EF89A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469" y="122164"/>
            <a:ext cx="2108200" cy="10160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DEA453D-E9C3-044B-9E54-D199B1C5DE67}"/>
              </a:ext>
            </a:extLst>
          </p:cNvPr>
          <p:cNvSpPr/>
          <p:nvPr/>
        </p:nvSpPr>
        <p:spPr>
          <a:xfrm>
            <a:off x="4698541" y="7321970"/>
            <a:ext cx="340509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※2 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ツヤやハリコシの低下、トップのボリュームの低下、まとまりの悪さやダメージのこと。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745CDCB-2FE8-3444-9845-AB0DAA6D69AC}"/>
              </a:ext>
            </a:extLst>
          </p:cNvPr>
          <p:cNvSpPr/>
          <p:nvPr/>
        </p:nvSpPr>
        <p:spPr>
          <a:xfrm>
            <a:off x="7951576" y="7331927"/>
            <a:ext cx="247535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*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花の写真と香りは全てイメージです。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*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価格は全て税込です。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150CAB6-876A-7B4F-81BB-42DF2307F39A}"/>
              </a:ext>
            </a:extLst>
          </p:cNvPr>
          <p:cNvSpPr/>
          <p:nvPr/>
        </p:nvSpPr>
        <p:spPr>
          <a:xfrm>
            <a:off x="6579932" y="1351193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3D8C92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フォルティス</a:t>
            </a:r>
          </a:p>
        </p:txBody>
      </p:sp>
      <p:pic>
        <p:nvPicPr>
          <p:cNvPr id="206" name="図 205" descr="アイコン&#10;&#10;自動的に生成された説明">
            <a:extLst>
              <a:ext uri="{FF2B5EF4-FFF2-40B4-BE49-F238E27FC236}">
                <a16:creationId xmlns:a16="http://schemas.microsoft.com/office/drawing/2014/main" id="{CC8ED0A2-CDFB-FB40-9F71-41C258FA8F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640" y="1526393"/>
            <a:ext cx="927100" cy="139700"/>
          </a:xfrm>
          <a:prstGeom prst="rect">
            <a:avLst/>
          </a:prstGeom>
        </p:spPr>
      </p:pic>
      <p:sp>
        <p:nvSpPr>
          <p:cNvPr id="207" name="正方形/長方形 206">
            <a:extLst>
              <a:ext uri="{FF2B5EF4-FFF2-40B4-BE49-F238E27FC236}">
                <a16:creationId xmlns:a16="http://schemas.microsoft.com/office/drawing/2014/main" id="{C12800A6-153D-524F-82CD-89663486E8CB}"/>
              </a:ext>
            </a:extLst>
          </p:cNvPr>
          <p:cNvSpPr/>
          <p:nvPr/>
        </p:nvSpPr>
        <p:spPr>
          <a:xfrm>
            <a:off x="4333676" y="1480827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9A447C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エクイアル</a:t>
            </a:r>
          </a:p>
        </p:txBody>
      </p:sp>
      <p:pic>
        <p:nvPicPr>
          <p:cNvPr id="208" name="図 207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65D4F2C7-907A-4145-8C51-C64C38AED2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60" y="1995460"/>
            <a:ext cx="411480" cy="822960"/>
          </a:xfrm>
          <a:prstGeom prst="rect">
            <a:avLst/>
          </a:prstGeom>
        </p:spPr>
      </p:pic>
      <p:pic>
        <p:nvPicPr>
          <p:cNvPr id="209" name="図 208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81F2DE5D-6A95-4943-ACBB-F1336CA67AA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592" y="2406253"/>
            <a:ext cx="381000" cy="381000"/>
          </a:xfrm>
          <a:prstGeom prst="rect">
            <a:avLst/>
          </a:prstGeom>
        </p:spPr>
      </p:pic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975BE51F-2712-5340-96BA-33761C0A3076}"/>
              </a:ext>
            </a:extLst>
          </p:cNvPr>
          <p:cNvSpPr/>
          <p:nvPr/>
        </p:nvSpPr>
        <p:spPr>
          <a:xfrm>
            <a:off x="4333676" y="1711432"/>
            <a:ext cx="19015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毛先のまとまりと根元の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立ち上がりの弱さが気になりだした方へ</a:t>
            </a:r>
          </a:p>
        </p:txBody>
      </p:sp>
      <p:grpSp>
        <p:nvGrpSpPr>
          <p:cNvPr id="389" name="グループ化 388">
            <a:extLst>
              <a:ext uri="{FF2B5EF4-FFF2-40B4-BE49-F238E27FC236}">
                <a16:creationId xmlns:a16="http://schemas.microsoft.com/office/drawing/2014/main" id="{553358E7-94F8-C14D-9F0A-42EDEF5BEDFD}"/>
              </a:ext>
            </a:extLst>
          </p:cNvPr>
          <p:cNvGrpSpPr/>
          <p:nvPr/>
        </p:nvGrpSpPr>
        <p:grpSpPr>
          <a:xfrm>
            <a:off x="4424819" y="2807783"/>
            <a:ext cx="1620204" cy="346249"/>
            <a:chOff x="4303467" y="3084231"/>
            <a:chExt cx="1620204" cy="346249"/>
          </a:xfrm>
        </p:grpSpPr>
        <p:sp>
          <p:nvSpPr>
            <p:cNvPr id="317" name="正方形/長方形 316">
              <a:extLst>
                <a:ext uri="{FF2B5EF4-FFF2-40B4-BE49-F238E27FC236}">
                  <a16:creationId xmlns:a16="http://schemas.microsoft.com/office/drawing/2014/main" id="{9F253532-7AC8-E84E-A601-AAD3710DADC1}"/>
                </a:ext>
              </a:extLst>
            </p:cNvPr>
            <p:cNvSpPr/>
            <p:nvPr/>
          </p:nvSpPr>
          <p:spPr>
            <a:xfrm>
              <a:off x="5113039" y="3086521"/>
              <a:ext cx="801077" cy="332831"/>
            </a:xfrm>
            <a:prstGeom prst="rect">
              <a:avLst/>
            </a:prstGeom>
            <a:solidFill>
              <a:srgbClr val="B8418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5" name="正方形/長方形 384">
              <a:extLst>
                <a:ext uri="{FF2B5EF4-FFF2-40B4-BE49-F238E27FC236}">
                  <a16:creationId xmlns:a16="http://schemas.microsoft.com/office/drawing/2014/main" id="{A1D84B32-FEDE-0C40-B542-E1758B6D67BC}"/>
                </a:ext>
              </a:extLst>
            </p:cNvPr>
            <p:cNvSpPr/>
            <p:nvPr/>
          </p:nvSpPr>
          <p:spPr>
            <a:xfrm>
              <a:off x="4319752" y="3086521"/>
              <a:ext cx="700589" cy="332831"/>
            </a:xfrm>
            <a:prstGeom prst="rect">
              <a:avLst/>
            </a:prstGeom>
            <a:solidFill>
              <a:srgbClr val="B84188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正方形/長方形 210">
              <a:extLst>
                <a:ext uri="{FF2B5EF4-FFF2-40B4-BE49-F238E27FC236}">
                  <a16:creationId xmlns:a16="http://schemas.microsoft.com/office/drawing/2014/main" id="{927E0FE1-F2EA-DE46-AD1C-15BF1ABD1440}"/>
                </a:ext>
              </a:extLst>
            </p:cNvPr>
            <p:cNvSpPr/>
            <p:nvPr/>
          </p:nvSpPr>
          <p:spPr>
            <a:xfrm>
              <a:off x="4303467" y="3084231"/>
              <a:ext cx="42654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250mL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500mL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1L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212" name="正方形/長方形 211">
              <a:extLst>
                <a:ext uri="{FF2B5EF4-FFF2-40B4-BE49-F238E27FC236}">
                  <a16:creationId xmlns:a16="http://schemas.microsoft.com/office/drawing/2014/main" id="{6A2B1ABC-C1E0-5E4B-B52B-CD77E764E498}"/>
                </a:ext>
              </a:extLst>
            </p:cNvPr>
            <p:cNvSpPr/>
            <p:nvPr/>
          </p:nvSpPr>
          <p:spPr>
            <a:xfrm>
              <a:off x="4528751" y="3084231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3,850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5,830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8,690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14" name="正方形/長方形 213">
              <a:extLst>
                <a:ext uri="{FF2B5EF4-FFF2-40B4-BE49-F238E27FC236}">
                  <a16:creationId xmlns:a16="http://schemas.microsoft.com/office/drawing/2014/main" id="{72AA8AE4-B4A9-9F40-9652-B9E27655668B}"/>
                </a:ext>
              </a:extLst>
            </p:cNvPr>
            <p:cNvSpPr/>
            <p:nvPr/>
          </p:nvSpPr>
          <p:spPr>
            <a:xfrm>
              <a:off x="5411786" y="3084231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4,950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7,480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11,220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215" name="正方形/長方形 214">
            <a:extLst>
              <a:ext uri="{FF2B5EF4-FFF2-40B4-BE49-F238E27FC236}">
                <a16:creationId xmlns:a16="http://schemas.microsoft.com/office/drawing/2014/main" id="{F688FB05-3422-7B42-A4EA-89D90A547B83}"/>
              </a:ext>
            </a:extLst>
          </p:cNvPr>
          <p:cNvSpPr/>
          <p:nvPr/>
        </p:nvSpPr>
        <p:spPr>
          <a:xfrm>
            <a:off x="4391569" y="2539212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99447B"/>
                </a:solidFill>
              </a:rPr>
              <a:t>エクイアル</a:t>
            </a:r>
          </a:p>
          <a:p>
            <a:r>
              <a:rPr lang="ja-JP" altLang="en-US" sz="600" b="1" spc="-150">
                <a:solidFill>
                  <a:srgbClr val="99447B"/>
                </a:solidFill>
              </a:rPr>
              <a:t>シャンプー</a:t>
            </a:r>
          </a:p>
        </p:txBody>
      </p:sp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F2445579-D85A-9047-A2A9-EF48188CBFA7}"/>
              </a:ext>
            </a:extLst>
          </p:cNvPr>
          <p:cNvSpPr/>
          <p:nvPr/>
        </p:nvSpPr>
        <p:spPr>
          <a:xfrm>
            <a:off x="5061027" y="2189983"/>
            <a:ext cx="952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99447B"/>
                </a:solidFill>
              </a:rPr>
              <a:t>エクイアル</a:t>
            </a:r>
          </a:p>
          <a:p>
            <a:r>
              <a:rPr lang="ja-JP" altLang="en-US" sz="600" b="1" spc="-150">
                <a:solidFill>
                  <a:srgbClr val="99447B"/>
                </a:solidFill>
              </a:rPr>
              <a:t>ヘアトリートメント</a:t>
            </a:r>
          </a:p>
        </p:txBody>
      </p:sp>
      <p:pic>
        <p:nvPicPr>
          <p:cNvPr id="232" name="図 23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E071DDC-5176-CE48-8BF2-CB526D83AD4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005" y="6457482"/>
            <a:ext cx="381000" cy="381000"/>
          </a:xfrm>
          <a:prstGeom prst="rect">
            <a:avLst/>
          </a:prstGeom>
        </p:spPr>
      </p:pic>
      <p:pic>
        <p:nvPicPr>
          <p:cNvPr id="233" name="図 23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E918958-742C-6040-A6FC-ADA95C36EDA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04" y="6057411"/>
            <a:ext cx="396240" cy="807720"/>
          </a:xfrm>
          <a:prstGeom prst="rect">
            <a:avLst/>
          </a:prstGeom>
        </p:spPr>
      </p:pic>
      <p:sp>
        <p:nvSpPr>
          <p:cNvPr id="236" name="正方形/長方形 235">
            <a:extLst>
              <a:ext uri="{FF2B5EF4-FFF2-40B4-BE49-F238E27FC236}">
                <a16:creationId xmlns:a16="http://schemas.microsoft.com/office/drawing/2014/main" id="{490412AA-927D-494A-A820-7EE4E0330F5E}"/>
              </a:ext>
            </a:extLst>
          </p:cNvPr>
          <p:cNvSpPr/>
          <p:nvPr/>
        </p:nvSpPr>
        <p:spPr>
          <a:xfrm>
            <a:off x="4366131" y="6577594"/>
            <a:ext cx="952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A13F34"/>
                </a:solidFill>
              </a:rPr>
              <a:t>タイムサージ</a:t>
            </a:r>
          </a:p>
          <a:p>
            <a:r>
              <a:rPr lang="ja-JP" altLang="en-US" sz="600" b="1" spc="-150">
                <a:solidFill>
                  <a:srgbClr val="A13F34"/>
                </a:solidFill>
              </a:rPr>
              <a:t>シャンプー</a:t>
            </a:r>
          </a:p>
        </p:txBody>
      </p:sp>
      <p:sp>
        <p:nvSpPr>
          <p:cNvPr id="237" name="正方形/長方形 236">
            <a:extLst>
              <a:ext uri="{FF2B5EF4-FFF2-40B4-BE49-F238E27FC236}">
                <a16:creationId xmlns:a16="http://schemas.microsoft.com/office/drawing/2014/main" id="{05850B52-E4DB-0843-9BAD-2CD02A1655F4}"/>
              </a:ext>
            </a:extLst>
          </p:cNvPr>
          <p:cNvSpPr/>
          <p:nvPr/>
        </p:nvSpPr>
        <p:spPr>
          <a:xfrm>
            <a:off x="5122855" y="6234977"/>
            <a:ext cx="701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A13F34"/>
                </a:solidFill>
              </a:rPr>
              <a:t>タイムサージ</a:t>
            </a:r>
          </a:p>
          <a:p>
            <a:r>
              <a:rPr lang="ja-JP" altLang="en-US" sz="600" b="1" spc="-150">
                <a:solidFill>
                  <a:srgbClr val="A13F34"/>
                </a:solidFill>
              </a:rPr>
              <a:t>ヘアトリートメント</a:t>
            </a:r>
          </a:p>
        </p:txBody>
      </p:sp>
      <p:sp>
        <p:nvSpPr>
          <p:cNvPr id="238" name="正方形/長方形 237">
            <a:extLst>
              <a:ext uri="{FF2B5EF4-FFF2-40B4-BE49-F238E27FC236}">
                <a16:creationId xmlns:a16="http://schemas.microsoft.com/office/drawing/2014/main" id="{4E1C812F-89B3-1845-94EC-36E24CBE2422}"/>
              </a:ext>
            </a:extLst>
          </p:cNvPr>
          <p:cNvSpPr/>
          <p:nvPr/>
        </p:nvSpPr>
        <p:spPr>
          <a:xfrm>
            <a:off x="4410619" y="6885834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39" name="正方形/長方形 238">
            <a:extLst>
              <a:ext uri="{FF2B5EF4-FFF2-40B4-BE49-F238E27FC236}">
                <a16:creationId xmlns:a16="http://schemas.microsoft.com/office/drawing/2014/main" id="{515B1D50-686A-4A49-935C-FFFEC599E733}"/>
              </a:ext>
            </a:extLst>
          </p:cNvPr>
          <p:cNvSpPr/>
          <p:nvPr/>
        </p:nvSpPr>
        <p:spPr>
          <a:xfrm>
            <a:off x="4635903" y="6885834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0" name="正方形/長方形 239">
            <a:extLst>
              <a:ext uri="{FF2B5EF4-FFF2-40B4-BE49-F238E27FC236}">
                <a16:creationId xmlns:a16="http://schemas.microsoft.com/office/drawing/2014/main" id="{83ADA89A-C973-AD41-948D-D128CA4A62DD}"/>
              </a:ext>
            </a:extLst>
          </p:cNvPr>
          <p:cNvSpPr/>
          <p:nvPr/>
        </p:nvSpPr>
        <p:spPr>
          <a:xfrm>
            <a:off x="5141693" y="6885834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41" name="正方形/長方形 240">
            <a:extLst>
              <a:ext uri="{FF2B5EF4-FFF2-40B4-BE49-F238E27FC236}">
                <a16:creationId xmlns:a16="http://schemas.microsoft.com/office/drawing/2014/main" id="{5B669187-5902-C74A-A47E-6C09913BE627}"/>
              </a:ext>
            </a:extLst>
          </p:cNvPr>
          <p:cNvSpPr/>
          <p:nvPr/>
        </p:nvSpPr>
        <p:spPr>
          <a:xfrm>
            <a:off x="5434155" y="6885834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9FF349C4-41FE-9D40-B21C-0B76FE8842E7}"/>
              </a:ext>
            </a:extLst>
          </p:cNvPr>
          <p:cNvGrpSpPr/>
          <p:nvPr/>
        </p:nvGrpSpPr>
        <p:grpSpPr>
          <a:xfrm>
            <a:off x="8486968" y="6903316"/>
            <a:ext cx="746786" cy="346249"/>
            <a:chOff x="11758807" y="7677815"/>
            <a:chExt cx="746786" cy="346249"/>
          </a:xfrm>
        </p:grpSpPr>
        <p:sp>
          <p:nvSpPr>
            <p:cNvPr id="246" name="正方形/長方形 245">
              <a:extLst>
                <a:ext uri="{FF2B5EF4-FFF2-40B4-BE49-F238E27FC236}">
                  <a16:creationId xmlns:a16="http://schemas.microsoft.com/office/drawing/2014/main" id="{F1DDF092-E227-BE4E-BE91-EEEC8BC234F3}"/>
                </a:ext>
              </a:extLst>
            </p:cNvPr>
            <p:cNvSpPr/>
            <p:nvPr/>
          </p:nvSpPr>
          <p:spPr>
            <a:xfrm>
              <a:off x="11758807" y="7677815"/>
              <a:ext cx="42654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250mL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500mL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1L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247" name="正方形/長方形 246">
              <a:extLst>
                <a:ext uri="{FF2B5EF4-FFF2-40B4-BE49-F238E27FC236}">
                  <a16:creationId xmlns:a16="http://schemas.microsoft.com/office/drawing/2014/main" id="{56774C28-B0C3-574C-B9BE-0934CBAC8E73}"/>
                </a:ext>
              </a:extLst>
            </p:cNvPr>
            <p:cNvSpPr/>
            <p:nvPr/>
          </p:nvSpPr>
          <p:spPr>
            <a:xfrm>
              <a:off x="11993708" y="7677815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4,620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7,040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10,560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pic>
        <p:nvPicPr>
          <p:cNvPr id="250" name="図 249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1A67D372-5D5C-8849-9617-1CC9B44BA9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770" y="6151775"/>
            <a:ext cx="383461" cy="766921"/>
          </a:xfrm>
          <a:prstGeom prst="rect">
            <a:avLst/>
          </a:prstGeom>
        </p:spPr>
      </p:pic>
      <p:pic>
        <p:nvPicPr>
          <p:cNvPr id="251" name="図 250" descr="洗面道具 が含まれている画像&#10;&#10;自動的に生成された説明">
            <a:extLst>
              <a:ext uri="{FF2B5EF4-FFF2-40B4-BE49-F238E27FC236}">
                <a16:creationId xmlns:a16="http://schemas.microsoft.com/office/drawing/2014/main" id="{B85562CB-468A-2D46-92B8-0FB3522133E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767" y="6521558"/>
            <a:ext cx="381000" cy="381000"/>
          </a:xfrm>
          <a:prstGeom prst="rect">
            <a:avLst/>
          </a:prstGeom>
        </p:spPr>
      </p:pic>
      <p:sp>
        <p:nvSpPr>
          <p:cNvPr id="252" name="正方形/長方形 251">
            <a:extLst>
              <a:ext uri="{FF2B5EF4-FFF2-40B4-BE49-F238E27FC236}">
                <a16:creationId xmlns:a16="http://schemas.microsoft.com/office/drawing/2014/main" id="{42AF0B2C-A232-DC45-9C14-1F3F9FFFC389}"/>
              </a:ext>
            </a:extLst>
          </p:cNvPr>
          <p:cNvSpPr/>
          <p:nvPr/>
        </p:nvSpPr>
        <p:spPr>
          <a:xfrm>
            <a:off x="8431026" y="6636305"/>
            <a:ext cx="977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60368A"/>
                </a:solidFill>
              </a:rPr>
              <a:t>ディオーラム</a:t>
            </a:r>
            <a:endParaRPr lang="en-US" altLang="ja-JP" sz="600" b="1" spc="-150" dirty="0">
              <a:solidFill>
                <a:srgbClr val="60368A"/>
              </a:solidFill>
            </a:endParaRPr>
          </a:p>
          <a:p>
            <a:r>
              <a:rPr lang="ja-JP" altLang="en-US" sz="600" b="1" spc="-150">
                <a:solidFill>
                  <a:srgbClr val="60368A"/>
                </a:solidFill>
              </a:rPr>
              <a:t> シャンプー</a:t>
            </a:r>
          </a:p>
        </p:txBody>
      </p:sp>
      <p:sp>
        <p:nvSpPr>
          <p:cNvPr id="253" name="正方形/長方形 252">
            <a:extLst>
              <a:ext uri="{FF2B5EF4-FFF2-40B4-BE49-F238E27FC236}">
                <a16:creationId xmlns:a16="http://schemas.microsoft.com/office/drawing/2014/main" id="{307059F7-D2AD-4545-AED6-8C323BB089F7}"/>
              </a:ext>
            </a:extLst>
          </p:cNvPr>
          <p:cNvSpPr/>
          <p:nvPr/>
        </p:nvSpPr>
        <p:spPr>
          <a:xfrm>
            <a:off x="9298311" y="6536028"/>
            <a:ext cx="749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7030A0"/>
                </a:solidFill>
              </a:rPr>
              <a:t>ディオーラム </a:t>
            </a:r>
            <a:endParaRPr lang="en-US" altLang="ja-JP" sz="600" b="1" spc="-150" dirty="0">
              <a:solidFill>
                <a:srgbClr val="7030A0"/>
              </a:solidFill>
            </a:endParaRPr>
          </a:p>
          <a:p>
            <a:r>
              <a:rPr lang="ja-JP" altLang="en-US" sz="600" b="1" spc="-150">
                <a:solidFill>
                  <a:srgbClr val="7030A0"/>
                </a:solidFill>
              </a:rPr>
              <a:t>ヘア</a:t>
            </a:r>
            <a:endParaRPr lang="en-US" altLang="ja-JP" sz="600" b="1" spc="-150" dirty="0">
              <a:solidFill>
                <a:srgbClr val="7030A0"/>
              </a:solidFill>
            </a:endParaRPr>
          </a:p>
          <a:p>
            <a:r>
              <a:rPr lang="ja-JP" altLang="en-US" sz="600" b="1" spc="-150">
                <a:solidFill>
                  <a:srgbClr val="7030A0"/>
                </a:solidFill>
              </a:rPr>
              <a:t>トリートメント</a:t>
            </a:r>
          </a:p>
        </p:txBody>
      </p:sp>
      <p:sp>
        <p:nvSpPr>
          <p:cNvPr id="254" name="正方形/長方形 253">
            <a:extLst>
              <a:ext uri="{FF2B5EF4-FFF2-40B4-BE49-F238E27FC236}">
                <a16:creationId xmlns:a16="http://schemas.microsoft.com/office/drawing/2014/main" id="{588A8150-A530-2246-A977-25DC3C108AD9}"/>
              </a:ext>
            </a:extLst>
          </p:cNvPr>
          <p:cNvSpPr/>
          <p:nvPr/>
        </p:nvSpPr>
        <p:spPr>
          <a:xfrm>
            <a:off x="8426279" y="5898360"/>
            <a:ext cx="19629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ケアしても物足りず、ハリツヤがないと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感じる方へ</a:t>
            </a:r>
          </a:p>
        </p:txBody>
      </p: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9D017D1D-651F-684B-ABF0-5940BCBE0D1E}"/>
              </a:ext>
            </a:extLst>
          </p:cNvPr>
          <p:cNvGrpSpPr/>
          <p:nvPr/>
        </p:nvGrpSpPr>
        <p:grpSpPr>
          <a:xfrm>
            <a:off x="8427122" y="5145161"/>
            <a:ext cx="1903085" cy="542739"/>
            <a:chOff x="8427122" y="5447309"/>
            <a:chExt cx="1903085" cy="542739"/>
          </a:xfrm>
        </p:grpSpPr>
        <p:pic>
          <p:nvPicPr>
            <p:cNvPr id="109" name="図 108">
              <a:extLst>
                <a:ext uri="{FF2B5EF4-FFF2-40B4-BE49-F238E27FC236}">
                  <a16:creationId xmlns:a16="http://schemas.microsoft.com/office/drawing/2014/main" id="{C1172834-12BC-2C45-9AC0-5CFDE2923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441780" y="5460168"/>
              <a:ext cx="1810800" cy="501616"/>
            </a:xfrm>
            <a:prstGeom prst="rect">
              <a:avLst/>
            </a:prstGeom>
          </p:spPr>
        </p:pic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BFF4C48-1131-B745-A05F-F6E35D1A093E}"/>
                </a:ext>
              </a:extLst>
            </p:cNvPr>
            <p:cNvSpPr/>
            <p:nvPr/>
          </p:nvSpPr>
          <p:spPr>
            <a:xfrm>
              <a:off x="8427122" y="5447309"/>
              <a:ext cx="19030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150" b="1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エターナルステージ</a:t>
              </a:r>
              <a:r>
                <a:rPr lang="ja-JP" altLang="en-US" sz="800" b="1" spc="-150">
                  <a:solidFill>
                    <a:schemeClr val="bg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シリーズ</a:t>
              </a: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CE5CAEA7-5561-3E4A-9DC1-F0E4C642D415}"/>
                </a:ext>
              </a:extLst>
            </p:cNvPr>
            <p:cNvSpPr/>
            <p:nvPr/>
          </p:nvSpPr>
          <p:spPr>
            <a:xfrm>
              <a:off x="8542719" y="5666883"/>
              <a:ext cx="162736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750">
                  <a:latin typeface="Yu Mincho" panose="02020400000000000000" pitchFamily="18" charset="-128"/>
                  <a:ea typeface="Yu Mincho" panose="02020400000000000000" pitchFamily="18" charset="-128"/>
                </a:rPr>
                <a:t>いつまでも髪の美しさを育みたい</a:t>
              </a:r>
            </a:p>
            <a:p>
              <a:pPr algn="ctr"/>
              <a:r>
                <a:rPr lang="ja-JP" altLang="en-US" sz="750">
                  <a:latin typeface="Yu Mincho" panose="02020400000000000000" pitchFamily="18" charset="-128"/>
                  <a:ea typeface="Yu Mincho" panose="02020400000000000000" pitchFamily="18" charset="-128"/>
                </a:rPr>
                <a:t>気持ちに寄り添う</a:t>
              </a:r>
            </a:p>
          </p:txBody>
        </p:sp>
      </p:grp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20C81B19-3BEC-6B4F-827A-4B0307D9BF9F}"/>
              </a:ext>
            </a:extLst>
          </p:cNvPr>
          <p:cNvSpPr/>
          <p:nvPr/>
        </p:nvSpPr>
        <p:spPr>
          <a:xfrm>
            <a:off x="1650710" y="665442"/>
            <a:ext cx="1210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ヘアケア</a:t>
            </a:r>
            <a:r>
              <a:rPr lang="ja-JP" altLang="en-US" sz="8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シリーズ</a:t>
            </a:r>
          </a:p>
        </p:txBody>
      </p:sp>
      <p:sp>
        <p:nvSpPr>
          <p:cNvPr id="261" name="正方形/長方形 260">
            <a:extLst>
              <a:ext uri="{FF2B5EF4-FFF2-40B4-BE49-F238E27FC236}">
                <a16:creationId xmlns:a16="http://schemas.microsoft.com/office/drawing/2014/main" id="{53591A04-D727-F249-B614-543BC97F5B7A}"/>
              </a:ext>
            </a:extLst>
          </p:cNvPr>
          <p:cNvSpPr/>
          <p:nvPr/>
        </p:nvSpPr>
        <p:spPr>
          <a:xfrm>
            <a:off x="1184595" y="893255"/>
            <a:ext cx="21339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一人ひとりに応えるヘアケアで美しい髪へ</a:t>
            </a:r>
          </a:p>
        </p:txBody>
      </p: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CEC2F5AB-204F-4C4E-9C6D-A6CCAF5AB547}"/>
              </a:ext>
            </a:extLst>
          </p:cNvPr>
          <p:cNvGrpSpPr/>
          <p:nvPr/>
        </p:nvGrpSpPr>
        <p:grpSpPr>
          <a:xfrm>
            <a:off x="9665065" y="6060226"/>
            <a:ext cx="569388" cy="494958"/>
            <a:chOff x="8557117" y="6717985"/>
            <a:chExt cx="569388" cy="494958"/>
          </a:xfrm>
        </p:grpSpPr>
        <p:sp>
          <p:nvSpPr>
            <p:cNvPr id="501" name="角丸四角形 500">
              <a:extLst>
                <a:ext uri="{FF2B5EF4-FFF2-40B4-BE49-F238E27FC236}">
                  <a16:creationId xmlns:a16="http://schemas.microsoft.com/office/drawing/2014/main" id="{568FE29A-01AC-374D-843D-38B5B59598D5}"/>
                </a:ext>
              </a:extLst>
            </p:cNvPr>
            <p:cNvSpPr/>
            <p:nvPr/>
          </p:nvSpPr>
          <p:spPr>
            <a:xfrm rot="5400000">
              <a:off x="8632747" y="6728762"/>
              <a:ext cx="429611" cy="452340"/>
            </a:xfrm>
            <a:prstGeom prst="roundRect">
              <a:avLst>
                <a:gd name="adj" fmla="val 8378"/>
              </a:avLst>
            </a:prstGeom>
            <a:solidFill>
              <a:srgbClr val="67318E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88" name="図 287" descr="煙が出ている花&#10;&#10;中程度の精度で自動的に生成された説明">
              <a:extLst>
                <a:ext uri="{FF2B5EF4-FFF2-40B4-BE49-F238E27FC236}">
                  <a16:creationId xmlns:a16="http://schemas.microsoft.com/office/drawing/2014/main" id="{2BFFCC11-37FD-0044-B3BA-FE481ACA5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3729" y="6832501"/>
              <a:ext cx="256604" cy="267296"/>
            </a:xfrm>
            <a:prstGeom prst="rect">
              <a:avLst/>
            </a:prstGeom>
          </p:spPr>
        </p:pic>
        <p:sp>
          <p:nvSpPr>
            <p:cNvPr id="289" name="正方形/長方形 288">
              <a:extLst>
                <a:ext uri="{FF2B5EF4-FFF2-40B4-BE49-F238E27FC236}">
                  <a16:creationId xmlns:a16="http://schemas.microsoft.com/office/drawing/2014/main" id="{015A15C4-7EC4-2B40-B302-00BE6EB1FCDF}"/>
                </a:ext>
              </a:extLst>
            </p:cNvPr>
            <p:cNvSpPr/>
            <p:nvPr/>
          </p:nvSpPr>
          <p:spPr>
            <a:xfrm>
              <a:off x="8691403" y="6717985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7030A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290" name="正方形/長方形 289">
              <a:extLst>
                <a:ext uri="{FF2B5EF4-FFF2-40B4-BE49-F238E27FC236}">
                  <a16:creationId xmlns:a16="http://schemas.microsoft.com/office/drawing/2014/main" id="{CA2FAC7E-D7F5-4B45-AEDD-EBA157279989}"/>
                </a:ext>
              </a:extLst>
            </p:cNvPr>
            <p:cNvSpPr/>
            <p:nvPr/>
          </p:nvSpPr>
          <p:spPr>
            <a:xfrm>
              <a:off x="8557117" y="7028277"/>
              <a:ext cx="569388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イモーテル</a:t>
              </a:r>
            </a:p>
          </p:txBody>
        </p:sp>
      </p:grpSp>
      <p:pic>
        <p:nvPicPr>
          <p:cNvPr id="306" name="図 305" descr="白い花が咲いている&#10;&#10;自動的に生成された説明">
            <a:extLst>
              <a:ext uri="{FF2B5EF4-FFF2-40B4-BE49-F238E27FC236}">
                <a16:creationId xmlns:a16="http://schemas.microsoft.com/office/drawing/2014/main" id="{ADE80437-F3B3-3149-BCDC-F76F56C62CE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207" y="6222546"/>
            <a:ext cx="482600" cy="368300"/>
          </a:xfrm>
          <a:prstGeom prst="rect">
            <a:avLst/>
          </a:prstGeom>
        </p:spPr>
      </p:pic>
      <p:sp>
        <p:nvSpPr>
          <p:cNvPr id="269" name="正方形/長方形 268">
            <a:extLst>
              <a:ext uri="{FF2B5EF4-FFF2-40B4-BE49-F238E27FC236}">
                <a16:creationId xmlns:a16="http://schemas.microsoft.com/office/drawing/2014/main" id="{9A2F784D-2BA2-EC4A-8AA3-A2349D0414AE}"/>
              </a:ext>
            </a:extLst>
          </p:cNvPr>
          <p:cNvSpPr/>
          <p:nvPr/>
        </p:nvSpPr>
        <p:spPr>
          <a:xfrm>
            <a:off x="4403238" y="900753"/>
            <a:ext cx="1930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年齢にともなう変化を</a:t>
            </a:r>
            <a:endParaRPr lang="en-US" altLang="ja-JP" sz="8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サポートして美しい髪へ</a:t>
            </a:r>
          </a:p>
        </p:txBody>
      </p:sp>
      <p:sp>
        <p:nvSpPr>
          <p:cNvPr id="307" name="正方形/長方形 306">
            <a:extLst>
              <a:ext uri="{FF2B5EF4-FFF2-40B4-BE49-F238E27FC236}">
                <a16:creationId xmlns:a16="http://schemas.microsoft.com/office/drawing/2014/main" id="{ADBF57BA-9344-624F-A74E-EDB7FC3F3274}"/>
              </a:ext>
            </a:extLst>
          </p:cNvPr>
          <p:cNvSpPr/>
          <p:nvPr/>
        </p:nvSpPr>
        <p:spPr>
          <a:xfrm>
            <a:off x="5840135" y="6081178"/>
            <a:ext cx="31290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00" b="1">
                <a:solidFill>
                  <a:srgbClr val="A24035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308" name="正方形/長方形 307">
            <a:extLst>
              <a:ext uri="{FF2B5EF4-FFF2-40B4-BE49-F238E27FC236}">
                <a16:creationId xmlns:a16="http://schemas.microsoft.com/office/drawing/2014/main" id="{E1CB21E9-65A5-1941-98CC-760055B5814E}"/>
              </a:ext>
            </a:extLst>
          </p:cNvPr>
          <p:cNvSpPr/>
          <p:nvPr/>
        </p:nvSpPr>
        <p:spPr>
          <a:xfrm>
            <a:off x="5806135" y="6555184"/>
            <a:ext cx="41549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花水木</a:t>
            </a:r>
          </a:p>
        </p:txBody>
      </p:sp>
      <p:sp>
        <p:nvSpPr>
          <p:cNvPr id="319" name="正方形/長方形 318">
            <a:extLst>
              <a:ext uri="{FF2B5EF4-FFF2-40B4-BE49-F238E27FC236}">
                <a16:creationId xmlns:a16="http://schemas.microsoft.com/office/drawing/2014/main" id="{151E1456-945E-FD40-A92B-E472D7C27028}"/>
              </a:ext>
            </a:extLst>
          </p:cNvPr>
          <p:cNvSpPr/>
          <p:nvPr/>
        </p:nvSpPr>
        <p:spPr>
          <a:xfrm>
            <a:off x="9490889" y="5698896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 spc="-150">
                <a:solidFill>
                  <a:srgbClr val="5F368A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ディオーラム</a:t>
            </a:r>
          </a:p>
        </p:txBody>
      </p:sp>
      <p:sp>
        <p:nvSpPr>
          <p:cNvPr id="262" name="正方形/長方形 261">
            <a:extLst>
              <a:ext uri="{FF2B5EF4-FFF2-40B4-BE49-F238E27FC236}">
                <a16:creationId xmlns:a16="http://schemas.microsoft.com/office/drawing/2014/main" id="{E3F8AE2B-BBCA-554F-AE2D-D9577D243D6B}"/>
              </a:ext>
            </a:extLst>
          </p:cNvPr>
          <p:cNvSpPr/>
          <p:nvPr/>
        </p:nvSpPr>
        <p:spPr>
          <a:xfrm>
            <a:off x="5728674" y="650821"/>
            <a:ext cx="3048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bg1"/>
                </a:solidFill>
                <a:latin typeface="+mn-ea"/>
              </a:rPr>
              <a:t>※1</a:t>
            </a:r>
          </a:p>
        </p:txBody>
      </p:sp>
      <p:sp>
        <p:nvSpPr>
          <p:cNvPr id="263" name="正方形/長方形 262">
            <a:extLst>
              <a:ext uri="{FF2B5EF4-FFF2-40B4-BE49-F238E27FC236}">
                <a16:creationId xmlns:a16="http://schemas.microsoft.com/office/drawing/2014/main" id="{F03A0C29-F2C2-3B4C-97C1-6E8DD384637F}"/>
              </a:ext>
            </a:extLst>
          </p:cNvPr>
          <p:cNvSpPr/>
          <p:nvPr/>
        </p:nvSpPr>
        <p:spPr>
          <a:xfrm>
            <a:off x="5500215" y="1190928"/>
            <a:ext cx="87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latin typeface="+mn-ea"/>
              </a:rPr>
              <a:t>※1</a:t>
            </a:r>
            <a:r>
              <a:rPr lang="ja-JP" altLang="en-US" sz="600">
                <a:latin typeface="+mn-ea"/>
              </a:rPr>
              <a:t> 年齢に応じた</a:t>
            </a:r>
            <a:endParaRPr lang="en-US" altLang="ja-JP" sz="600" dirty="0">
              <a:latin typeface="+mn-ea"/>
            </a:endParaRPr>
          </a:p>
          <a:p>
            <a:r>
              <a:rPr lang="ja-JP" altLang="en-US" sz="600">
                <a:latin typeface="+mn-ea"/>
              </a:rPr>
              <a:t>　　ヘアケアのこと</a:t>
            </a:r>
            <a:endParaRPr lang="en-US" altLang="ja-JP" sz="600" dirty="0">
              <a:latin typeface="+mn-ea"/>
            </a:endParaRPr>
          </a:p>
        </p:txBody>
      </p:sp>
      <p:cxnSp>
        <p:nvCxnSpPr>
          <p:cNvPr id="280" name="直線コネクタ 279">
            <a:extLst>
              <a:ext uri="{FF2B5EF4-FFF2-40B4-BE49-F238E27FC236}">
                <a16:creationId xmlns:a16="http://schemas.microsoft.com/office/drawing/2014/main" id="{40182DB0-CD75-FA44-8C78-B182417157A9}"/>
              </a:ext>
            </a:extLst>
          </p:cNvPr>
          <p:cNvCxnSpPr>
            <a:cxnSpLocks/>
          </p:cNvCxnSpPr>
          <p:nvPr/>
        </p:nvCxnSpPr>
        <p:spPr>
          <a:xfrm>
            <a:off x="552572" y="3257100"/>
            <a:ext cx="339873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正方形/長方形 312">
            <a:extLst>
              <a:ext uri="{FF2B5EF4-FFF2-40B4-BE49-F238E27FC236}">
                <a16:creationId xmlns:a16="http://schemas.microsoft.com/office/drawing/2014/main" id="{82785074-DC81-2C4A-BD4C-4B503C5707C8}"/>
              </a:ext>
            </a:extLst>
          </p:cNvPr>
          <p:cNvSpPr/>
          <p:nvPr/>
        </p:nvSpPr>
        <p:spPr>
          <a:xfrm>
            <a:off x="562359" y="2829978"/>
            <a:ext cx="684000" cy="331200"/>
          </a:xfrm>
          <a:prstGeom prst="rect">
            <a:avLst/>
          </a:prstGeom>
          <a:solidFill>
            <a:srgbClr val="E894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7" name="図 166" descr="ピンク色の瓶&#10;&#10;自動的に生成された説明">
            <a:extLst>
              <a:ext uri="{FF2B5EF4-FFF2-40B4-BE49-F238E27FC236}">
                <a16:creationId xmlns:a16="http://schemas.microsoft.com/office/drawing/2014/main" id="{47C56109-179F-C641-8476-E3C6518C5E2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97" y="2014024"/>
            <a:ext cx="396240" cy="807720"/>
          </a:xfrm>
          <a:prstGeom prst="rect">
            <a:avLst/>
          </a:prstGeom>
        </p:spPr>
      </p:pic>
      <p:pic>
        <p:nvPicPr>
          <p:cNvPr id="168" name="図 16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0ED8212-FA2B-D94C-85DB-63760C712DC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660" y="2402950"/>
            <a:ext cx="396240" cy="396240"/>
          </a:xfrm>
          <a:prstGeom prst="rect">
            <a:avLst/>
          </a:prstGeom>
        </p:spPr>
      </p:pic>
      <p:sp>
        <p:nvSpPr>
          <p:cNvPr id="169" name="正方形/長方形 168">
            <a:extLst>
              <a:ext uri="{FF2B5EF4-FFF2-40B4-BE49-F238E27FC236}">
                <a16:creationId xmlns:a16="http://schemas.microsoft.com/office/drawing/2014/main" id="{FC231587-4DF9-E74F-AE43-7FA2A22FD428}"/>
              </a:ext>
            </a:extLst>
          </p:cNvPr>
          <p:cNvSpPr/>
          <p:nvPr/>
        </p:nvSpPr>
        <p:spPr>
          <a:xfrm>
            <a:off x="465632" y="257063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C9890"/>
                </a:solidFill>
              </a:rPr>
              <a:t>リペアリティ</a:t>
            </a:r>
          </a:p>
          <a:p>
            <a:r>
              <a:rPr lang="ja-JP" altLang="en-US" sz="600" b="1" spc="-150">
                <a:solidFill>
                  <a:srgbClr val="DC9890"/>
                </a:solidFill>
              </a:rPr>
              <a:t>シャンプー</a:t>
            </a: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64FB9BA7-F628-6D49-A933-C9B9780D302F}"/>
              </a:ext>
            </a:extLst>
          </p:cNvPr>
          <p:cNvSpPr/>
          <p:nvPr/>
        </p:nvSpPr>
        <p:spPr>
          <a:xfrm>
            <a:off x="1268201" y="2470988"/>
            <a:ext cx="885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C9890"/>
                </a:solidFill>
              </a:rPr>
              <a:t>リペアリティ</a:t>
            </a:r>
          </a:p>
          <a:p>
            <a:r>
              <a:rPr lang="ja-JP" altLang="en-US" sz="600" b="1" spc="-150">
                <a:solidFill>
                  <a:srgbClr val="DC9890"/>
                </a:solidFill>
              </a:rPr>
              <a:t>ヘア</a:t>
            </a:r>
            <a:endParaRPr lang="en-US" altLang="ja-JP" sz="600" b="1" spc="-150" dirty="0">
              <a:solidFill>
                <a:srgbClr val="DC9890"/>
              </a:solidFill>
            </a:endParaRPr>
          </a:p>
          <a:p>
            <a:r>
              <a:rPr lang="ja-JP" altLang="en-US" sz="600" b="1" spc="-150">
                <a:solidFill>
                  <a:srgbClr val="DC9890"/>
                </a:solidFill>
              </a:rPr>
              <a:t>トリートメント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8F170117-1EC6-314D-AAF4-642C6C9203B2}"/>
              </a:ext>
            </a:extLst>
          </p:cNvPr>
          <p:cNvSpPr/>
          <p:nvPr/>
        </p:nvSpPr>
        <p:spPr>
          <a:xfrm>
            <a:off x="534872" y="2825332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29193B0D-3621-0A46-92A8-E3086CD84D24}"/>
              </a:ext>
            </a:extLst>
          </p:cNvPr>
          <p:cNvSpPr/>
          <p:nvPr/>
        </p:nvSpPr>
        <p:spPr>
          <a:xfrm>
            <a:off x="760156" y="2825332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9" name="正方形/長方形 198">
            <a:extLst>
              <a:ext uri="{FF2B5EF4-FFF2-40B4-BE49-F238E27FC236}">
                <a16:creationId xmlns:a16="http://schemas.microsoft.com/office/drawing/2014/main" id="{96CFE79D-E8A8-614B-BF5C-B633A483403E}"/>
              </a:ext>
            </a:extLst>
          </p:cNvPr>
          <p:cNvSpPr/>
          <p:nvPr/>
        </p:nvSpPr>
        <p:spPr>
          <a:xfrm>
            <a:off x="1626003" y="2825332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3" name="正方形/長方形 202">
            <a:extLst>
              <a:ext uri="{FF2B5EF4-FFF2-40B4-BE49-F238E27FC236}">
                <a16:creationId xmlns:a16="http://schemas.microsoft.com/office/drawing/2014/main" id="{861C5CEA-3F6A-3D46-9866-CCB1F458D83F}"/>
              </a:ext>
            </a:extLst>
          </p:cNvPr>
          <p:cNvSpPr/>
          <p:nvPr/>
        </p:nvSpPr>
        <p:spPr>
          <a:xfrm>
            <a:off x="490313" y="1584518"/>
            <a:ext cx="117713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ブリーチによって</a:t>
            </a: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スカスカ、</a:t>
            </a:r>
            <a:endParaRPr lang="en-US" altLang="ja-JP" sz="7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ゴワつく髪の悩みに</a:t>
            </a:r>
          </a:p>
        </p:txBody>
      </p:sp>
      <p:pic>
        <p:nvPicPr>
          <p:cNvPr id="282" name="図 281" descr="白いバックグラウンドの前にある花&#10;&#10;自動的に生成された説明">
            <a:extLst>
              <a:ext uri="{FF2B5EF4-FFF2-40B4-BE49-F238E27FC236}">
                <a16:creationId xmlns:a16="http://schemas.microsoft.com/office/drawing/2014/main" id="{A433D33C-9940-5542-83B0-9383F3185B9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121" y="1697442"/>
            <a:ext cx="292100" cy="279400"/>
          </a:xfrm>
          <a:prstGeom prst="rect">
            <a:avLst/>
          </a:prstGeom>
        </p:spPr>
      </p:pic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3A5961E8-1B53-B74E-8217-7AC7C2C16C69}"/>
              </a:ext>
            </a:extLst>
          </p:cNvPr>
          <p:cNvSpPr/>
          <p:nvPr/>
        </p:nvSpPr>
        <p:spPr>
          <a:xfrm>
            <a:off x="1732840" y="1565718"/>
            <a:ext cx="312906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00" b="1">
                <a:solidFill>
                  <a:srgbClr val="DC989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香り</a:t>
            </a:r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AD167C2B-C896-1A4B-869A-02ED72261E89}"/>
              </a:ext>
            </a:extLst>
          </p:cNvPr>
          <p:cNvSpPr/>
          <p:nvPr/>
        </p:nvSpPr>
        <p:spPr>
          <a:xfrm>
            <a:off x="1527069" y="1948920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花車</a:t>
            </a:r>
            <a:endParaRPr lang="en-US" altLang="ja-JP" sz="6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（はなぐるま）</a:t>
            </a:r>
          </a:p>
        </p:txBody>
      </p:sp>
      <p:pic>
        <p:nvPicPr>
          <p:cNvPr id="78" name="図 77">
            <a:extLst>
              <a:ext uri="{FF2B5EF4-FFF2-40B4-BE49-F238E27FC236}">
                <a16:creationId xmlns:a16="http://schemas.microsoft.com/office/drawing/2014/main" id="{61C1733E-A1C4-524C-BF0B-F1B3681F21C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7056" y="1190430"/>
            <a:ext cx="1515857" cy="162000"/>
          </a:xfrm>
          <a:prstGeom prst="rect">
            <a:avLst/>
          </a:prstGeom>
        </p:spPr>
      </p:pic>
      <p:sp>
        <p:nvSpPr>
          <p:cNvPr id="283" name="正方形/長方形 282">
            <a:extLst>
              <a:ext uri="{FF2B5EF4-FFF2-40B4-BE49-F238E27FC236}">
                <a16:creationId xmlns:a16="http://schemas.microsoft.com/office/drawing/2014/main" id="{C97D2381-B9CB-F147-BB6F-B06A9DCD8E03}"/>
              </a:ext>
            </a:extLst>
          </p:cNvPr>
          <p:cNvSpPr/>
          <p:nvPr/>
        </p:nvSpPr>
        <p:spPr>
          <a:xfrm>
            <a:off x="454622" y="1359715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DC9890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リペアリティ</a:t>
            </a:r>
          </a:p>
        </p:txBody>
      </p:sp>
      <p:cxnSp>
        <p:nvCxnSpPr>
          <p:cNvPr id="311" name="直線コネクタ 310">
            <a:extLst>
              <a:ext uri="{FF2B5EF4-FFF2-40B4-BE49-F238E27FC236}">
                <a16:creationId xmlns:a16="http://schemas.microsoft.com/office/drawing/2014/main" id="{413B8DB9-F6AD-954C-90C1-3EE9DEB6E91A}"/>
              </a:ext>
            </a:extLst>
          </p:cNvPr>
          <p:cNvCxnSpPr>
            <a:cxnSpLocks/>
          </p:cNvCxnSpPr>
          <p:nvPr/>
        </p:nvCxnSpPr>
        <p:spPr>
          <a:xfrm>
            <a:off x="562361" y="1566902"/>
            <a:ext cx="1549400" cy="0"/>
          </a:xfrm>
          <a:prstGeom prst="line">
            <a:avLst/>
          </a:prstGeom>
          <a:ln w="9525">
            <a:solidFill>
              <a:srgbClr val="E8948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図 94">
            <a:extLst>
              <a:ext uri="{FF2B5EF4-FFF2-40B4-BE49-F238E27FC236}">
                <a16:creationId xmlns:a16="http://schemas.microsoft.com/office/drawing/2014/main" id="{8DFA36F6-C7B6-2C4B-89FD-499DDDA0420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46813" y="1397414"/>
            <a:ext cx="876300" cy="152400"/>
          </a:xfrm>
          <a:prstGeom prst="rect">
            <a:avLst/>
          </a:prstGeom>
        </p:spPr>
      </p:pic>
      <p:sp>
        <p:nvSpPr>
          <p:cNvPr id="315" name="角丸四角形 314">
            <a:extLst>
              <a:ext uri="{FF2B5EF4-FFF2-40B4-BE49-F238E27FC236}">
                <a16:creationId xmlns:a16="http://schemas.microsoft.com/office/drawing/2014/main" id="{630E04D3-6025-5247-BD25-4E38BFAC1050}"/>
              </a:ext>
            </a:extLst>
          </p:cNvPr>
          <p:cNvSpPr/>
          <p:nvPr/>
        </p:nvSpPr>
        <p:spPr>
          <a:xfrm>
            <a:off x="1647539" y="1591037"/>
            <a:ext cx="476973" cy="619731"/>
          </a:xfrm>
          <a:prstGeom prst="roundRect">
            <a:avLst>
              <a:gd name="adj" fmla="val 8378"/>
            </a:avLst>
          </a:prstGeom>
          <a:solidFill>
            <a:srgbClr val="E8948D">
              <a:alpha val="20000"/>
            </a:srgbClr>
          </a:solidFill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6" name="直線コネクタ 315">
            <a:extLst>
              <a:ext uri="{FF2B5EF4-FFF2-40B4-BE49-F238E27FC236}">
                <a16:creationId xmlns:a16="http://schemas.microsoft.com/office/drawing/2014/main" id="{03612855-416E-8348-91ED-4D6242DC4E0C}"/>
              </a:ext>
            </a:extLst>
          </p:cNvPr>
          <p:cNvCxnSpPr>
            <a:cxnSpLocks/>
          </p:cNvCxnSpPr>
          <p:nvPr/>
        </p:nvCxnSpPr>
        <p:spPr>
          <a:xfrm>
            <a:off x="2278067" y="1182973"/>
            <a:ext cx="0" cy="1981479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2" name="直線コネクタ 361">
            <a:extLst>
              <a:ext uri="{FF2B5EF4-FFF2-40B4-BE49-F238E27FC236}">
                <a16:creationId xmlns:a16="http://schemas.microsoft.com/office/drawing/2014/main" id="{527C422D-F59E-6E41-8008-80BA01E3BFB8}"/>
              </a:ext>
            </a:extLst>
          </p:cNvPr>
          <p:cNvCxnSpPr>
            <a:cxnSpLocks/>
          </p:cNvCxnSpPr>
          <p:nvPr/>
        </p:nvCxnSpPr>
        <p:spPr>
          <a:xfrm>
            <a:off x="552572" y="5242712"/>
            <a:ext cx="339873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5" name="正方形/長方形 364">
            <a:extLst>
              <a:ext uri="{FF2B5EF4-FFF2-40B4-BE49-F238E27FC236}">
                <a16:creationId xmlns:a16="http://schemas.microsoft.com/office/drawing/2014/main" id="{0DC89569-44B7-3946-8627-7E468D90A43D}"/>
              </a:ext>
            </a:extLst>
          </p:cNvPr>
          <p:cNvSpPr/>
          <p:nvPr/>
        </p:nvSpPr>
        <p:spPr>
          <a:xfrm>
            <a:off x="555535" y="6884487"/>
            <a:ext cx="630000" cy="332831"/>
          </a:xfrm>
          <a:prstGeom prst="rect">
            <a:avLst/>
          </a:prstGeom>
          <a:solidFill>
            <a:srgbClr val="E347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30CBC257-DCC3-E34F-BF43-8673DB071985}"/>
              </a:ext>
            </a:extLst>
          </p:cNvPr>
          <p:cNvSpPr/>
          <p:nvPr/>
        </p:nvSpPr>
        <p:spPr>
          <a:xfrm>
            <a:off x="511193" y="6885898"/>
            <a:ext cx="426546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21077F4F-2E9F-2846-A246-2CDC182DA1E8}"/>
              </a:ext>
            </a:extLst>
          </p:cNvPr>
          <p:cNvSpPr/>
          <p:nvPr/>
        </p:nvSpPr>
        <p:spPr>
          <a:xfrm>
            <a:off x="736477" y="6885898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819EF3FE-CD8A-4A49-BF6E-F2FED9C82064}"/>
              </a:ext>
            </a:extLst>
          </p:cNvPr>
          <p:cNvSpPr/>
          <p:nvPr/>
        </p:nvSpPr>
        <p:spPr>
          <a:xfrm>
            <a:off x="1960813" y="6883191"/>
            <a:ext cx="426546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D679DAC6-DB20-D540-B64F-F43FA200E6D0}"/>
              </a:ext>
            </a:extLst>
          </p:cNvPr>
          <p:cNvSpPr/>
          <p:nvPr/>
        </p:nvSpPr>
        <p:spPr>
          <a:xfrm>
            <a:off x="2076899" y="6888493"/>
            <a:ext cx="511885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75A98A49-A8B7-3D42-B07F-66EFFBB1C81D}"/>
              </a:ext>
            </a:extLst>
          </p:cNvPr>
          <p:cNvSpPr/>
          <p:nvPr/>
        </p:nvSpPr>
        <p:spPr>
          <a:xfrm>
            <a:off x="1228085" y="6885898"/>
            <a:ext cx="62604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90C843B0-9683-5D47-A833-A446A14C02C8}"/>
              </a:ext>
            </a:extLst>
          </p:cNvPr>
          <p:cNvSpPr/>
          <p:nvPr/>
        </p:nvSpPr>
        <p:spPr>
          <a:xfrm>
            <a:off x="1475403" y="6885898"/>
            <a:ext cx="51188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44" name="図 14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CA0023EC-C878-424E-B872-22C4C54AA2F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03" y="6453892"/>
            <a:ext cx="381000" cy="381000"/>
          </a:xfrm>
          <a:prstGeom prst="rect">
            <a:avLst/>
          </a:prstGeom>
        </p:spPr>
      </p:pic>
      <p:pic>
        <p:nvPicPr>
          <p:cNvPr id="145" name="図 144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91612227-8EC6-C34A-820B-CBD5265AD4D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2" y="6453892"/>
            <a:ext cx="381000" cy="381000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B246FF8F-0EC1-CC49-9F8C-B332D51D2A6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0" y="6048205"/>
            <a:ext cx="411480" cy="807720"/>
          </a:xfrm>
          <a:prstGeom prst="rect">
            <a:avLst/>
          </a:prstGeom>
        </p:spPr>
      </p:pic>
      <p:pic>
        <p:nvPicPr>
          <p:cNvPr id="147" name="図 146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FE1EB4C1-0A28-EC42-9CD6-0156DFB5A4DB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323" y="6513309"/>
            <a:ext cx="396240" cy="320040"/>
          </a:xfrm>
          <a:prstGeom prst="rect">
            <a:avLst/>
          </a:prstGeom>
        </p:spPr>
      </p:pic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5DBCDD37-F706-8043-A423-D0FCADE48AA8}"/>
              </a:ext>
            </a:extLst>
          </p:cNvPr>
          <p:cNvSpPr/>
          <p:nvPr/>
        </p:nvSpPr>
        <p:spPr>
          <a:xfrm>
            <a:off x="428812" y="6531218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アクアヴィア 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シャンプー</a:t>
            </a:r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16B162D3-9F43-C140-B3FF-782C6F3B5FB9}"/>
              </a:ext>
            </a:extLst>
          </p:cNvPr>
          <p:cNvSpPr/>
          <p:nvPr/>
        </p:nvSpPr>
        <p:spPr>
          <a:xfrm>
            <a:off x="1096232" y="6147830"/>
            <a:ext cx="614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アクアヴィア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ヘア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トリートメント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27725D68-0B9A-9D49-91F4-D04B812A2AEB}"/>
              </a:ext>
            </a:extLst>
          </p:cNvPr>
          <p:cNvSpPr/>
          <p:nvPr/>
        </p:nvSpPr>
        <p:spPr>
          <a:xfrm>
            <a:off x="2002750" y="6147581"/>
            <a:ext cx="680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アクアヴィア</a:t>
            </a: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ヘア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ニュートリエント</a:t>
            </a:r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2BBD7652-83E8-E54D-B179-36758F71299B}"/>
              </a:ext>
            </a:extLst>
          </p:cNvPr>
          <p:cNvSpPr/>
          <p:nvPr/>
        </p:nvSpPr>
        <p:spPr>
          <a:xfrm>
            <a:off x="453263" y="5760963"/>
            <a:ext cx="15340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くせによるうねりで、</a:t>
            </a:r>
          </a:p>
          <a:p>
            <a:r>
              <a:rPr lang="ja-JP" altLang="en-US" sz="750">
                <a:latin typeface="Yu Gothic" panose="020B0400000000000000" pitchFamily="34" charset="-128"/>
                <a:ea typeface="Yu Gothic" panose="020B0400000000000000" pitchFamily="34" charset="-128"/>
              </a:rPr>
              <a:t>まとまりにくい髪の悩みに</a:t>
            </a:r>
          </a:p>
        </p:txBody>
      </p:sp>
      <p:grpSp>
        <p:nvGrpSpPr>
          <p:cNvPr id="278" name="グループ化 277">
            <a:extLst>
              <a:ext uri="{FF2B5EF4-FFF2-40B4-BE49-F238E27FC236}">
                <a16:creationId xmlns:a16="http://schemas.microsoft.com/office/drawing/2014/main" id="{28798B8C-D526-9748-882A-C1E3B10D16E8}"/>
              </a:ext>
            </a:extLst>
          </p:cNvPr>
          <p:cNvGrpSpPr/>
          <p:nvPr/>
        </p:nvGrpSpPr>
        <p:grpSpPr>
          <a:xfrm>
            <a:off x="460373" y="5335734"/>
            <a:ext cx="2170448" cy="599562"/>
            <a:chOff x="460373" y="5437338"/>
            <a:chExt cx="2170448" cy="599562"/>
          </a:xfrm>
        </p:grpSpPr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FD7909C7-B547-8140-991D-EA75F720B415}"/>
                </a:ext>
              </a:extLst>
            </p:cNvPr>
            <p:cNvSpPr/>
            <p:nvPr/>
          </p:nvSpPr>
          <p:spPr>
            <a:xfrm>
              <a:off x="460373" y="5635005"/>
              <a:ext cx="8771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D2524F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アクアヴィア</a:t>
              </a:r>
            </a:p>
          </p:txBody>
        </p:sp>
        <p:pic>
          <p:nvPicPr>
            <p:cNvPr id="151" name="図 150" descr="アイコン&#10;&#10;自動的に生成された説明">
              <a:extLst>
                <a:ext uri="{FF2B5EF4-FFF2-40B4-BE49-F238E27FC236}">
                  <a16:creationId xmlns:a16="http://schemas.microsoft.com/office/drawing/2014/main" id="{0A320378-BDB0-FC47-B267-4154A6C6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707" y="5686361"/>
              <a:ext cx="406400" cy="139700"/>
            </a:xfrm>
            <a:prstGeom prst="rect">
              <a:avLst/>
            </a:prstGeom>
          </p:spPr>
        </p:pic>
        <p:pic>
          <p:nvPicPr>
            <p:cNvPr id="242" name="図 241">
              <a:extLst>
                <a:ext uri="{FF2B5EF4-FFF2-40B4-BE49-F238E27FC236}">
                  <a16:creationId xmlns:a16="http://schemas.microsoft.com/office/drawing/2014/main" id="{171BEB0D-C77A-DC4D-9C64-DEB4C71CE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77056" y="5452404"/>
              <a:ext cx="1409700" cy="215900"/>
            </a:xfrm>
            <a:prstGeom prst="rect">
              <a:avLst/>
            </a:prstGeom>
          </p:spPr>
        </p:pic>
        <p:cxnSp>
          <p:nvCxnSpPr>
            <p:cNvPr id="363" name="直線コネクタ 362">
              <a:extLst>
                <a:ext uri="{FF2B5EF4-FFF2-40B4-BE49-F238E27FC236}">
                  <a16:creationId xmlns:a16="http://schemas.microsoft.com/office/drawing/2014/main" id="{56F89511-7E09-FA49-8DDD-229601A6D20B}"/>
                </a:ext>
              </a:extLst>
            </p:cNvPr>
            <p:cNvCxnSpPr>
              <a:cxnSpLocks/>
            </p:cNvCxnSpPr>
            <p:nvPr/>
          </p:nvCxnSpPr>
          <p:spPr>
            <a:xfrm>
              <a:off x="581415" y="5853828"/>
              <a:ext cx="1431094" cy="0"/>
            </a:xfrm>
            <a:prstGeom prst="line">
              <a:avLst/>
            </a:prstGeom>
            <a:ln w="9525">
              <a:solidFill>
                <a:srgbClr val="E3474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5" name="グループ化 264">
              <a:extLst>
                <a:ext uri="{FF2B5EF4-FFF2-40B4-BE49-F238E27FC236}">
                  <a16:creationId xmlns:a16="http://schemas.microsoft.com/office/drawing/2014/main" id="{35AF29EF-E60C-2747-BA4F-1617A36046A1}"/>
                </a:ext>
              </a:extLst>
            </p:cNvPr>
            <p:cNvGrpSpPr/>
            <p:nvPr/>
          </p:nvGrpSpPr>
          <p:grpSpPr>
            <a:xfrm>
              <a:off x="2066308" y="5437338"/>
              <a:ext cx="564513" cy="599562"/>
              <a:chOff x="3197665" y="5518054"/>
              <a:chExt cx="564513" cy="599562"/>
            </a:xfrm>
          </p:grpSpPr>
          <p:grpSp>
            <p:nvGrpSpPr>
              <p:cNvPr id="244" name="グループ化 243">
                <a:extLst>
                  <a:ext uri="{FF2B5EF4-FFF2-40B4-BE49-F238E27FC236}">
                    <a16:creationId xmlns:a16="http://schemas.microsoft.com/office/drawing/2014/main" id="{F11004E5-6A71-6D41-B6E2-AA420DD44D7B}"/>
                  </a:ext>
                </a:extLst>
              </p:cNvPr>
              <p:cNvGrpSpPr/>
              <p:nvPr/>
            </p:nvGrpSpPr>
            <p:grpSpPr>
              <a:xfrm>
                <a:off x="3197665" y="5535325"/>
                <a:ext cx="432670" cy="582291"/>
                <a:chOff x="3428005" y="5520846"/>
                <a:chExt cx="432670" cy="582291"/>
              </a:xfrm>
            </p:grpSpPr>
            <p:sp>
              <p:nvSpPr>
                <p:cNvPr id="364" name="角丸四角形 363">
                  <a:extLst>
                    <a:ext uri="{FF2B5EF4-FFF2-40B4-BE49-F238E27FC236}">
                      <a16:creationId xmlns:a16="http://schemas.microsoft.com/office/drawing/2014/main" id="{2AAA5643-6C62-DD41-AB09-F5DB2E0D6AF0}"/>
                    </a:ext>
                  </a:extLst>
                </p:cNvPr>
                <p:cNvSpPr/>
                <p:nvPr/>
              </p:nvSpPr>
              <p:spPr>
                <a:xfrm>
                  <a:off x="3435267" y="5520846"/>
                  <a:ext cx="425408" cy="542958"/>
                </a:xfrm>
                <a:prstGeom prst="roundRect">
                  <a:avLst>
                    <a:gd name="adj" fmla="val 8378"/>
                  </a:avLst>
                </a:prstGeom>
                <a:solidFill>
                  <a:srgbClr val="E34749">
                    <a:alpha val="20000"/>
                  </a:srgbClr>
                </a:solidFill>
                <a:ln w="3175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91" name="図 290" descr="ピンクの花&#10;&#10;自動的に生成された説明">
                  <a:extLst>
                    <a:ext uri="{FF2B5EF4-FFF2-40B4-BE49-F238E27FC236}">
                      <a16:creationId xmlns:a16="http://schemas.microsoft.com/office/drawing/2014/main" id="{9926E263-2BA9-5445-AF9F-6349E2ECA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8005" y="5617725"/>
                  <a:ext cx="409862" cy="366719"/>
                </a:xfrm>
                <a:prstGeom prst="rect">
                  <a:avLst/>
                </a:prstGeom>
              </p:spPr>
            </p:pic>
            <p:sp>
              <p:nvSpPr>
                <p:cNvPr id="293" name="正方形/長方形 292">
                  <a:extLst>
                    <a:ext uri="{FF2B5EF4-FFF2-40B4-BE49-F238E27FC236}">
                      <a16:creationId xmlns:a16="http://schemas.microsoft.com/office/drawing/2014/main" id="{6360BC15-76A4-744D-B08E-E6558FA70B10}"/>
                    </a:ext>
                  </a:extLst>
                </p:cNvPr>
                <p:cNvSpPr/>
                <p:nvPr/>
              </p:nvSpPr>
              <p:spPr>
                <a:xfrm>
                  <a:off x="3522911" y="5918471"/>
                  <a:ext cx="261610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ja-JP" altLang="en-US" sz="60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桜</a:t>
                  </a:r>
                </a:p>
              </p:txBody>
            </p:sp>
          </p:grpSp>
          <p:sp>
            <p:nvSpPr>
              <p:cNvPr id="292" name="正方形/長方形 291">
                <a:extLst>
                  <a:ext uri="{FF2B5EF4-FFF2-40B4-BE49-F238E27FC236}">
                    <a16:creationId xmlns:a16="http://schemas.microsoft.com/office/drawing/2014/main" id="{68449238-24E4-3F49-8EC6-229B509BDF9E}"/>
                  </a:ext>
                </a:extLst>
              </p:cNvPr>
              <p:cNvSpPr/>
              <p:nvPr/>
            </p:nvSpPr>
            <p:spPr>
              <a:xfrm>
                <a:off x="3267445" y="5518054"/>
                <a:ext cx="49473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00" b="1">
                    <a:solidFill>
                      <a:srgbClr val="D2524E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</p:grpSp>
      </p:grpSp>
      <p:sp>
        <p:nvSpPr>
          <p:cNvPr id="366" name="正方形/長方形 365">
            <a:extLst>
              <a:ext uri="{FF2B5EF4-FFF2-40B4-BE49-F238E27FC236}">
                <a16:creationId xmlns:a16="http://schemas.microsoft.com/office/drawing/2014/main" id="{1615CBCB-CF38-C24A-BEF7-7C03E5CF72B9}"/>
              </a:ext>
            </a:extLst>
          </p:cNvPr>
          <p:cNvSpPr/>
          <p:nvPr/>
        </p:nvSpPr>
        <p:spPr>
          <a:xfrm>
            <a:off x="1553910" y="6060226"/>
            <a:ext cx="753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D1524F"/>
                </a:solidFill>
              </a:rPr>
              <a:t>アクアヴィ</a:t>
            </a:r>
            <a:r>
              <a:rPr lang="ja-JP" altLang="en-US" sz="600" b="1">
                <a:solidFill>
                  <a:srgbClr val="D1524F"/>
                </a:solidFill>
              </a:rPr>
              <a:t>ア</a:t>
            </a:r>
            <a:endParaRPr lang="en-US" altLang="ja-JP" sz="600" b="1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ヘア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トリートメント</a:t>
            </a:r>
            <a:endParaRPr lang="en-US" altLang="ja-JP" sz="600" b="1" spc="-150" dirty="0">
              <a:solidFill>
                <a:srgbClr val="D1524F"/>
              </a:solidFill>
            </a:endParaRPr>
          </a:p>
          <a:p>
            <a:r>
              <a:rPr lang="ja-JP" altLang="en-US" sz="600" b="1" spc="-150">
                <a:solidFill>
                  <a:srgbClr val="D1524F"/>
                </a:solidFill>
              </a:rPr>
              <a:t> モイスト</a:t>
            </a:r>
          </a:p>
        </p:txBody>
      </p: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97F38D6C-3E2C-F746-81D0-206D03272D2C}"/>
              </a:ext>
            </a:extLst>
          </p:cNvPr>
          <p:cNvCxnSpPr>
            <a:cxnSpLocks/>
          </p:cNvCxnSpPr>
          <p:nvPr/>
        </p:nvCxnSpPr>
        <p:spPr>
          <a:xfrm>
            <a:off x="2586938" y="5329005"/>
            <a:ext cx="0" cy="1843596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1" name="図 380">
            <a:extLst>
              <a:ext uri="{FF2B5EF4-FFF2-40B4-BE49-F238E27FC236}">
                <a16:creationId xmlns:a16="http://schemas.microsoft.com/office/drawing/2014/main" id="{C4EAFE40-B62F-3948-85DE-A92D132DCE8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439187" y="1294970"/>
            <a:ext cx="908470" cy="198000"/>
          </a:xfrm>
          <a:prstGeom prst="rect">
            <a:avLst/>
          </a:prstGeom>
        </p:spPr>
      </p:pic>
      <p:cxnSp>
        <p:nvCxnSpPr>
          <p:cNvPr id="382" name="直線コネクタ 381">
            <a:extLst>
              <a:ext uri="{FF2B5EF4-FFF2-40B4-BE49-F238E27FC236}">
                <a16:creationId xmlns:a16="http://schemas.microsoft.com/office/drawing/2014/main" id="{04AC0552-27B8-9F4D-B74B-55073ECA6671}"/>
              </a:ext>
            </a:extLst>
          </p:cNvPr>
          <p:cNvCxnSpPr>
            <a:cxnSpLocks/>
          </p:cNvCxnSpPr>
          <p:nvPr/>
        </p:nvCxnSpPr>
        <p:spPr>
          <a:xfrm>
            <a:off x="4432885" y="1694271"/>
            <a:ext cx="1810855" cy="0"/>
          </a:xfrm>
          <a:prstGeom prst="line">
            <a:avLst/>
          </a:prstGeom>
          <a:ln w="9525">
            <a:solidFill>
              <a:srgbClr val="B8418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直線コネクタ 392">
            <a:extLst>
              <a:ext uri="{FF2B5EF4-FFF2-40B4-BE49-F238E27FC236}">
                <a16:creationId xmlns:a16="http://schemas.microsoft.com/office/drawing/2014/main" id="{E67EE80D-4AF5-774A-ACD6-45B8A5D99AAE}"/>
              </a:ext>
            </a:extLst>
          </p:cNvPr>
          <p:cNvCxnSpPr>
            <a:cxnSpLocks/>
          </p:cNvCxnSpPr>
          <p:nvPr/>
        </p:nvCxnSpPr>
        <p:spPr>
          <a:xfrm>
            <a:off x="4424514" y="3257100"/>
            <a:ext cx="181922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2D89FE5-1018-0845-ABFF-ED87753E51EA}"/>
              </a:ext>
            </a:extLst>
          </p:cNvPr>
          <p:cNvGrpSpPr/>
          <p:nvPr/>
        </p:nvGrpSpPr>
        <p:grpSpPr>
          <a:xfrm>
            <a:off x="4334338" y="3339761"/>
            <a:ext cx="2251853" cy="1954547"/>
            <a:chOff x="4334338" y="3356186"/>
            <a:chExt cx="2251853" cy="1954547"/>
          </a:xfrm>
        </p:grpSpPr>
        <p:sp>
          <p:nvSpPr>
            <p:cNvPr id="418" name="角丸四角形 417">
              <a:extLst>
                <a:ext uri="{FF2B5EF4-FFF2-40B4-BE49-F238E27FC236}">
                  <a16:creationId xmlns:a16="http://schemas.microsoft.com/office/drawing/2014/main" id="{C70A6A6F-C441-D949-8654-5C1FDA674161}"/>
                </a:ext>
              </a:extLst>
            </p:cNvPr>
            <p:cNvSpPr/>
            <p:nvPr/>
          </p:nvSpPr>
          <p:spPr>
            <a:xfrm>
              <a:off x="5766767" y="3803315"/>
              <a:ext cx="476973" cy="619731"/>
            </a:xfrm>
            <a:prstGeom prst="roundRect">
              <a:avLst>
                <a:gd name="adj" fmla="val 8378"/>
              </a:avLst>
            </a:prstGeom>
            <a:solidFill>
              <a:srgbClr val="E8948D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92" name="図 391">
              <a:extLst>
                <a:ext uri="{FF2B5EF4-FFF2-40B4-BE49-F238E27FC236}">
                  <a16:creationId xmlns:a16="http://schemas.microsoft.com/office/drawing/2014/main" id="{96750E35-3487-C740-B239-118AD531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462435" y="3356186"/>
              <a:ext cx="1307571" cy="162000"/>
            </a:xfrm>
            <a:prstGeom prst="rect">
              <a:avLst/>
            </a:prstGeom>
          </p:spPr>
        </p:pic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5898649C-DE8E-C343-AE6A-FA6512CAD97F}"/>
                </a:ext>
              </a:extLst>
            </p:cNvPr>
            <p:cNvSpPr/>
            <p:nvPr/>
          </p:nvSpPr>
          <p:spPr>
            <a:xfrm>
              <a:off x="4334338" y="3546593"/>
              <a:ext cx="8771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BB295F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イミュライズ</a:t>
              </a:r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6C48A174-328A-634D-B398-F89C492CBEB0}"/>
                </a:ext>
              </a:extLst>
            </p:cNvPr>
            <p:cNvSpPr/>
            <p:nvPr/>
          </p:nvSpPr>
          <p:spPr>
            <a:xfrm>
              <a:off x="4344426" y="3777151"/>
              <a:ext cx="1467975" cy="43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カラーやパーマの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ダメージが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気になりだした方へ</a:t>
              </a:r>
            </a:p>
          </p:txBody>
        </p:sp>
        <p:grpSp>
          <p:nvGrpSpPr>
            <p:cNvPr id="417" name="グループ化 416">
              <a:extLst>
                <a:ext uri="{FF2B5EF4-FFF2-40B4-BE49-F238E27FC236}">
                  <a16:creationId xmlns:a16="http://schemas.microsoft.com/office/drawing/2014/main" id="{CA4188AA-A1F9-B343-B899-E923154F5A45}"/>
                </a:ext>
              </a:extLst>
            </p:cNvPr>
            <p:cNvGrpSpPr/>
            <p:nvPr/>
          </p:nvGrpSpPr>
          <p:grpSpPr>
            <a:xfrm>
              <a:off x="4359154" y="4143978"/>
              <a:ext cx="2227037" cy="829096"/>
              <a:chOff x="4170567" y="4079453"/>
              <a:chExt cx="2227037" cy="829096"/>
            </a:xfrm>
          </p:grpSpPr>
          <p:pic>
            <p:nvPicPr>
              <p:cNvPr id="396" name="図 395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E04E864-4DE3-3846-94BC-B98FD471E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9001" y="4555779"/>
                <a:ext cx="396240" cy="320040"/>
              </a:xfrm>
              <a:prstGeom prst="rect">
                <a:avLst/>
              </a:prstGeom>
            </p:spPr>
          </p:pic>
          <p:pic>
            <p:nvPicPr>
              <p:cNvPr id="397" name="図 396" descr="洗面道具, 座る, テーブル, 暗い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AE6ACEF-2808-2C4F-ACF2-F53C4308E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61810" y="4079453"/>
                <a:ext cx="411480" cy="822960"/>
              </a:xfrm>
              <a:prstGeom prst="rect">
                <a:avLst/>
              </a:prstGeom>
            </p:spPr>
          </p:pic>
          <p:pic>
            <p:nvPicPr>
              <p:cNvPr id="398" name="図 397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B95D782-4228-8344-A056-2B369974D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77708" y="4493143"/>
                <a:ext cx="381000" cy="381000"/>
              </a:xfrm>
              <a:prstGeom prst="rect">
                <a:avLst/>
              </a:prstGeom>
            </p:spPr>
          </p:pic>
          <p:sp>
            <p:nvSpPr>
              <p:cNvPr id="400" name="正方形/長方形 399">
                <a:extLst>
                  <a:ext uri="{FF2B5EF4-FFF2-40B4-BE49-F238E27FC236}">
                    <a16:creationId xmlns:a16="http://schemas.microsoft.com/office/drawing/2014/main" id="{C9BCE3AD-D297-F44D-B44E-3C942D58F491}"/>
                  </a:ext>
                </a:extLst>
              </p:cNvPr>
              <p:cNvSpPr/>
              <p:nvPr/>
            </p:nvSpPr>
            <p:spPr>
              <a:xfrm>
                <a:off x="4170567" y="4631550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イミュライズ</a:t>
                </a:r>
              </a:p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シャンプー</a:t>
                </a:r>
              </a:p>
            </p:txBody>
          </p:sp>
          <p:sp>
            <p:nvSpPr>
              <p:cNvPr id="401" name="正方形/長方形 400">
                <a:extLst>
                  <a:ext uri="{FF2B5EF4-FFF2-40B4-BE49-F238E27FC236}">
                    <a16:creationId xmlns:a16="http://schemas.microsoft.com/office/drawing/2014/main" id="{681B2A20-60DB-0143-9657-B64325908C9B}"/>
                  </a:ext>
                </a:extLst>
              </p:cNvPr>
              <p:cNvSpPr/>
              <p:nvPr/>
            </p:nvSpPr>
            <p:spPr>
              <a:xfrm>
                <a:off x="4864110" y="4277392"/>
                <a:ext cx="9525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イミュライズ</a:t>
                </a:r>
              </a:p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ヘアトリートメント</a:t>
                </a:r>
              </a:p>
            </p:txBody>
          </p:sp>
          <p:sp>
            <p:nvSpPr>
              <p:cNvPr id="402" name="正方形/長方形 401">
                <a:extLst>
                  <a:ext uri="{FF2B5EF4-FFF2-40B4-BE49-F238E27FC236}">
                    <a16:creationId xmlns:a16="http://schemas.microsoft.com/office/drawing/2014/main" id="{035C7BED-1C16-7B44-BFC0-83E2B67778E2}"/>
                  </a:ext>
                </a:extLst>
              </p:cNvPr>
              <p:cNvSpPr/>
              <p:nvPr/>
            </p:nvSpPr>
            <p:spPr>
              <a:xfrm>
                <a:off x="5445048" y="4341788"/>
                <a:ext cx="9525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イミュライズ</a:t>
                </a:r>
              </a:p>
              <a:p>
                <a:r>
                  <a:rPr lang="ja-JP" altLang="en-US" sz="600" b="1" spc="-150">
                    <a:solidFill>
                      <a:srgbClr val="B3275C"/>
                    </a:solidFill>
                  </a:rPr>
                  <a:t>ヘアニュートリエント</a:t>
                </a:r>
              </a:p>
            </p:txBody>
          </p:sp>
        </p:grpSp>
        <p:pic>
          <p:nvPicPr>
            <p:cNvPr id="403" name="図 402" descr="アイコン&#10;&#10;自動的に生成された説明">
              <a:extLst>
                <a:ext uri="{FF2B5EF4-FFF2-40B4-BE49-F238E27FC236}">
                  <a16:creationId xmlns:a16="http://schemas.microsoft.com/office/drawing/2014/main" id="{988553BB-40BE-F74E-8B0D-F8BA89B20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626" y="3595667"/>
              <a:ext cx="876300" cy="139700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04243F5-4EEF-6847-A9B9-C7692E16AC4D}"/>
                </a:ext>
              </a:extLst>
            </p:cNvPr>
            <p:cNvGrpSpPr/>
            <p:nvPr/>
          </p:nvGrpSpPr>
          <p:grpSpPr>
            <a:xfrm>
              <a:off x="4377958" y="4964484"/>
              <a:ext cx="1942865" cy="346249"/>
              <a:chOff x="4256606" y="5043211"/>
              <a:chExt cx="1942865" cy="346249"/>
            </a:xfrm>
          </p:grpSpPr>
          <p:sp>
            <p:nvSpPr>
              <p:cNvPr id="312" name="正方形/長方形 311">
                <a:extLst>
                  <a:ext uri="{FF2B5EF4-FFF2-40B4-BE49-F238E27FC236}">
                    <a16:creationId xmlns:a16="http://schemas.microsoft.com/office/drawing/2014/main" id="{65B9152A-09D4-E44A-B230-C1366D07AD4F}"/>
                  </a:ext>
                </a:extLst>
              </p:cNvPr>
              <p:cNvSpPr/>
              <p:nvPr/>
            </p:nvSpPr>
            <p:spPr>
              <a:xfrm>
                <a:off x="4971644" y="5052492"/>
                <a:ext cx="642786" cy="331200"/>
              </a:xfrm>
              <a:prstGeom prst="rect">
                <a:avLst/>
              </a:prstGeom>
              <a:solidFill>
                <a:srgbClr val="B84188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" name="正方形/長方形 313">
                <a:extLst>
                  <a:ext uri="{FF2B5EF4-FFF2-40B4-BE49-F238E27FC236}">
                    <a16:creationId xmlns:a16="http://schemas.microsoft.com/office/drawing/2014/main" id="{B606A533-DD56-E646-848A-F7A3EA86C14F}"/>
                  </a:ext>
                </a:extLst>
              </p:cNvPr>
              <p:cNvSpPr/>
              <p:nvPr/>
            </p:nvSpPr>
            <p:spPr>
              <a:xfrm>
                <a:off x="5645065" y="5052492"/>
                <a:ext cx="488910" cy="331200"/>
              </a:xfrm>
              <a:prstGeom prst="rect">
                <a:avLst/>
              </a:prstGeom>
              <a:solidFill>
                <a:srgbClr val="B84188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5" name="正方形/長方形 414">
                <a:extLst>
                  <a:ext uri="{FF2B5EF4-FFF2-40B4-BE49-F238E27FC236}">
                    <a16:creationId xmlns:a16="http://schemas.microsoft.com/office/drawing/2014/main" id="{61781710-3E73-F74B-BA98-992672C5460E}"/>
                  </a:ext>
                </a:extLst>
              </p:cNvPr>
              <p:cNvSpPr/>
              <p:nvPr/>
            </p:nvSpPr>
            <p:spPr>
              <a:xfrm>
                <a:off x="4300549" y="5052492"/>
                <a:ext cx="623692" cy="332831"/>
              </a:xfrm>
              <a:prstGeom prst="rect">
                <a:avLst/>
              </a:prstGeom>
              <a:solidFill>
                <a:srgbClr val="B84188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4" name="正方形/長方形 403">
                <a:extLst>
                  <a:ext uri="{FF2B5EF4-FFF2-40B4-BE49-F238E27FC236}">
                    <a16:creationId xmlns:a16="http://schemas.microsoft.com/office/drawing/2014/main" id="{9D558C4C-5BC6-BE41-86A2-66683701AF51}"/>
                  </a:ext>
                </a:extLst>
              </p:cNvPr>
              <p:cNvSpPr/>
              <p:nvPr/>
            </p:nvSpPr>
            <p:spPr>
              <a:xfrm>
                <a:off x="4256606" y="5043211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405" name="正方形/長方形 404">
                <a:extLst>
                  <a:ext uri="{FF2B5EF4-FFF2-40B4-BE49-F238E27FC236}">
                    <a16:creationId xmlns:a16="http://schemas.microsoft.com/office/drawing/2014/main" id="{6F54DB2C-46FF-754E-BB2D-BBBE2C81FEA2}"/>
                  </a:ext>
                </a:extLst>
              </p:cNvPr>
              <p:cNvSpPr/>
              <p:nvPr/>
            </p:nvSpPr>
            <p:spPr>
              <a:xfrm>
                <a:off x="4463760" y="504321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3,850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5,830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8,690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07" name="正方形/長方形 406">
                <a:extLst>
                  <a:ext uri="{FF2B5EF4-FFF2-40B4-BE49-F238E27FC236}">
                    <a16:creationId xmlns:a16="http://schemas.microsoft.com/office/drawing/2014/main" id="{156F77FD-B4E3-244E-A296-4A6678D6930D}"/>
                  </a:ext>
                </a:extLst>
              </p:cNvPr>
              <p:cNvSpPr/>
              <p:nvPr/>
            </p:nvSpPr>
            <p:spPr>
              <a:xfrm>
                <a:off x="5169917" y="504321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4,950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7,480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11,220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08" name="正方形/長方形 407">
                <a:extLst>
                  <a:ext uri="{FF2B5EF4-FFF2-40B4-BE49-F238E27FC236}">
                    <a16:creationId xmlns:a16="http://schemas.microsoft.com/office/drawing/2014/main" id="{E66CF945-7D42-2444-A16F-D9FDCFF25398}"/>
                  </a:ext>
                </a:extLst>
              </p:cNvPr>
              <p:cNvSpPr/>
              <p:nvPr/>
            </p:nvSpPr>
            <p:spPr>
              <a:xfrm>
                <a:off x="5562353" y="5050680"/>
                <a:ext cx="584924" cy="17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150g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409" name="正方形/長方形 408">
                <a:extLst>
                  <a:ext uri="{FF2B5EF4-FFF2-40B4-BE49-F238E27FC236}">
                    <a16:creationId xmlns:a16="http://schemas.microsoft.com/office/drawing/2014/main" id="{1A2D52C0-B06B-5E4E-BADE-289FC6E18B45}"/>
                  </a:ext>
                </a:extLst>
              </p:cNvPr>
              <p:cNvSpPr/>
              <p:nvPr/>
            </p:nvSpPr>
            <p:spPr>
              <a:xfrm>
                <a:off x="5687586" y="5046202"/>
                <a:ext cx="511885" cy="176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5,500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</p:grpSp>
        <p:pic>
          <p:nvPicPr>
            <p:cNvPr id="410" name="図 409" descr="ピンクの花&#10;&#10;自動的に生成された説明">
              <a:extLst>
                <a:ext uri="{FF2B5EF4-FFF2-40B4-BE49-F238E27FC236}">
                  <a16:creationId xmlns:a16="http://schemas.microsoft.com/office/drawing/2014/main" id="{043B84EA-A454-E947-BD8F-3149CAF3B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726053" y="3913987"/>
              <a:ext cx="566371" cy="413886"/>
            </a:xfrm>
            <a:prstGeom prst="rect">
              <a:avLst/>
            </a:prstGeom>
          </p:spPr>
        </p:pic>
        <p:sp>
          <p:nvSpPr>
            <p:cNvPr id="411" name="正方形/長方形 410">
              <a:extLst>
                <a:ext uri="{FF2B5EF4-FFF2-40B4-BE49-F238E27FC236}">
                  <a16:creationId xmlns:a16="http://schemas.microsoft.com/office/drawing/2014/main" id="{DC96668B-2529-D248-9390-B0031BC74A7D}"/>
                </a:ext>
              </a:extLst>
            </p:cNvPr>
            <p:cNvSpPr/>
            <p:nvPr/>
          </p:nvSpPr>
          <p:spPr>
            <a:xfrm>
              <a:off x="5852786" y="3795279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B3275C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412" name="正方形/長方形 411">
              <a:extLst>
                <a:ext uri="{FF2B5EF4-FFF2-40B4-BE49-F238E27FC236}">
                  <a16:creationId xmlns:a16="http://schemas.microsoft.com/office/drawing/2014/main" id="{08B883F6-E2D2-314D-88CB-8A6CF6673833}"/>
                </a:ext>
              </a:extLst>
            </p:cNvPr>
            <p:cNvSpPr/>
            <p:nvPr/>
          </p:nvSpPr>
          <p:spPr>
            <a:xfrm>
              <a:off x="5679144" y="4263379"/>
              <a:ext cx="646331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ローズ・ド・メイ</a:t>
              </a:r>
            </a:p>
          </p:txBody>
        </p:sp>
        <p:cxnSp>
          <p:nvCxnSpPr>
            <p:cNvPr id="413" name="直線コネクタ 412">
              <a:extLst>
                <a:ext uri="{FF2B5EF4-FFF2-40B4-BE49-F238E27FC236}">
                  <a16:creationId xmlns:a16="http://schemas.microsoft.com/office/drawing/2014/main" id="{B47E954E-34F5-BF4F-801F-E6C032B44254}"/>
                </a:ext>
              </a:extLst>
            </p:cNvPr>
            <p:cNvCxnSpPr>
              <a:cxnSpLocks/>
            </p:cNvCxnSpPr>
            <p:nvPr/>
          </p:nvCxnSpPr>
          <p:spPr>
            <a:xfrm>
              <a:off x="4432687" y="3759976"/>
              <a:ext cx="1810855" cy="0"/>
            </a:xfrm>
            <a:prstGeom prst="line">
              <a:avLst/>
            </a:prstGeom>
            <a:ln w="9525">
              <a:solidFill>
                <a:srgbClr val="CC005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0" name="直線コネクタ 419">
            <a:extLst>
              <a:ext uri="{FF2B5EF4-FFF2-40B4-BE49-F238E27FC236}">
                <a16:creationId xmlns:a16="http://schemas.microsoft.com/office/drawing/2014/main" id="{372E2DC9-E218-6740-A438-126C5444CA9A}"/>
              </a:ext>
            </a:extLst>
          </p:cNvPr>
          <p:cNvCxnSpPr>
            <a:cxnSpLocks/>
          </p:cNvCxnSpPr>
          <p:nvPr/>
        </p:nvCxnSpPr>
        <p:spPr>
          <a:xfrm>
            <a:off x="4424514" y="5349918"/>
            <a:ext cx="1819226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EF6897F5-B5DF-3049-B2E2-3148E3637AC5}"/>
              </a:ext>
            </a:extLst>
          </p:cNvPr>
          <p:cNvSpPr txBox="1"/>
          <p:nvPr/>
        </p:nvSpPr>
        <p:spPr>
          <a:xfrm>
            <a:off x="6291717" y="186317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CEBBFA6-5F12-1047-A43C-209218E62D46}"/>
              </a:ext>
            </a:extLst>
          </p:cNvPr>
          <p:cNvGrpSpPr/>
          <p:nvPr/>
        </p:nvGrpSpPr>
        <p:grpSpPr>
          <a:xfrm>
            <a:off x="4353525" y="5462081"/>
            <a:ext cx="1918349" cy="619737"/>
            <a:chOff x="4283853" y="5497251"/>
            <a:chExt cx="1918349" cy="619737"/>
          </a:xfrm>
        </p:grpSpPr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17DC5CE8-2977-2345-BBFE-162238F4F323}"/>
                </a:ext>
              </a:extLst>
            </p:cNvPr>
            <p:cNvSpPr/>
            <p:nvPr/>
          </p:nvSpPr>
          <p:spPr>
            <a:xfrm>
              <a:off x="4291763" y="5909239"/>
              <a:ext cx="1910439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まとまりの悪さが気になりだした方へ</a:t>
              </a:r>
            </a:p>
          </p:txBody>
        </p:sp>
        <p:pic>
          <p:nvPicPr>
            <p:cNvPr id="235" name="図 234" descr="アイコン&#10;&#10;自動的に生成された説明">
              <a:extLst>
                <a:ext uri="{FF2B5EF4-FFF2-40B4-BE49-F238E27FC236}">
                  <a16:creationId xmlns:a16="http://schemas.microsoft.com/office/drawing/2014/main" id="{5074D193-7BBF-1C4D-8723-F5FAEFBC0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8427" y="5726868"/>
              <a:ext cx="469900" cy="139700"/>
            </a:xfrm>
            <a:prstGeom prst="rect">
              <a:avLst/>
            </a:prstGeom>
          </p:spPr>
        </p:pic>
        <p:sp>
          <p:nvSpPr>
            <p:cNvPr id="243" name="正方形/長方形 242">
              <a:extLst>
                <a:ext uri="{FF2B5EF4-FFF2-40B4-BE49-F238E27FC236}">
                  <a16:creationId xmlns:a16="http://schemas.microsoft.com/office/drawing/2014/main" id="{8860F26F-658A-694D-A7F9-6A61A16844D1}"/>
                </a:ext>
              </a:extLst>
            </p:cNvPr>
            <p:cNvSpPr/>
            <p:nvPr/>
          </p:nvSpPr>
          <p:spPr>
            <a:xfrm>
              <a:off x="4283853" y="5678653"/>
              <a:ext cx="87716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A24035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タイムサージ</a:t>
              </a:r>
            </a:p>
          </p:txBody>
        </p:sp>
        <p:pic>
          <p:nvPicPr>
            <p:cNvPr id="423" name="図 422">
              <a:extLst>
                <a:ext uri="{FF2B5EF4-FFF2-40B4-BE49-F238E27FC236}">
                  <a16:creationId xmlns:a16="http://schemas.microsoft.com/office/drawing/2014/main" id="{D562FD52-9D6E-0447-AD06-2D6D574D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4386739" y="5497251"/>
              <a:ext cx="1377000" cy="162000"/>
            </a:xfrm>
            <a:prstGeom prst="rect">
              <a:avLst/>
            </a:prstGeom>
          </p:spPr>
        </p:pic>
        <p:cxnSp>
          <p:nvCxnSpPr>
            <p:cNvPr id="424" name="直線コネクタ 423">
              <a:extLst>
                <a:ext uri="{FF2B5EF4-FFF2-40B4-BE49-F238E27FC236}">
                  <a16:creationId xmlns:a16="http://schemas.microsoft.com/office/drawing/2014/main" id="{6F846060-A317-E14B-8A1D-E28B7142D16C}"/>
                </a:ext>
              </a:extLst>
            </p:cNvPr>
            <p:cNvCxnSpPr>
              <a:cxnSpLocks/>
            </p:cNvCxnSpPr>
            <p:nvPr/>
          </p:nvCxnSpPr>
          <p:spPr>
            <a:xfrm>
              <a:off x="4354738" y="5892224"/>
              <a:ext cx="1810855" cy="0"/>
            </a:xfrm>
            <a:prstGeom prst="line">
              <a:avLst/>
            </a:prstGeom>
            <a:ln w="9525">
              <a:solidFill>
                <a:srgbClr val="AF372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6" name="正方形/長方形 425">
            <a:extLst>
              <a:ext uri="{FF2B5EF4-FFF2-40B4-BE49-F238E27FC236}">
                <a16:creationId xmlns:a16="http://schemas.microsoft.com/office/drawing/2014/main" id="{460570AC-F024-9C4C-BF02-E042A7589BD7}"/>
              </a:ext>
            </a:extLst>
          </p:cNvPr>
          <p:cNvSpPr/>
          <p:nvPr/>
        </p:nvSpPr>
        <p:spPr>
          <a:xfrm>
            <a:off x="1358684" y="2827524"/>
            <a:ext cx="766800" cy="332831"/>
          </a:xfrm>
          <a:prstGeom prst="rect">
            <a:avLst/>
          </a:prstGeom>
          <a:solidFill>
            <a:srgbClr val="E8948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30513D6-B39D-C74C-88A2-B603B21A1CDC}"/>
              </a:ext>
            </a:extLst>
          </p:cNvPr>
          <p:cNvGrpSpPr/>
          <p:nvPr/>
        </p:nvGrpSpPr>
        <p:grpSpPr>
          <a:xfrm>
            <a:off x="2333920" y="1191600"/>
            <a:ext cx="1680896" cy="1979981"/>
            <a:chOff x="2299084" y="1191600"/>
            <a:chExt cx="1680896" cy="1979981"/>
          </a:xfrm>
        </p:grpSpPr>
        <p:grpSp>
          <p:nvGrpSpPr>
            <p:cNvPr id="161" name="グループ化 160">
              <a:extLst>
                <a:ext uri="{FF2B5EF4-FFF2-40B4-BE49-F238E27FC236}">
                  <a16:creationId xmlns:a16="http://schemas.microsoft.com/office/drawing/2014/main" id="{308B526D-2BE5-6F42-A9CC-86A0B2F4126F}"/>
                </a:ext>
              </a:extLst>
            </p:cNvPr>
            <p:cNvGrpSpPr/>
            <p:nvPr/>
          </p:nvGrpSpPr>
          <p:grpSpPr>
            <a:xfrm>
              <a:off x="2382517" y="2825332"/>
              <a:ext cx="1583878" cy="346249"/>
              <a:chOff x="2356390" y="2950048"/>
              <a:chExt cx="1583878" cy="346249"/>
            </a:xfrm>
          </p:grpSpPr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7879A05B-82DC-7C4C-B249-60809B8C74AA}"/>
                  </a:ext>
                </a:extLst>
              </p:cNvPr>
              <p:cNvSpPr/>
              <p:nvPr/>
            </p:nvSpPr>
            <p:spPr>
              <a:xfrm>
                <a:off x="2382160" y="2954694"/>
                <a:ext cx="684000" cy="332831"/>
              </a:xfrm>
              <a:prstGeom prst="rect">
                <a:avLst/>
              </a:prstGeom>
              <a:solidFill>
                <a:srgbClr val="E6317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2" name="正方形/長方形 191">
                <a:extLst>
                  <a:ext uri="{FF2B5EF4-FFF2-40B4-BE49-F238E27FC236}">
                    <a16:creationId xmlns:a16="http://schemas.microsoft.com/office/drawing/2014/main" id="{FE13C993-BE54-814B-A977-C912DB8660C6}"/>
                  </a:ext>
                </a:extLst>
              </p:cNvPr>
              <p:cNvSpPr/>
              <p:nvPr/>
            </p:nvSpPr>
            <p:spPr>
              <a:xfrm>
                <a:off x="2356390" y="2950048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193" name="正方形/長方形 192">
                <a:extLst>
                  <a:ext uri="{FF2B5EF4-FFF2-40B4-BE49-F238E27FC236}">
                    <a16:creationId xmlns:a16="http://schemas.microsoft.com/office/drawing/2014/main" id="{F19DC430-7BE5-A641-A32C-77A28830CFF2}"/>
                  </a:ext>
                </a:extLst>
              </p:cNvPr>
              <p:cNvSpPr/>
              <p:nvPr/>
            </p:nvSpPr>
            <p:spPr>
              <a:xfrm>
                <a:off x="2581674" y="2950048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195" name="正方形/長方形 194">
                <a:extLst>
                  <a:ext uri="{FF2B5EF4-FFF2-40B4-BE49-F238E27FC236}">
                    <a16:creationId xmlns:a16="http://schemas.microsoft.com/office/drawing/2014/main" id="{C0DF6D09-DAF4-4F4A-B461-FDC257CCF360}"/>
                  </a:ext>
                </a:extLst>
              </p:cNvPr>
              <p:cNvSpPr/>
              <p:nvPr/>
            </p:nvSpPr>
            <p:spPr>
              <a:xfrm>
                <a:off x="3428383" y="2950048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grpSp>
          <p:nvGrpSpPr>
            <p:cNvPr id="160" name="グループ化 159">
              <a:extLst>
                <a:ext uri="{FF2B5EF4-FFF2-40B4-BE49-F238E27FC236}">
                  <a16:creationId xmlns:a16="http://schemas.microsoft.com/office/drawing/2014/main" id="{D8751E86-AC3B-6C4C-A9B1-BFB3437360CC}"/>
                </a:ext>
              </a:extLst>
            </p:cNvPr>
            <p:cNvGrpSpPr/>
            <p:nvPr/>
          </p:nvGrpSpPr>
          <p:grpSpPr>
            <a:xfrm>
              <a:off x="2299084" y="1191600"/>
              <a:ext cx="1680896" cy="1651572"/>
              <a:chOff x="2272957" y="1316316"/>
              <a:chExt cx="1680896" cy="1651572"/>
            </a:xfrm>
          </p:grpSpPr>
          <p:pic>
            <p:nvPicPr>
              <p:cNvPr id="163" name="図 162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CE9874A3-84E9-D145-A9C9-61993840E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72853" y="2543438"/>
                <a:ext cx="381000" cy="381000"/>
              </a:xfrm>
              <a:prstGeom prst="rect">
                <a:avLst/>
              </a:prstGeom>
            </p:spPr>
          </p:pic>
          <p:pic>
            <p:nvPicPr>
              <p:cNvPr id="164" name="図 163" descr="台の上にある花瓶&#10;&#10;低い精度で自動的に生成された説明">
                <a:extLst>
                  <a:ext uri="{FF2B5EF4-FFF2-40B4-BE49-F238E27FC236}">
                    <a16:creationId xmlns:a16="http://schemas.microsoft.com/office/drawing/2014/main" id="{507C2D17-AB3B-D74D-9757-6C7F7BCF4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8175" y="2129951"/>
                <a:ext cx="411480" cy="822960"/>
              </a:xfrm>
              <a:prstGeom prst="rect">
                <a:avLst/>
              </a:prstGeom>
            </p:spPr>
          </p:pic>
          <p:sp>
            <p:nvSpPr>
              <p:cNvPr id="165" name="正方形/長方形 164">
                <a:extLst>
                  <a:ext uri="{FF2B5EF4-FFF2-40B4-BE49-F238E27FC236}">
                    <a16:creationId xmlns:a16="http://schemas.microsoft.com/office/drawing/2014/main" id="{AF57D782-C35E-B742-9B95-EA6806A23BF2}"/>
                  </a:ext>
                </a:extLst>
              </p:cNvPr>
              <p:cNvSpPr/>
              <p:nvPr/>
            </p:nvSpPr>
            <p:spPr>
              <a:xfrm>
                <a:off x="2303944" y="2690889"/>
                <a:ext cx="55752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D44478"/>
                    </a:solidFill>
                  </a:rPr>
                  <a:t>フィルメロウ</a:t>
                </a:r>
              </a:p>
              <a:p>
                <a:r>
                  <a:rPr lang="ja-JP" altLang="en-US" sz="600" b="1" spc="-150">
                    <a:solidFill>
                      <a:srgbClr val="D44478"/>
                    </a:solidFill>
                  </a:rPr>
                  <a:t>シャンプー</a:t>
                </a:r>
              </a:p>
            </p:txBody>
          </p:sp>
          <p:sp>
            <p:nvSpPr>
              <p:cNvPr id="166" name="正方形/長方形 165">
                <a:extLst>
                  <a:ext uri="{FF2B5EF4-FFF2-40B4-BE49-F238E27FC236}">
                    <a16:creationId xmlns:a16="http://schemas.microsoft.com/office/drawing/2014/main" id="{945E6765-9A70-D94C-82DF-99491EB4FCD1}"/>
                  </a:ext>
                </a:extLst>
              </p:cNvPr>
              <p:cNvSpPr/>
              <p:nvPr/>
            </p:nvSpPr>
            <p:spPr>
              <a:xfrm>
                <a:off x="3102336" y="2589289"/>
                <a:ext cx="6992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D44478"/>
                    </a:solidFill>
                  </a:rPr>
                  <a:t>フィルメロウ</a:t>
                </a:r>
              </a:p>
              <a:p>
                <a:r>
                  <a:rPr lang="ja-JP" altLang="en-US" sz="600" b="1" spc="-150">
                    <a:solidFill>
                      <a:srgbClr val="D44478"/>
                    </a:solidFill>
                  </a:rPr>
                  <a:t>ヘア</a:t>
                </a:r>
                <a:endParaRPr lang="en-US" altLang="ja-JP" sz="600" b="1" spc="-150" dirty="0">
                  <a:solidFill>
                    <a:srgbClr val="D44478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D44478"/>
                    </a:solidFill>
                  </a:rPr>
                  <a:t>トリートメント</a:t>
                </a:r>
              </a:p>
            </p:txBody>
          </p:sp>
          <p:sp>
            <p:nvSpPr>
              <p:cNvPr id="201" name="正方形/長方形 200">
                <a:extLst>
                  <a:ext uri="{FF2B5EF4-FFF2-40B4-BE49-F238E27FC236}">
                    <a16:creationId xmlns:a16="http://schemas.microsoft.com/office/drawing/2014/main" id="{1288A3CA-D818-D246-88C8-96B068C427D6}"/>
                  </a:ext>
                </a:extLst>
              </p:cNvPr>
              <p:cNvSpPr/>
              <p:nvPr/>
            </p:nvSpPr>
            <p:spPr>
              <a:xfrm>
                <a:off x="2272957" y="1484431"/>
                <a:ext cx="87716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900" b="1">
                    <a:solidFill>
                      <a:srgbClr val="D44478"/>
                    </a:solidFill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フィルメロウ</a:t>
                </a:r>
              </a:p>
            </p:txBody>
          </p:sp>
          <p:sp>
            <p:nvSpPr>
              <p:cNvPr id="202" name="正方形/長方形 201">
                <a:extLst>
                  <a:ext uri="{FF2B5EF4-FFF2-40B4-BE49-F238E27FC236}">
                    <a16:creationId xmlns:a16="http://schemas.microsoft.com/office/drawing/2014/main" id="{14713BE7-AA80-9643-A3A6-96F3A2E6A637}"/>
                  </a:ext>
                </a:extLst>
              </p:cNvPr>
              <p:cNvSpPr/>
              <p:nvPr/>
            </p:nvSpPr>
            <p:spPr>
              <a:xfrm>
                <a:off x="2285053" y="1709234"/>
                <a:ext cx="1446469" cy="438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ブローや</a:t>
                </a:r>
                <a:endPara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ヘアアイロンなどの</a:t>
                </a: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熱で硬くなった髪の悩みに</a:t>
                </a:r>
              </a:p>
            </p:txBody>
          </p:sp>
          <p:pic>
            <p:nvPicPr>
              <p:cNvPr id="204" name="図 203" descr="アイコン&#10;&#10;自動的に生成された説明">
                <a:extLst>
                  <a:ext uri="{FF2B5EF4-FFF2-40B4-BE49-F238E27FC236}">
                    <a16:creationId xmlns:a16="http://schemas.microsoft.com/office/drawing/2014/main" id="{133EE24A-6B0B-554F-85C4-91BBBA1FB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0572" y="1529302"/>
                <a:ext cx="469900" cy="139701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1D60A3B0-EBBA-664E-BD2E-94C07CC94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2161" y="1316316"/>
                <a:ext cx="1411714" cy="162000"/>
              </a:xfrm>
              <a:prstGeom prst="rect">
                <a:avLst/>
              </a:prstGeom>
            </p:spPr>
          </p:pic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BBF00A52-599F-4248-AD26-D8AB90A5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578293" y="1805665"/>
                <a:ext cx="316291" cy="327587"/>
              </a:xfrm>
              <a:prstGeom prst="rect">
                <a:avLst/>
              </a:prstGeom>
            </p:spPr>
          </p:pic>
          <p:sp>
            <p:nvSpPr>
              <p:cNvPr id="287" name="正方形/長方形 286">
                <a:extLst>
                  <a:ext uri="{FF2B5EF4-FFF2-40B4-BE49-F238E27FC236}">
                    <a16:creationId xmlns:a16="http://schemas.microsoft.com/office/drawing/2014/main" id="{FA8DC784-3001-2141-8EF4-C70120FA38AA}"/>
                  </a:ext>
                </a:extLst>
              </p:cNvPr>
              <p:cNvSpPr/>
              <p:nvPr/>
            </p:nvSpPr>
            <p:spPr>
              <a:xfrm>
                <a:off x="3533436" y="2111428"/>
                <a:ext cx="415498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赤薔薇</a:t>
                </a:r>
              </a:p>
            </p:txBody>
          </p:sp>
          <p:sp>
            <p:nvSpPr>
              <p:cNvPr id="285" name="正方形/長方形 284">
                <a:extLst>
                  <a:ext uri="{FF2B5EF4-FFF2-40B4-BE49-F238E27FC236}">
                    <a16:creationId xmlns:a16="http://schemas.microsoft.com/office/drawing/2014/main" id="{A02D671B-205F-7241-88FD-AFE35DA27434}"/>
                  </a:ext>
                </a:extLst>
              </p:cNvPr>
              <p:cNvSpPr/>
              <p:nvPr/>
            </p:nvSpPr>
            <p:spPr>
              <a:xfrm>
                <a:off x="3592392" y="1690779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D4447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sp>
            <p:nvSpPr>
              <p:cNvPr id="29" name="角丸四角形 28">
                <a:extLst>
                  <a:ext uri="{FF2B5EF4-FFF2-40B4-BE49-F238E27FC236}">
                    <a16:creationId xmlns:a16="http://schemas.microsoft.com/office/drawing/2014/main" id="{93DBEA82-01A9-2B42-A3E3-E52193AA735F}"/>
                  </a:ext>
                </a:extLst>
              </p:cNvPr>
              <p:cNvSpPr/>
              <p:nvPr/>
            </p:nvSpPr>
            <p:spPr>
              <a:xfrm>
                <a:off x="3551422" y="1709707"/>
                <a:ext cx="379405" cy="542958"/>
              </a:xfrm>
              <a:prstGeom prst="roundRect">
                <a:avLst>
                  <a:gd name="adj" fmla="val 8378"/>
                </a:avLst>
              </a:prstGeom>
              <a:solidFill>
                <a:srgbClr val="E63177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AD6D281A-9EF7-F644-B228-C4997F5F6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0696" y="1691618"/>
                <a:ext cx="1549400" cy="0"/>
              </a:xfrm>
              <a:prstGeom prst="line">
                <a:avLst/>
              </a:prstGeom>
              <a:ln w="9525">
                <a:solidFill>
                  <a:srgbClr val="E6317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7" name="正方形/長方形 426">
              <a:extLst>
                <a:ext uri="{FF2B5EF4-FFF2-40B4-BE49-F238E27FC236}">
                  <a16:creationId xmlns:a16="http://schemas.microsoft.com/office/drawing/2014/main" id="{4C4E4DDC-184E-944F-A293-41DB0EC931DA}"/>
                </a:ext>
              </a:extLst>
            </p:cNvPr>
            <p:cNvSpPr/>
            <p:nvPr/>
          </p:nvSpPr>
          <p:spPr>
            <a:xfrm>
              <a:off x="3222657" y="2828871"/>
              <a:ext cx="734790" cy="332831"/>
            </a:xfrm>
            <a:prstGeom prst="rect">
              <a:avLst/>
            </a:prstGeom>
            <a:solidFill>
              <a:srgbClr val="E6317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9" name="正方形/長方形 428">
            <a:extLst>
              <a:ext uri="{FF2B5EF4-FFF2-40B4-BE49-F238E27FC236}">
                <a16:creationId xmlns:a16="http://schemas.microsoft.com/office/drawing/2014/main" id="{892E3D4D-FE35-6D4F-A274-BFDCC635E3A2}"/>
              </a:ext>
            </a:extLst>
          </p:cNvPr>
          <p:cNvSpPr/>
          <p:nvPr/>
        </p:nvSpPr>
        <p:spPr>
          <a:xfrm>
            <a:off x="3270697" y="4814051"/>
            <a:ext cx="724261" cy="332831"/>
          </a:xfrm>
          <a:prstGeom prst="rect">
            <a:avLst/>
          </a:prstGeom>
          <a:solidFill>
            <a:srgbClr val="D950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四角形&#10;&#10;中程度の精度で自動的に生成された説明">
            <a:extLst>
              <a:ext uri="{FF2B5EF4-FFF2-40B4-BE49-F238E27FC236}">
                <a16:creationId xmlns:a16="http://schemas.microsoft.com/office/drawing/2014/main" id="{1F19F88A-0FA3-6448-B400-6BD6B8F007F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550021" y="671182"/>
            <a:ext cx="3702615" cy="419100"/>
          </a:xfrm>
          <a:prstGeom prst="rect">
            <a:avLst/>
          </a:prstGeom>
        </p:spPr>
      </p:pic>
      <p:sp>
        <p:nvSpPr>
          <p:cNvPr id="271" name="正方形/長方形 270">
            <a:extLst>
              <a:ext uri="{FF2B5EF4-FFF2-40B4-BE49-F238E27FC236}">
                <a16:creationId xmlns:a16="http://schemas.microsoft.com/office/drawing/2014/main" id="{6569D634-9837-0B4B-80E5-6330128DA70A}"/>
              </a:ext>
            </a:extLst>
          </p:cNvPr>
          <p:cNvSpPr/>
          <p:nvPr/>
        </p:nvSpPr>
        <p:spPr>
          <a:xfrm>
            <a:off x="7677354" y="659305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スカルプケア</a:t>
            </a:r>
            <a:r>
              <a:rPr lang="ja-JP" altLang="en-US" sz="800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シリーズ</a:t>
            </a:r>
          </a:p>
        </p:txBody>
      </p:sp>
      <p:sp>
        <p:nvSpPr>
          <p:cNvPr id="274" name="正方形/長方形 273">
            <a:extLst>
              <a:ext uri="{FF2B5EF4-FFF2-40B4-BE49-F238E27FC236}">
                <a16:creationId xmlns:a16="http://schemas.microsoft.com/office/drawing/2014/main" id="{2F794890-13D3-344D-9488-FD0CE0EC2DBC}"/>
              </a:ext>
            </a:extLst>
          </p:cNvPr>
          <p:cNvSpPr/>
          <p:nvPr/>
        </p:nvSpPr>
        <p:spPr>
          <a:xfrm>
            <a:off x="7574762" y="898209"/>
            <a:ext cx="17235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健やかな地肌づくりで美しい髪へ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6795E09-B9DF-FC47-8362-284438D27050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691675" y="1190430"/>
            <a:ext cx="1134000" cy="162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CABF34D-8751-1546-989A-C9E63EB8BA2A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509130" y="1190430"/>
            <a:ext cx="1377000" cy="162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BA7F9C2-50EE-264C-BD61-67642B0A1F1B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691675" y="3356186"/>
            <a:ext cx="1458000" cy="1620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6FFE73FB-517B-BE4C-84BC-C2E855B7706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13356" y="5731284"/>
            <a:ext cx="1022854" cy="153978"/>
          </a:xfrm>
          <a:prstGeom prst="rect">
            <a:avLst/>
          </a:prstGeom>
        </p:spPr>
      </p:pic>
      <p:cxnSp>
        <p:nvCxnSpPr>
          <p:cNvPr id="331" name="直線コネクタ 330">
            <a:extLst>
              <a:ext uri="{FF2B5EF4-FFF2-40B4-BE49-F238E27FC236}">
                <a16:creationId xmlns:a16="http://schemas.microsoft.com/office/drawing/2014/main" id="{1C3E98AA-3355-DA4E-8CDF-ABD202B3B653}"/>
              </a:ext>
            </a:extLst>
          </p:cNvPr>
          <p:cNvCxnSpPr>
            <a:cxnSpLocks/>
          </p:cNvCxnSpPr>
          <p:nvPr/>
        </p:nvCxnSpPr>
        <p:spPr>
          <a:xfrm>
            <a:off x="6671061" y="1566902"/>
            <a:ext cx="1620000" cy="0"/>
          </a:xfrm>
          <a:prstGeom prst="line">
            <a:avLst/>
          </a:prstGeom>
          <a:ln w="9525">
            <a:solidFill>
              <a:srgbClr val="008E9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8DDEA58-B6F8-144A-8C70-B805CFF18A18}"/>
              </a:ext>
            </a:extLst>
          </p:cNvPr>
          <p:cNvGrpSpPr/>
          <p:nvPr/>
        </p:nvGrpSpPr>
        <p:grpSpPr>
          <a:xfrm>
            <a:off x="6579817" y="1585344"/>
            <a:ext cx="1828236" cy="1585113"/>
            <a:chOff x="6579817" y="1585344"/>
            <a:chExt cx="1828236" cy="1585113"/>
          </a:xfrm>
        </p:grpSpPr>
        <p:sp>
          <p:nvSpPr>
            <p:cNvPr id="349" name="角丸四角形 348">
              <a:extLst>
                <a:ext uri="{FF2B5EF4-FFF2-40B4-BE49-F238E27FC236}">
                  <a16:creationId xmlns:a16="http://schemas.microsoft.com/office/drawing/2014/main" id="{8506C2CB-EADD-694F-97E0-DA18A95A94EA}"/>
                </a:ext>
              </a:extLst>
            </p:cNvPr>
            <p:cNvSpPr/>
            <p:nvPr/>
          </p:nvSpPr>
          <p:spPr>
            <a:xfrm>
              <a:off x="7806616" y="1607118"/>
              <a:ext cx="467317" cy="643986"/>
            </a:xfrm>
            <a:prstGeom prst="roundRect">
              <a:avLst>
                <a:gd name="adj" fmla="val 8378"/>
              </a:avLst>
            </a:prstGeom>
            <a:solidFill>
              <a:srgbClr val="008E94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B9CB14D7-0502-194B-A08A-ACD37D8572A1}"/>
                </a:ext>
              </a:extLst>
            </p:cNvPr>
            <p:cNvSpPr/>
            <p:nvPr/>
          </p:nvSpPr>
          <p:spPr>
            <a:xfrm>
              <a:off x="6579817" y="1588905"/>
              <a:ext cx="1050288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地肌からくる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髪の悩み　</a:t>
              </a:r>
              <a:r>
                <a: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 </a:t>
              </a:r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が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幅広く気になる方へ</a:t>
              </a: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055ED51E-95AB-3C43-9161-3440C28A9166}"/>
                </a:ext>
              </a:extLst>
            </p:cNvPr>
            <p:cNvSpPr/>
            <p:nvPr/>
          </p:nvSpPr>
          <p:spPr>
            <a:xfrm>
              <a:off x="6965485" y="1720772"/>
              <a:ext cx="304892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6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※2</a:t>
              </a:r>
              <a:endParaRPr lang="ja-JP" altLang="en-US" sz="60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E2DA8E4C-32A0-9249-BE15-660990E00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9819" y="2017133"/>
              <a:ext cx="411480" cy="80772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AF88B7FF-6E86-F54D-9451-78F4F22AA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3980" y="2408698"/>
              <a:ext cx="381000" cy="381000"/>
            </a:xfrm>
            <a:prstGeom prst="rect">
              <a:avLst/>
            </a:prstGeom>
          </p:spPr>
        </p:pic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43DDC9EF-E6D6-1041-B862-F261B9C65D0B}"/>
                </a:ext>
              </a:extLst>
            </p:cNvPr>
            <p:cNvSpPr/>
            <p:nvPr/>
          </p:nvSpPr>
          <p:spPr>
            <a:xfrm>
              <a:off x="6597868" y="2415260"/>
              <a:ext cx="8010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フォルティス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シャンプー</a:t>
              </a: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0CE8043-EBE5-5749-A779-081BDB65BCD9}"/>
                </a:ext>
              </a:extLst>
            </p:cNvPr>
            <p:cNvSpPr/>
            <p:nvPr/>
          </p:nvSpPr>
          <p:spPr>
            <a:xfrm>
              <a:off x="7424670" y="2408698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3D8C92"/>
                  </a:solidFill>
                </a:rPr>
                <a:t>フォルティス</a:t>
              </a: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スカルプ</a:t>
              </a:r>
              <a:endParaRPr lang="en-US" altLang="ja-JP" sz="600" b="1" spc="-150" dirty="0">
                <a:solidFill>
                  <a:srgbClr val="3D8C92"/>
                </a:solidFill>
              </a:endParaRPr>
            </a:p>
            <a:p>
              <a:r>
                <a:rPr lang="ja-JP" altLang="en-US" sz="600" b="1" spc="-150">
                  <a:solidFill>
                    <a:srgbClr val="3D8C92"/>
                  </a:solidFill>
                </a:rPr>
                <a:t>マスク</a:t>
              </a: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5D6FA1B6-8897-9B4A-B3A5-73AC67C892ED}"/>
                </a:ext>
              </a:extLst>
            </p:cNvPr>
            <p:cNvSpPr/>
            <p:nvPr/>
          </p:nvSpPr>
          <p:spPr>
            <a:xfrm>
              <a:off x="7883980" y="1585344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3D8C92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5607C37F-142E-8940-88B0-1CC5E0629B2A}"/>
                </a:ext>
              </a:extLst>
            </p:cNvPr>
            <p:cNvSpPr/>
            <p:nvPr/>
          </p:nvSpPr>
          <p:spPr>
            <a:xfrm>
              <a:off x="7684778" y="1997543"/>
              <a:ext cx="7232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芍薬</a:t>
              </a:r>
            </a:p>
            <a:p>
              <a:pPr algn="ctr"/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（しゃくやく）</a:t>
              </a:r>
            </a:p>
          </p:txBody>
        </p:sp>
        <p:grpSp>
          <p:nvGrpSpPr>
            <p:cNvPr id="335" name="グループ化 334">
              <a:extLst>
                <a:ext uri="{FF2B5EF4-FFF2-40B4-BE49-F238E27FC236}">
                  <a16:creationId xmlns:a16="http://schemas.microsoft.com/office/drawing/2014/main" id="{ABE921F4-C90D-D842-AA17-80896655B7DC}"/>
                </a:ext>
              </a:extLst>
            </p:cNvPr>
            <p:cNvGrpSpPr/>
            <p:nvPr/>
          </p:nvGrpSpPr>
          <p:grpSpPr>
            <a:xfrm>
              <a:off x="6662724" y="2824208"/>
              <a:ext cx="1626689" cy="346249"/>
              <a:chOff x="4264557" y="3084231"/>
              <a:chExt cx="1626689" cy="346249"/>
            </a:xfrm>
          </p:grpSpPr>
          <p:sp>
            <p:nvSpPr>
              <p:cNvPr id="336" name="正方形/長方形 335">
                <a:extLst>
                  <a:ext uri="{FF2B5EF4-FFF2-40B4-BE49-F238E27FC236}">
                    <a16:creationId xmlns:a16="http://schemas.microsoft.com/office/drawing/2014/main" id="{51B0AF74-2AE6-A741-845D-28A3595D5956}"/>
                  </a:ext>
                </a:extLst>
              </p:cNvPr>
              <p:cNvSpPr/>
              <p:nvPr/>
            </p:nvSpPr>
            <p:spPr>
              <a:xfrm>
                <a:off x="5080614" y="3086521"/>
                <a:ext cx="801077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7" name="正方形/長方形 336">
                <a:extLst>
                  <a:ext uri="{FF2B5EF4-FFF2-40B4-BE49-F238E27FC236}">
                    <a16:creationId xmlns:a16="http://schemas.microsoft.com/office/drawing/2014/main" id="{B99F5515-C67C-1047-B543-06DEBFD4934E}"/>
                  </a:ext>
                </a:extLst>
              </p:cNvPr>
              <p:cNvSpPr/>
              <p:nvPr/>
            </p:nvSpPr>
            <p:spPr>
              <a:xfrm>
                <a:off x="4280842" y="3086521"/>
                <a:ext cx="700589" cy="332831"/>
              </a:xfrm>
              <a:prstGeom prst="rect">
                <a:avLst/>
              </a:prstGeom>
              <a:solidFill>
                <a:srgbClr val="008E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8" name="正方形/長方形 337">
                <a:extLst>
                  <a:ext uri="{FF2B5EF4-FFF2-40B4-BE49-F238E27FC236}">
                    <a16:creationId xmlns:a16="http://schemas.microsoft.com/office/drawing/2014/main" id="{4529C187-220B-D447-8F69-0D4FBE103F0F}"/>
                  </a:ext>
                </a:extLst>
              </p:cNvPr>
              <p:cNvSpPr/>
              <p:nvPr/>
            </p:nvSpPr>
            <p:spPr>
              <a:xfrm>
                <a:off x="4264557" y="3084231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39" name="正方形/長方形 338">
                <a:extLst>
                  <a:ext uri="{FF2B5EF4-FFF2-40B4-BE49-F238E27FC236}">
                    <a16:creationId xmlns:a16="http://schemas.microsoft.com/office/drawing/2014/main" id="{4D2917BB-5829-D846-9B47-DC37F8B154E8}"/>
                  </a:ext>
                </a:extLst>
              </p:cNvPr>
              <p:cNvSpPr/>
              <p:nvPr/>
            </p:nvSpPr>
            <p:spPr>
              <a:xfrm>
                <a:off x="4489841" y="308423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7,040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10,560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40" name="正方形/長方形 339">
                <a:extLst>
                  <a:ext uri="{FF2B5EF4-FFF2-40B4-BE49-F238E27FC236}">
                    <a16:creationId xmlns:a16="http://schemas.microsoft.com/office/drawing/2014/main" id="{26B4D52D-E46F-EE46-B93B-96AA666218BE}"/>
                  </a:ext>
                </a:extLst>
              </p:cNvPr>
              <p:cNvSpPr/>
              <p:nvPr/>
            </p:nvSpPr>
            <p:spPr>
              <a:xfrm>
                <a:off x="5068731" y="3084231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-US" altLang="ja-JP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41" name="正方形/長方形 340">
                <a:extLst>
                  <a:ext uri="{FF2B5EF4-FFF2-40B4-BE49-F238E27FC236}">
                    <a16:creationId xmlns:a16="http://schemas.microsoft.com/office/drawing/2014/main" id="{E3D2A389-2879-4748-9ED0-71BB0115F421}"/>
                  </a:ext>
                </a:extLst>
              </p:cNvPr>
              <p:cNvSpPr/>
              <p:nvPr/>
            </p:nvSpPr>
            <p:spPr>
              <a:xfrm>
                <a:off x="5379361" y="3084231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5,720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8,690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13,090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</p:grpSp>
      <p:sp>
        <p:nvSpPr>
          <p:cNvPr id="350" name="正方形/長方形 349">
            <a:extLst>
              <a:ext uri="{FF2B5EF4-FFF2-40B4-BE49-F238E27FC236}">
                <a16:creationId xmlns:a16="http://schemas.microsoft.com/office/drawing/2014/main" id="{347108D8-2E44-2B45-B281-776AFF39E5C0}"/>
              </a:ext>
            </a:extLst>
          </p:cNvPr>
          <p:cNvSpPr/>
          <p:nvPr/>
        </p:nvSpPr>
        <p:spPr>
          <a:xfrm>
            <a:off x="8427508" y="1351193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900" b="1">
                <a:solidFill>
                  <a:srgbClr val="5365A9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グロウシブ</a:t>
            </a:r>
          </a:p>
        </p:txBody>
      </p:sp>
      <p:cxnSp>
        <p:nvCxnSpPr>
          <p:cNvPr id="351" name="直線コネクタ 350">
            <a:extLst>
              <a:ext uri="{FF2B5EF4-FFF2-40B4-BE49-F238E27FC236}">
                <a16:creationId xmlns:a16="http://schemas.microsoft.com/office/drawing/2014/main" id="{5A27AC66-F829-5147-9FAC-A7F15986EA4D}"/>
              </a:ext>
            </a:extLst>
          </p:cNvPr>
          <p:cNvCxnSpPr>
            <a:cxnSpLocks/>
          </p:cNvCxnSpPr>
          <p:nvPr/>
        </p:nvCxnSpPr>
        <p:spPr>
          <a:xfrm>
            <a:off x="8515465" y="1566902"/>
            <a:ext cx="1620000" cy="0"/>
          </a:xfrm>
          <a:prstGeom prst="line">
            <a:avLst/>
          </a:prstGeom>
          <a:ln w="9525">
            <a:solidFill>
              <a:srgbClr val="5063A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線コネクタ 418">
            <a:extLst>
              <a:ext uri="{FF2B5EF4-FFF2-40B4-BE49-F238E27FC236}">
                <a16:creationId xmlns:a16="http://schemas.microsoft.com/office/drawing/2014/main" id="{86158CA2-E26C-FC48-A2CC-05D32775B20A}"/>
              </a:ext>
            </a:extLst>
          </p:cNvPr>
          <p:cNvCxnSpPr>
            <a:cxnSpLocks/>
            <a:endCxn id="441" idx="2"/>
          </p:cNvCxnSpPr>
          <p:nvPr/>
        </p:nvCxnSpPr>
        <p:spPr>
          <a:xfrm>
            <a:off x="8394071" y="1182973"/>
            <a:ext cx="7183" cy="3851999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55C4B5CE-7C58-6842-9757-91E076BDC04A}"/>
              </a:ext>
            </a:extLst>
          </p:cNvPr>
          <p:cNvSpPr txBox="1"/>
          <p:nvPr/>
        </p:nvSpPr>
        <p:spPr>
          <a:xfrm>
            <a:off x="13131800" y="234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cxnSp>
        <p:nvCxnSpPr>
          <p:cNvPr id="436" name="直線コネクタ 435">
            <a:extLst>
              <a:ext uri="{FF2B5EF4-FFF2-40B4-BE49-F238E27FC236}">
                <a16:creationId xmlns:a16="http://schemas.microsoft.com/office/drawing/2014/main" id="{89AB12DC-F871-3740-BFD2-D44714AF8C80}"/>
              </a:ext>
            </a:extLst>
          </p:cNvPr>
          <p:cNvCxnSpPr>
            <a:cxnSpLocks/>
          </p:cNvCxnSpPr>
          <p:nvPr/>
        </p:nvCxnSpPr>
        <p:spPr>
          <a:xfrm>
            <a:off x="6665485" y="5349918"/>
            <a:ext cx="16403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4DABF3E1-54AE-3E42-B3A8-85F911275C63}"/>
              </a:ext>
            </a:extLst>
          </p:cNvPr>
          <p:cNvGrpSpPr/>
          <p:nvPr/>
        </p:nvGrpSpPr>
        <p:grpSpPr>
          <a:xfrm>
            <a:off x="6579817" y="3502951"/>
            <a:ext cx="1898510" cy="1763433"/>
            <a:chOff x="6579817" y="3548293"/>
            <a:chExt cx="1898510" cy="1763433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2A04245E-2C3E-8D4E-9BAB-644013C31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5868" y="4151777"/>
              <a:ext cx="411480" cy="822960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3F67E8DA-773B-AC49-A15C-2C88B406A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4385" y="4115004"/>
              <a:ext cx="274320" cy="807720"/>
            </a:xfrm>
            <a:prstGeom prst="rect">
              <a:avLst/>
            </a:prstGeom>
          </p:spPr>
        </p:pic>
        <p:sp>
          <p:nvSpPr>
            <p:cNvPr id="434" name="正方形/長方形 433">
              <a:extLst>
                <a:ext uri="{FF2B5EF4-FFF2-40B4-BE49-F238E27FC236}">
                  <a16:creationId xmlns:a16="http://schemas.microsoft.com/office/drawing/2014/main" id="{40F94F29-A5B3-5D4D-A586-E3B73E3AA4EF}"/>
                </a:ext>
              </a:extLst>
            </p:cNvPr>
            <p:cNvSpPr/>
            <p:nvPr/>
          </p:nvSpPr>
          <p:spPr>
            <a:xfrm>
              <a:off x="6579932" y="3548293"/>
              <a:ext cx="87716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 b="1">
                  <a:solidFill>
                    <a:srgbClr val="347ABD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オーセナム</a:t>
              </a:r>
            </a:p>
          </p:txBody>
        </p:sp>
        <p:cxnSp>
          <p:nvCxnSpPr>
            <p:cNvPr id="435" name="直線コネクタ 434">
              <a:extLst>
                <a:ext uri="{FF2B5EF4-FFF2-40B4-BE49-F238E27FC236}">
                  <a16:creationId xmlns:a16="http://schemas.microsoft.com/office/drawing/2014/main" id="{29334FC5-FD74-D740-819E-FB0C54DB320F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61" y="3764002"/>
              <a:ext cx="1620000" cy="0"/>
            </a:xfrm>
            <a:prstGeom prst="line">
              <a:avLst/>
            </a:prstGeom>
            <a:ln w="9525">
              <a:solidFill>
                <a:srgbClr val="0279C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グループ化 437">
              <a:extLst>
                <a:ext uri="{FF2B5EF4-FFF2-40B4-BE49-F238E27FC236}">
                  <a16:creationId xmlns:a16="http://schemas.microsoft.com/office/drawing/2014/main" id="{30DE4822-E645-0A43-858F-7DE238EA7CD5}"/>
                </a:ext>
              </a:extLst>
            </p:cNvPr>
            <p:cNvGrpSpPr/>
            <p:nvPr/>
          </p:nvGrpSpPr>
          <p:grpSpPr>
            <a:xfrm>
              <a:off x="6579817" y="3774110"/>
              <a:ext cx="1898510" cy="1537616"/>
              <a:chOff x="6579817" y="1595629"/>
              <a:chExt cx="1898510" cy="1537616"/>
            </a:xfrm>
          </p:grpSpPr>
          <p:sp>
            <p:nvSpPr>
              <p:cNvPr id="439" name="角丸四角形 438">
                <a:extLst>
                  <a:ext uri="{FF2B5EF4-FFF2-40B4-BE49-F238E27FC236}">
                    <a16:creationId xmlns:a16="http://schemas.microsoft.com/office/drawing/2014/main" id="{AD6AFF18-A7B3-0E44-B8B1-25884D1BC48E}"/>
                  </a:ext>
                </a:extLst>
              </p:cNvPr>
              <p:cNvSpPr/>
              <p:nvPr/>
            </p:nvSpPr>
            <p:spPr>
              <a:xfrm>
                <a:off x="7813259" y="1626563"/>
                <a:ext cx="467317" cy="643986"/>
              </a:xfrm>
              <a:prstGeom prst="roundRect">
                <a:avLst>
                  <a:gd name="adj" fmla="val 8378"/>
                </a:avLst>
              </a:prstGeom>
              <a:solidFill>
                <a:srgbClr val="5063AD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0" name="正方形/長方形 439">
                <a:extLst>
                  <a:ext uri="{FF2B5EF4-FFF2-40B4-BE49-F238E27FC236}">
                    <a16:creationId xmlns:a16="http://schemas.microsoft.com/office/drawing/2014/main" id="{54E4247A-F13D-A342-8F76-66C43F303E84}"/>
                  </a:ext>
                </a:extLst>
              </p:cNvPr>
              <p:cNvSpPr/>
              <p:nvPr/>
            </p:nvSpPr>
            <p:spPr>
              <a:xfrm>
                <a:off x="6579817" y="1595629"/>
                <a:ext cx="1050288" cy="438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まとまりの悪さや</a:t>
                </a:r>
                <a:endParaRPr lang="en-US" altLang="ja-JP" sz="7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ダメージが</a:t>
                </a:r>
              </a:p>
              <a:p>
                <a:r>
                  <a:rPr lang="ja-JP" altLang="en-US" sz="7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気になりだした方へ</a:t>
                </a:r>
              </a:p>
            </p:txBody>
          </p:sp>
          <p:sp>
            <p:nvSpPr>
              <p:cNvPr id="444" name="正方形/長方形 443">
                <a:extLst>
                  <a:ext uri="{FF2B5EF4-FFF2-40B4-BE49-F238E27FC236}">
                    <a16:creationId xmlns:a16="http://schemas.microsoft.com/office/drawing/2014/main" id="{E3534008-2AA3-604B-ACC1-B26874E8AABD}"/>
                  </a:ext>
                </a:extLst>
              </p:cNvPr>
              <p:cNvSpPr/>
              <p:nvPr/>
            </p:nvSpPr>
            <p:spPr>
              <a:xfrm>
                <a:off x="6597868" y="2378048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オーセナム</a:t>
                </a:r>
              </a:p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シャンプー</a:t>
                </a:r>
              </a:p>
            </p:txBody>
          </p:sp>
          <p:sp>
            <p:nvSpPr>
              <p:cNvPr id="445" name="正方形/長方形 444">
                <a:extLst>
                  <a:ext uri="{FF2B5EF4-FFF2-40B4-BE49-F238E27FC236}">
                    <a16:creationId xmlns:a16="http://schemas.microsoft.com/office/drawing/2014/main" id="{660E1DEA-2D89-D742-B48F-D44EB94B688D}"/>
                  </a:ext>
                </a:extLst>
              </p:cNvPr>
              <p:cNvSpPr/>
              <p:nvPr/>
            </p:nvSpPr>
            <p:spPr>
              <a:xfrm>
                <a:off x="7677250" y="2371486"/>
                <a:ext cx="80107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オーセナム</a:t>
                </a:r>
              </a:p>
              <a:p>
                <a:r>
                  <a:rPr lang="ja-JP" altLang="en-US" sz="600" b="1" spc="-150">
                    <a:solidFill>
                      <a:srgbClr val="347ABD"/>
                    </a:solidFill>
                  </a:rPr>
                  <a:t>フォーミングマスク</a:t>
                </a:r>
              </a:p>
            </p:txBody>
          </p:sp>
          <p:sp>
            <p:nvSpPr>
              <p:cNvPr id="447" name="正方形/長方形 446">
                <a:extLst>
                  <a:ext uri="{FF2B5EF4-FFF2-40B4-BE49-F238E27FC236}">
                    <a16:creationId xmlns:a16="http://schemas.microsoft.com/office/drawing/2014/main" id="{730CBD62-3480-044F-AC12-34701E035AD0}"/>
                  </a:ext>
                </a:extLst>
              </p:cNvPr>
              <p:cNvSpPr/>
              <p:nvPr/>
            </p:nvSpPr>
            <p:spPr>
              <a:xfrm>
                <a:off x="7883980" y="1602228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0279C2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sp>
            <p:nvSpPr>
              <p:cNvPr id="448" name="正方形/長方形 447">
                <a:extLst>
                  <a:ext uri="{FF2B5EF4-FFF2-40B4-BE49-F238E27FC236}">
                    <a16:creationId xmlns:a16="http://schemas.microsoft.com/office/drawing/2014/main" id="{81ED345D-E71C-8540-BDDA-5EC4024DFEFD}"/>
                  </a:ext>
                </a:extLst>
              </p:cNvPr>
              <p:cNvSpPr/>
              <p:nvPr/>
            </p:nvSpPr>
            <p:spPr>
              <a:xfrm>
                <a:off x="7804557" y="1955472"/>
                <a:ext cx="473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ジャスミン</a:t>
                </a:r>
              </a:p>
              <a:p>
                <a:pPr algn="ctr"/>
                <a:r>
                  <a:rPr lang="ja-JP" altLang="en-US" sz="60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グランディ</a:t>
                </a:r>
                <a:endParaRPr lang="en-US" altLang="ja-JP" sz="600" spc="-15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  <a:p>
                <a:pPr algn="ctr"/>
                <a:r>
                  <a:rPr lang="ja-JP" altLang="en-US" sz="60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フローラム</a:t>
                </a:r>
              </a:p>
            </p:txBody>
          </p:sp>
          <p:grpSp>
            <p:nvGrpSpPr>
              <p:cNvPr id="449" name="グループ化 448">
                <a:extLst>
                  <a:ext uri="{FF2B5EF4-FFF2-40B4-BE49-F238E27FC236}">
                    <a16:creationId xmlns:a16="http://schemas.microsoft.com/office/drawing/2014/main" id="{4936322B-B4FD-FF4F-AD29-9AF924E3632C}"/>
                  </a:ext>
                </a:extLst>
              </p:cNvPr>
              <p:cNvGrpSpPr/>
              <p:nvPr/>
            </p:nvGrpSpPr>
            <p:grpSpPr>
              <a:xfrm>
                <a:off x="6662724" y="2786996"/>
                <a:ext cx="1626689" cy="346249"/>
                <a:chOff x="4264557" y="3047019"/>
                <a:chExt cx="1626689" cy="346249"/>
              </a:xfrm>
            </p:grpSpPr>
            <p:sp>
              <p:nvSpPr>
                <p:cNvPr id="450" name="正方形/長方形 449">
                  <a:extLst>
                    <a:ext uri="{FF2B5EF4-FFF2-40B4-BE49-F238E27FC236}">
                      <a16:creationId xmlns:a16="http://schemas.microsoft.com/office/drawing/2014/main" id="{AA12077F-2741-3D49-8B6B-631B5EB93825}"/>
                    </a:ext>
                  </a:extLst>
                </p:cNvPr>
                <p:cNvSpPr/>
                <p:nvPr/>
              </p:nvSpPr>
              <p:spPr>
                <a:xfrm>
                  <a:off x="5080614" y="3049309"/>
                  <a:ext cx="801077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1" name="正方形/長方形 450">
                  <a:extLst>
                    <a:ext uri="{FF2B5EF4-FFF2-40B4-BE49-F238E27FC236}">
                      <a16:creationId xmlns:a16="http://schemas.microsoft.com/office/drawing/2014/main" id="{521B665D-4D0D-4E42-829A-10F3159C1EE9}"/>
                    </a:ext>
                  </a:extLst>
                </p:cNvPr>
                <p:cNvSpPr/>
                <p:nvPr/>
              </p:nvSpPr>
              <p:spPr>
                <a:xfrm>
                  <a:off x="4280842" y="3049309"/>
                  <a:ext cx="700589" cy="332831"/>
                </a:xfrm>
                <a:prstGeom prst="rect">
                  <a:avLst/>
                </a:prstGeom>
                <a:solidFill>
                  <a:srgbClr val="5063A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2" name="正方形/長方形 451">
                  <a:extLst>
                    <a:ext uri="{FF2B5EF4-FFF2-40B4-BE49-F238E27FC236}">
                      <a16:creationId xmlns:a16="http://schemas.microsoft.com/office/drawing/2014/main" id="{033C6FC0-0F50-564D-B0E1-8C7A82602FE2}"/>
                    </a:ext>
                  </a:extLst>
                </p:cNvPr>
                <p:cNvSpPr/>
                <p:nvPr/>
              </p:nvSpPr>
              <p:spPr>
                <a:xfrm>
                  <a:off x="4264557" y="3047019"/>
                  <a:ext cx="426546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250mL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500mL</a:t>
                  </a:r>
                </a:p>
                <a:p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1L</a:t>
                  </a:r>
                  <a:r>
                    <a:rPr lang="ja-JP" altLang="en-US" sz="550" spc="-1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パック</a:t>
                  </a:r>
                </a:p>
              </p:txBody>
            </p:sp>
            <p:sp>
              <p:nvSpPr>
                <p:cNvPr id="453" name="正方形/長方形 452">
                  <a:extLst>
                    <a:ext uri="{FF2B5EF4-FFF2-40B4-BE49-F238E27FC236}">
                      <a16:creationId xmlns:a16="http://schemas.microsoft.com/office/drawing/2014/main" id="{242C40A3-599D-BC48-A5DB-CB09F162515D}"/>
                    </a:ext>
                  </a:extLst>
                </p:cNvPr>
                <p:cNvSpPr/>
                <p:nvPr/>
              </p:nvSpPr>
              <p:spPr>
                <a:xfrm>
                  <a:off x="4489841" y="3047019"/>
                  <a:ext cx="511885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3,850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5,830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</a:p>
                <a:p>
                  <a:pPr algn="r"/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8,690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  <p:sp>
              <p:nvSpPr>
                <p:cNvPr id="454" name="正方形/長方形 453">
                  <a:extLst>
                    <a:ext uri="{FF2B5EF4-FFF2-40B4-BE49-F238E27FC236}">
                      <a16:creationId xmlns:a16="http://schemas.microsoft.com/office/drawing/2014/main" id="{A1236BBF-E59F-6D45-AF67-5F5C2212DFBE}"/>
                    </a:ext>
                  </a:extLst>
                </p:cNvPr>
                <p:cNvSpPr/>
                <p:nvPr/>
              </p:nvSpPr>
              <p:spPr>
                <a:xfrm>
                  <a:off x="5068731" y="3047019"/>
                  <a:ext cx="584924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170g</a:t>
                  </a:r>
                </a:p>
                <a:p>
                  <a:r>
                    <a:rPr lang="en-US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320</a:t>
                  </a:r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g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  <p:sp>
              <p:nvSpPr>
                <p:cNvPr id="455" name="正方形/長方形 454">
                  <a:extLst>
                    <a:ext uri="{FF2B5EF4-FFF2-40B4-BE49-F238E27FC236}">
                      <a16:creationId xmlns:a16="http://schemas.microsoft.com/office/drawing/2014/main" id="{E2238E45-E474-ED42-9A36-2EDF775EC8A0}"/>
                    </a:ext>
                  </a:extLst>
                </p:cNvPr>
                <p:cNvSpPr/>
                <p:nvPr/>
              </p:nvSpPr>
              <p:spPr>
                <a:xfrm>
                  <a:off x="5379361" y="3047019"/>
                  <a:ext cx="511885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3,520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  <a:p>
                  <a:r>
                    <a:rPr lang="en" altLang="ja-JP" sz="550" dirty="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5,060</a:t>
                  </a:r>
                  <a:r>
                    <a:rPr lang="ja-JP" altLang="en-US" sz="550">
                      <a:latin typeface="Yu Gothic" panose="020B0400000000000000" pitchFamily="34" charset="-128"/>
                      <a:ea typeface="Yu Gothic" panose="020B0400000000000000" pitchFamily="34" charset="-128"/>
                    </a:rPr>
                    <a:t>円</a:t>
                  </a:r>
                  <a:endPara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endParaRPr>
                </a:p>
              </p:txBody>
            </p:sp>
          </p:grpSp>
        </p:grp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E913A65A-363C-FB4B-8674-A97ECF00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3949" y="3802426"/>
              <a:ext cx="546100" cy="368300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097FAD3-A280-8442-8E5B-3B5A1F9A40A2}"/>
              </a:ext>
            </a:extLst>
          </p:cNvPr>
          <p:cNvGrpSpPr/>
          <p:nvPr/>
        </p:nvGrpSpPr>
        <p:grpSpPr>
          <a:xfrm>
            <a:off x="6579817" y="5462081"/>
            <a:ext cx="1504857" cy="649932"/>
            <a:chOff x="6579817" y="5497251"/>
            <a:chExt cx="1504857" cy="649932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A9A635F7-20AB-6449-94B9-032771C58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6684531" y="5497251"/>
              <a:ext cx="1400143" cy="162000"/>
            </a:xfrm>
            <a:prstGeom prst="rect">
              <a:avLst/>
            </a:prstGeom>
          </p:spPr>
        </p:pic>
        <p:sp>
          <p:nvSpPr>
            <p:cNvPr id="480" name="正方形/長方形 479">
              <a:extLst>
                <a:ext uri="{FF2B5EF4-FFF2-40B4-BE49-F238E27FC236}">
                  <a16:creationId xmlns:a16="http://schemas.microsoft.com/office/drawing/2014/main" id="{E5E8F82E-82E3-E142-90DB-7CA57C9696E7}"/>
                </a:ext>
              </a:extLst>
            </p:cNvPr>
            <p:cNvSpPr/>
            <p:nvPr/>
          </p:nvSpPr>
          <p:spPr>
            <a:xfrm>
              <a:off x="6579932" y="5636808"/>
              <a:ext cx="12278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900" b="1">
                  <a:solidFill>
                    <a:srgbClr val="4396B1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エイジングスパ</a:t>
              </a:r>
            </a:p>
          </p:txBody>
        </p:sp>
        <p:cxnSp>
          <p:nvCxnSpPr>
            <p:cNvPr id="481" name="直線コネクタ 480">
              <a:extLst>
                <a:ext uri="{FF2B5EF4-FFF2-40B4-BE49-F238E27FC236}">
                  <a16:creationId xmlns:a16="http://schemas.microsoft.com/office/drawing/2014/main" id="{40585BD2-3BC1-4B49-B4D0-DD7F64FEA05C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61" y="5829253"/>
              <a:ext cx="929348" cy="0"/>
            </a:xfrm>
            <a:prstGeom prst="line">
              <a:avLst/>
            </a:prstGeom>
            <a:ln w="9525">
              <a:solidFill>
                <a:srgbClr val="0097B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5" name="正方形/長方形 484">
              <a:extLst>
                <a:ext uri="{FF2B5EF4-FFF2-40B4-BE49-F238E27FC236}">
                  <a16:creationId xmlns:a16="http://schemas.microsoft.com/office/drawing/2014/main" id="{E57DFEFC-7D20-0E4E-BC34-7A4009BBEC5A}"/>
                </a:ext>
              </a:extLst>
            </p:cNvPr>
            <p:cNvSpPr/>
            <p:nvPr/>
          </p:nvSpPr>
          <p:spPr>
            <a:xfrm>
              <a:off x="6579817" y="5824018"/>
              <a:ext cx="11464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トップのボリュームが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気になりだした方へ</a:t>
              </a: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88C55598-F568-2945-9557-9ED62EC99961}"/>
              </a:ext>
            </a:extLst>
          </p:cNvPr>
          <p:cNvGrpSpPr/>
          <p:nvPr/>
        </p:nvGrpSpPr>
        <p:grpSpPr>
          <a:xfrm rot="16200000">
            <a:off x="7777895" y="5608631"/>
            <a:ext cx="544767" cy="684803"/>
            <a:chOff x="7774045" y="5985151"/>
            <a:chExt cx="544767" cy="684803"/>
          </a:xfrm>
        </p:grpSpPr>
        <p:sp>
          <p:nvSpPr>
            <p:cNvPr id="484" name="角丸四角形 483">
              <a:extLst>
                <a:ext uri="{FF2B5EF4-FFF2-40B4-BE49-F238E27FC236}">
                  <a16:creationId xmlns:a16="http://schemas.microsoft.com/office/drawing/2014/main" id="{407783AB-19CD-3046-8EA3-DB8590B00A52}"/>
                </a:ext>
              </a:extLst>
            </p:cNvPr>
            <p:cNvSpPr/>
            <p:nvPr/>
          </p:nvSpPr>
          <p:spPr>
            <a:xfrm>
              <a:off x="7806583" y="6040076"/>
              <a:ext cx="512229" cy="526876"/>
            </a:xfrm>
            <a:prstGeom prst="roundRect">
              <a:avLst>
                <a:gd name="adj" fmla="val 8378"/>
              </a:avLst>
            </a:prstGeom>
            <a:solidFill>
              <a:srgbClr val="0097B3">
                <a:alpha val="20000"/>
              </a:srgb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5167A50A-63AF-684E-B862-C0E0C6C7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00000">
              <a:off x="7930757" y="6148794"/>
              <a:ext cx="368300" cy="330200"/>
            </a:xfrm>
            <a:prstGeom prst="rect">
              <a:avLst/>
            </a:prstGeom>
          </p:spPr>
        </p:pic>
        <p:sp>
          <p:nvSpPr>
            <p:cNvPr id="488" name="正方形/長方形 487">
              <a:extLst>
                <a:ext uri="{FF2B5EF4-FFF2-40B4-BE49-F238E27FC236}">
                  <a16:creationId xmlns:a16="http://schemas.microsoft.com/office/drawing/2014/main" id="{189B780F-5EAA-EF40-B5A6-353E9CF683CE}"/>
                </a:ext>
              </a:extLst>
            </p:cNvPr>
            <p:cNvSpPr/>
            <p:nvPr/>
          </p:nvSpPr>
          <p:spPr>
            <a:xfrm rot="5400000">
              <a:off x="8075252" y="6214964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0097B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sp>
          <p:nvSpPr>
            <p:cNvPr id="489" name="正方形/長方形 488">
              <a:extLst>
                <a:ext uri="{FF2B5EF4-FFF2-40B4-BE49-F238E27FC236}">
                  <a16:creationId xmlns:a16="http://schemas.microsoft.com/office/drawing/2014/main" id="{F9ADF10F-08D3-4347-989D-5F0FA89E245C}"/>
                </a:ext>
              </a:extLst>
            </p:cNvPr>
            <p:cNvSpPr/>
            <p:nvPr/>
          </p:nvSpPr>
          <p:spPr>
            <a:xfrm rot="5400000">
              <a:off x="7523976" y="6235220"/>
              <a:ext cx="684803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60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菖蒲</a:t>
              </a:r>
              <a:r>
                <a:rPr lang="ja-JP" altLang="en-US" sz="600">
                  <a:latin typeface="Yu Gothic" panose="020B0400000000000000" pitchFamily="34" charset="-128"/>
                  <a:ea typeface="Yu Gothic" panose="020B0400000000000000" pitchFamily="34" charset="-128"/>
                </a:rPr>
                <a:t>（あやめ）</a:t>
              </a: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678B0CD1-BD1B-F642-BC1E-B378F9B92494}"/>
              </a:ext>
            </a:extLst>
          </p:cNvPr>
          <p:cNvGrpSpPr/>
          <p:nvPr/>
        </p:nvGrpSpPr>
        <p:grpSpPr>
          <a:xfrm>
            <a:off x="6577045" y="6056879"/>
            <a:ext cx="1930898" cy="1169165"/>
            <a:chOff x="6577045" y="6010583"/>
            <a:chExt cx="1930898" cy="1169165"/>
          </a:xfrm>
        </p:grpSpPr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7F605D73-7F9A-5F48-8579-D1284198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3241" y="6040705"/>
              <a:ext cx="392804" cy="785608"/>
            </a:xfrm>
            <a:prstGeom prst="rect">
              <a:avLst/>
            </a:prstGeom>
          </p:spPr>
        </p:pic>
        <p:pic>
          <p:nvPicPr>
            <p:cNvPr id="59" name="図 58" descr="文字の書かれた紙&#10;&#10;自動的に生成された説明">
              <a:extLst>
                <a:ext uri="{FF2B5EF4-FFF2-40B4-BE49-F238E27FC236}">
                  <a16:creationId xmlns:a16="http://schemas.microsoft.com/office/drawing/2014/main" id="{850D1965-4C53-7A44-AC56-823550A1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8363" y="6010583"/>
              <a:ext cx="261869" cy="785607"/>
            </a:xfrm>
            <a:prstGeom prst="rect">
              <a:avLst/>
            </a:prstGeom>
          </p:spPr>
        </p:pic>
        <p:pic>
          <p:nvPicPr>
            <p:cNvPr id="60" name="図 59" descr="洗面道具, ロ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BFC7610D-6F0E-DE40-89ED-F11D9071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057" y="6405619"/>
              <a:ext cx="381000" cy="381000"/>
            </a:xfrm>
            <a:prstGeom prst="rect">
              <a:avLst/>
            </a:prstGeom>
          </p:spPr>
        </p:pic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175D8873-D51F-BA49-B523-BC56C9C69542}"/>
                </a:ext>
              </a:extLst>
            </p:cNvPr>
            <p:cNvSpPr/>
            <p:nvPr/>
          </p:nvSpPr>
          <p:spPr>
            <a:xfrm>
              <a:off x="7677354" y="6184449"/>
              <a:ext cx="7954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600" b="1" spc="-150">
                  <a:solidFill>
                    <a:srgbClr val="469BB7"/>
                  </a:solidFill>
                </a:rPr>
                <a:t>エイジングスパ</a:t>
              </a:r>
            </a:p>
            <a:p>
              <a:pPr algn="ctr"/>
              <a:r>
                <a:rPr lang="ja-JP" altLang="en-US" sz="600" b="1" spc="-150">
                  <a:solidFill>
                    <a:srgbClr val="469BB7"/>
                  </a:solidFill>
                </a:rPr>
                <a:t>リラクシング　マスク</a:t>
              </a:r>
            </a:p>
          </p:txBody>
        </p:sp>
        <p:sp>
          <p:nvSpPr>
            <p:cNvPr id="486" name="正方形/長方形 485">
              <a:extLst>
                <a:ext uri="{FF2B5EF4-FFF2-40B4-BE49-F238E27FC236}">
                  <a16:creationId xmlns:a16="http://schemas.microsoft.com/office/drawing/2014/main" id="{07825C4E-506D-D141-90BB-8B4077FC6191}"/>
                </a:ext>
              </a:extLst>
            </p:cNvPr>
            <p:cNvSpPr/>
            <p:nvPr/>
          </p:nvSpPr>
          <p:spPr>
            <a:xfrm>
              <a:off x="6578798" y="6454306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469BB7"/>
                  </a:solidFill>
                </a:rPr>
                <a:t>エイジング</a:t>
              </a:r>
              <a:endParaRPr lang="en-US" altLang="ja-JP" sz="600" b="1" spc="-150" dirty="0">
                <a:solidFill>
                  <a:srgbClr val="469BB7"/>
                </a:solidFill>
              </a:endParaRP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スパ</a:t>
              </a: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シャンプー</a:t>
              </a:r>
            </a:p>
          </p:txBody>
        </p:sp>
        <p:sp>
          <p:nvSpPr>
            <p:cNvPr id="487" name="正方形/長方形 486">
              <a:extLst>
                <a:ext uri="{FF2B5EF4-FFF2-40B4-BE49-F238E27FC236}">
                  <a16:creationId xmlns:a16="http://schemas.microsoft.com/office/drawing/2014/main" id="{B21FF3C6-F3E9-A443-9367-B1C2AFB2B6FD}"/>
                </a:ext>
              </a:extLst>
            </p:cNvPr>
            <p:cNvSpPr/>
            <p:nvPr/>
          </p:nvSpPr>
          <p:spPr>
            <a:xfrm>
              <a:off x="7427884" y="6437917"/>
              <a:ext cx="801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00" b="1" spc="-150">
                  <a:solidFill>
                    <a:srgbClr val="469BB7"/>
                  </a:solidFill>
                </a:rPr>
                <a:t>エイジング</a:t>
              </a:r>
              <a:endParaRPr lang="en-US" altLang="ja-JP" sz="600" b="1" spc="-150" dirty="0">
                <a:solidFill>
                  <a:srgbClr val="469BB7"/>
                </a:solidFill>
              </a:endParaRP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スパ</a:t>
              </a:r>
            </a:p>
            <a:p>
              <a:r>
                <a:rPr lang="ja-JP" altLang="en-US" sz="600" b="1" spc="-150">
                  <a:solidFill>
                    <a:srgbClr val="469BB7"/>
                  </a:solidFill>
                </a:rPr>
                <a:t>クリアフォーム</a:t>
              </a:r>
            </a:p>
          </p:txBody>
        </p:sp>
        <p:sp>
          <p:nvSpPr>
            <p:cNvPr id="491" name="正方形/長方形 490">
              <a:extLst>
                <a:ext uri="{FF2B5EF4-FFF2-40B4-BE49-F238E27FC236}">
                  <a16:creationId xmlns:a16="http://schemas.microsoft.com/office/drawing/2014/main" id="{4B6BA8F0-F3F2-4145-801A-EB2331951397}"/>
                </a:ext>
              </a:extLst>
            </p:cNvPr>
            <p:cNvSpPr/>
            <p:nvPr/>
          </p:nvSpPr>
          <p:spPr>
            <a:xfrm>
              <a:off x="7231549" y="6835789"/>
              <a:ext cx="487945" cy="332831"/>
            </a:xfrm>
            <a:prstGeom prst="rect">
              <a:avLst/>
            </a:prstGeom>
            <a:solidFill>
              <a:srgbClr val="009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2" name="正方形/長方形 491">
              <a:extLst>
                <a:ext uri="{FF2B5EF4-FFF2-40B4-BE49-F238E27FC236}">
                  <a16:creationId xmlns:a16="http://schemas.microsoft.com/office/drawing/2014/main" id="{589386E2-559C-DF4B-B2C8-CE5A79DB4C09}"/>
                </a:ext>
              </a:extLst>
            </p:cNvPr>
            <p:cNvSpPr/>
            <p:nvPr/>
          </p:nvSpPr>
          <p:spPr>
            <a:xfrm>
              <a:off x="6643007" y="6835789"/>
              <a:ext cx="556793" cy="332831"/>
            </a:xfrm>
            <a:prstGeom prst="rect">
              <a:avLst/>
            </a:prstGeom>
            <a:solidFill>
              <a:srgbClr val="009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3" name="正方形/長方形 492">
              <a:extLst>
                <a:ext uri="{FF2B5EF4-FFF2-40B4-BE49-F238E27FC236}">
                  <a16:creationId xmlns:a16="http://schemas.microsoft.com/office/drawing/2014/main" id="{6BDCAB05-2BC4-8243-ADDD-42FA2D7A8D8F}"/>
                </a:ext>
              </a:extLst>
            </p:cNvPr>
            <p:cNvSpPr/>
            <p:nvPr/>
          </p:nvSpPr>
          <p:spPr>
            <a:xfrm>
              <a:off x="6577045" y="6833499"/>
              <a:ext cx="426546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250mL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500mL</a:t>
              </a:r>
            </a:p>
            <a:p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1L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494" name="正方形/長方形 493">
              <a:extLst>
                <a:ext uri="{FF2B5EF4-FFF2-40B4-BE49-F238E27FC236}">
                  <a16:creationId xmlns:a16="http://schemas.microsoft.com/office/drawing/2014/main" id="{E198BC01-3EED-3A4F-85F2-7AD995691318}"/>
                </a:ext>
              </a:extLst>
            </p:cNvPr>
            <p:cNvSpPr/>
            <p:nvPr/>
          </p:nvSpPr>
          <p:spPr>
            <a:xfrm>
              <a:off x="6762072" y="6833499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4,620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pPr algn="r"/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6,930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95" name="正方形/長方形 494">
              <a:extLst>
                <a:ext uri="{FF2B5EF4-FFF2-40B4-BE49-F238E27FC236}">
                  <a16:creationId xmlns:a16="http://schemas.microsoft.com/office/drawing/2014/main" id="{E3E50580-864E-6F41-A9A4-C4E5856D9DE3}"/>
                </a:ext>
              </a:extLst>
            </p:cNvPr>
            <p:cNvSpPr/>
            <p:nvPr/>
          </p:nvSpPr>
          <p:spPr>
            <a:xfrm>
              <a:off x="7153200" y="6833499"/>
              <a:ext cx="58492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170g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320</a:t>
              </a:r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g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96" name="正方形/長方形 495">
              <a:extLst>
                <a:ext uri="{FF2B5EF4-FFF2-40B4-BE49-F238E27FC236}">
                  <a16:creationId xmlns:a16="http://schemas.microsoft.com/office/drawing/2014/main" id="{D5EF7DC8-9748-0E4F-A3C0-4F40A15AB6F0}"/>
                </a:ext>
              </a:extLst>
            </p:cNvPr>
            <p:cNvSpPr/>
            <p:nvPr/>
          </p:nvSpPr>
          <p:spPr>
            <a:xfrm>
              <a:off x="7368051" y="6833499"/>
              <a:ext cx="51188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3,080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4,400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  <a:endPara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497" name="正方形/長方形 496">
              <a:extLst>
                <a:ext uri="{FF2B5EF4-FFF2-40B4-BE49-F238E27FC236}">
                  <a16:creationId xmlns:a16="http://schemas.microsoft.com/office/drawing/2014/main" id="{EDA4C27F-92E4-E440-8E4A-8D1F8BD2E25C}"/>
                </a:ext>
              </a:extLst>
            </p:cNvPr>
            <p:cNvSpPr/>
            <p:nvPr/>
          </p:nvSpPr>
          <p:spPr>
            <a:xfrm>
              <a:off x="7752617" y="6835789"/>
              <a:ext cx="604418" cy="332831"/>
            </a:xfrm>
            <a:prstGeom prst="rect">
              <a:avLst/>
            </a:prstGeom>
            <a:solidFill>
              <a:srgbClr val="0097B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8" name="正方形/長方形 497">
              <a:extLst>
                <a:ext uri="{FF2B5EF4-FFF2-40B4-BE49-F238E27FC236}">
                  <a16:creationId xmlns:a16="http://schemas.microsoft.com/office/drawing/2014/main" id="{8633CF41-9800-3B4A-B516-F20948D68523}"/>
                </a:ext>
              </a:extLst>
            </p:cNvPr>
            <p:cNvSpPr/>
            <p:nvPr/>
          </p:nvSpPr>
          <p:spPr>
            <a:xfrm>
              <a:off x="7686739" y="6833499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250g</a:t>
              </a:r>
            </a:p>
            <a:p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500g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1</a:t>
              </a:r>
              <a:r>
                <a:rPr lang="en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kg</a:t>
              </a:r>
              <a:r>
                <a: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rPr>
                <a:t>パック</a:t>
              </a:r>
            </a:p>
          </p:txBody>
        </p:sp>
        <p:sp>
          <p:nvSpPr>
            <p:cNvPr id="499" name="正方形/長方形 498">
              <a:extLst>
                <a:ext uri="{FF2B5EF4-FFF2-40B4-BE49-F238E27FC236}">
                  <a16:creationId xmlns:a16="http://schemas.microsoft.com/office/drawing/2014/main" id="{13EC79AD-0FC7-6445-88BC-7D667B2CDF35}"/>
                </a:ext>
              </a:extLst>
            </p:cNvPr>
            <p:cNvSpPr/>
            <p:nvPr/>
          </p:nvSpPr>
          <p:spPr>
            <a:xfrm>
              <a:off x="7996058" y="6833499"/>
              <a:ext cx="511885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4,180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6,270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  <a:p>
              <a:r>
                <a:rPr lang="en-US" altLang="ja-JP" sz="55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9,460</a:t>
              </a:r>
              <a:r>
                <a:rPr lang="ja-JP" altLang="en-US" sz="550"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</p:grpSp>
      <p:cxnSp>
        <p:nvCxnSpPr>
          <p:cNvPr id="502" name="直線コネクタ 501">
            <a:extLst>
              <a:ext uri="{FF2B5EF4-FFF2-40B4-BE49-F238E27FC236}">
                <a16:creationId xmlns:a16="http://schemas.microsoft.com/office/drawing/2014/main" id="{8E907053-221D-D44A-8020-695B1DA21FD1}"/>
              </a:ext>
            </a:extLst>
          </p:cNvPr>
          <p:cNvCxnSpPr>
            <a:cxnSpLocks/>
          </p:cNvCxnSpPr>
          <p:nvPr/>
        </p:nvCxnSpPr>
        <p:spPr>
          <a:xfrm>
            <a:off x="9579875" y="5891898"/>
            <a:ext cx="606912" cy="0"/>
          </a:xfrm>
          <a:prstGeom prst="line">
            <a:avLst/>
          </a:prstGeom>
          <a:ln w="9525">
            <a:solidFill>
              <a:srgbClr val="6731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正方形/長方形 366">
            <a:extLst>
              <a:ext uri="{FF2B5EF4-FFF2-40B4-BE49-F238E27FC236}">
                <a16:creationId xmlns:a16="http://schemas.microsoft.com/office/drawing/2014/main" id="{3B4798DD-CB02-6B46-9596-F006E0C083FF}"/>
              </a:ext>
            </a:extLst>
          </p:cNvPr>
          <p:cNvSpPr/>
          <p:nvPr/>
        </p:nvSpPr>
        <p:spPr>
          <a:xfrm>
            <a:off x="8251151" y="356286"/>
            <a:ext cx="21483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200" b="1">
                <a:solidFill>
                  <a:srgbClr val="C9436B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シャンプー</a:t>
            </a:r>
            <a:r>
              <a:rPr lang="en-US" altLang="ja-JP" sz="1200" b="1" dirty="0">
                <a:solidFill>
                  <a:srgbClr val="C9436B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&amp;</a:t>
            </a:r>
            <a:r>
              <a:rPr lang="ja-JP" altLang="en-US" sz="1200" b="1">
                <a:solidFill>
                  <a:srgbClr val="C9436B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トリートメント</a:t>
            </a:r>
          </a:p>
        </p:txBody>
      </p:sp>
      <p:grpSp>
        <p:nvGrpSpPr>
          <p:cNvPr id="267" name="グループ化 266">
            <a:extLst>
              <a:ext uri="{FF2B5EF4-FFF2-40B4-BE49-F238E27FC236}">
                <a16:creationId xmlns:a16="http://schemas.microsoft.com/office/drawing/2014/main" id="{A16A248E-E60B-3B4E-8CBC-A6F17758DA83}"/>
              </a:ext>
            </a:extLst>
          </p:cNvPr>
          <p:cNvGrpSpPr/>
          <p:nvPr/>
        </p:nvGrpSpPr>
        <p:grpSpPr>
          <a:xfrm>
            <a:off x="450802" y="3324201"/>
            <a:ext cx="3760724" cy="1837000"/>
            <a:chOff x="450802" y="3440027"/>
            <a:chExt cx="3760724" cy="1837000"/>
          </a:xfrm>
        </p:grpSpPr>
        <p:pic>
          <p:nvPicPr>
            <p:cNvPr id="140" name="図 139">
              <a:extLst>
                <a:ext uri="{FF2B5EF4-FFF2-40B4-BE49-F238E27FC236}">
                  <a16:creationId xmlns:a16="http://schemas.microsoft.com/office/drawing/2014/main" id="{5D3EB6BB-300B-C54E-8183-2B1D61F7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415" y="3751929"/>
              <a:ext cx="393700" cy="139700"/>
            </a:xfrm>
            <a:prstGeom prst="rect">
              <a:avLst/>
            </a:prstGeom>
          </p:spPr>
        </p:pic>
        <p:pic>
          <p:nvPicPr>
            <p:cNvPr id="141" name="図 140" descr="アイコン&#10;&#10;自動的に生成された説明">
              <a:extLst>
                <a:ext uri="{FF2B5EF4-FFF2-40B4-BE49-F238E27FC236}">
                  <a16:creationId xmlns:a16="http://schemas.microsoft.com/office/drawing/2014/main" id="{F13056E7-C4C3-D749-825D-0B8A196DA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958" y="3758805"/>
              <a:ext cx="571500" cy="139700"/>
            </a:xfrm>
            <a:prstGeom prst="rect">
              <a:avLst/>
            </a:prstGeom>
          </p:spPr>
        </p:pic>
        <p:pic>
          <p:nvPicPr>
            <p:cNvPr id="126" name="図 125">
              <a:extLst>
                <a:ext uri="{FF2B5EF4-FFF2-40B4-BE49-F238E27FC236}">
                  <a16:creationId xmlns:a16="http://schemas.microsoft.com/office/drawing/2014/main" id="{79750D91-FA66-A243-8DC5-7BD0A3DF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577056" y="3469256"/>
              <a:ext cx="1059882" cy="198000"/>
            </a:xfrm>
            <a:prstGeom prst="rect">
              <a:avLst/>
            </a:prstGeom>
          </p:spPr>
        </p:pic>
        <p:grpSp>
          <p:nvGrpSpPr>
            <p:cNvPr id="205" name="グループ化 204">
              <a:extLst>
                <a:ext uri="{FF2B5EF4-FFF2-40B4-BE49-F238E27FC236}">
                  <a16:creationId xmlns:a16="http://schemas.microsoft.com/office/drawing/2014/main" id="{B210CD05-38D4-3744-B3F7-D8469187C952}"/>
                </a:ext>
              </a:extLst>
            </p:cNvPr>
            <p:cNvGrpSpPr/>
            <p:nvPr/>
          </p:nvGrpSpPr>
          <p:grpSpPr>
            <a:xfrm>
              <a:off x="450802" y="4104068"/>
              <a:ext cx="3565674" cy="1172959"/>
              <a:chOff x="450802" y="4245874"/>
              <a:chExt cx="3565674" cy="1172959"/>
            </a:xfrm>
          </p:grpSpPr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38A52AFB-528B-A040-937D-DEF52AD70639}"/>
                  </a:ext>
                </a:extLst>
              </p:cNvPr>
              <p:cNvSpPr/>
              <p:nvPr/>
            </p:nvSpPr>
            <p:spPr>
              <a:xfrm>
                <a:off x="450802" y="4927750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solidFill>
                      <a:schemeClr val="bg1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pic>
            <p:nvPicPr>
              <p:cNvPr id="130" name="図 129" descr="ピンク色の瓶&#10;&#10;自動的に生成された説明">
                <a:extLst>
                  <a:ext uri="{FF2B5EF4-FFF2-40B4-BE49-F238E27FC236}">
                    <a16:creationId xmlns:a16="http://schemas.microsoft.com/office/drawing/2014/main" id="{14319B89-155A-0044-8A1F-DFB3F4728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358" y="4251136"/>
                <a:ext cx="411480" cy="822960"/>
              </a:xfrm>
              <a:prstGeom prst="rect">
                <a:avLst/>
              </a:prstGeom>
            </p:spPr>
          </p:pic>
          <p:pic>
            <p:nvPicPr>
              <p:cNvPr id="131" name="図 130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6F6C5BA-5847-8942-8AEC-9EA0390F5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87092" y="4666120"/>
                <a:ext cx="381000" cy="381000"/>
              </a:xfrm>
              <a:prstGeom prst="rect">
                <a:avLst/>
              </a:prstGeom>
            </p:spPr>
          </p:pic>
          <p:pic>
            <p:nvPicPr>
              <p:cNvPr id="132" name="図 131" descr="文字の書かれた紙&#10;&#10;中程度の精度で自動的に生成された説明">
                <a:extLst>
                  <a:ext uri="{FF2B5EF4-FFF2-40B4-BE49-F238E27FC236}">
                    <a16:creationId xmlns:a16="http://schemas.microsoft.com/office/drawing/2014/main" id="{669C9574-0071-764C-BB22-00F2FF870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5547" y="4726023"/>
                <a:ext cx="396240" cy="320040"/>
              </a:xfrm>
              <a:prstGeom prst="rect">
                <a:avLst/>
              </a:prstGeom>
            </p:spPr>
          </p:pic>
          <p:pic>
            <p:nvPicPr>
              <p:cNvPr id="133" name="図 132" descr="洗面道具, 座る, 屋内, テーブ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392F0F2-E18E-F64A-86AC-C376999E2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4309" y="4245874"/>
                <a:ext cx="418980" cy="822442"/>
              </a:xfrm>
              <a:prstGeom prst="rect">
                <a:avLst/>
              </a:prstGeom>
            </p:spPr>
          </p:pic>
          <p:pic>
            <p:nvPicPr>
              <p:cNvPr id="134" name="図 133" descr="洗面道具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DBAC64E-D025-C745-BF83-11117CABA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8532" y="4656216"/>
                <a:ext cx="387944" cy="387944"/>
              </a:xfrm>
              <a:prstGeom prst="rect">
                <a:avLst/>
              </a:prstGeom>
            </p:spPr>
          </p:pic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1495FAC0-5F49-9743-8D35-7AB2E97D0CB2}"/>
                  </a:ext>
                </a:extLst>
              </p:cNvPr>
              <p:cNvSpPr/>
              <p:nvPr/>
            </p:nvSpPr>
            <p:spPr>
              <a:xfrm>
                <a:off x="478364" y="4782845"/>
                <a:ext cx="49751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クエンチ</a:t>
                </a: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シャンプー</a:t>
                </a: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F2E72B91-C238-6742-AF00-4F91220AFB8E}"/>
                  </a:ext>
                </a:extLst>
              </p:cNvPr>
              <p:cNvSpPr/>
              <p:nvPr/>
            </p:nvSpPr>
            <p:spPr>
              <a:xfrm>
                <a:off x="1209743" y="4467235"/>
                <a:ext cx="95043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クエンチ</a:t>
                </a: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ヘアトリートメント</a:t>
                </a: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577D2E83-39FE-094F-863C-2D5502071850}"/>
                  </a:ext>
                </a:extLst>
              </p:cNvPr>
              <p:cNvSpPr/>
              <p:nvPr/>
            </p:nvSpPr>
            <p:spPr>
              <a:xfrm>
                <a:off x="1800178" y="4466054"/>
                <a:ext cx="76808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クエンチ</a:t>
                </a: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ヘアニュートリエント</a:t>
                </a:r>
              </a:p>
            </p:txBody>
          </p:sp>
          <p:sp>
            <p:nvSpPr>
              <p:cNvPr id="138" name="正方形/長方形 137">
                <a:extLst>
                  <a:ext uri="{FF2B5EF4-FFF2-40B4-BE49-F238E27FC236}">
                    <a16:creationId xmlns:a16="http://schemas.microsoft.com/office/drawing/2014/main" id="{C2CC8BF5-2132-E245-BF5D-2C409AB3F5D6}"/>
                  </a:ext>
                </a:extLst>
              </p:cNvPr>
              <p:cNvSpPr/>
              <p:nvPr/>
            </p:nvSpPr>
            <p:spPr>
              <a:xfrm>
                <a:off x="2421555" y="4700630"/>
                <a:ext cx="4803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クエンチ 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シャンプー 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モイスト</a:t>
                </a:r>
              </a:p>
            </p:txBody>
          </p:sp>
          <p:sp>
            <p:nvSpPr>
              <p:cNvPr id="139" name="正方形/長方形 138">
                <a:extLst>
                  <a:ext uri="{FF2B5EF4-FFF2-40B4-BE49-F238E27FC236}">
                    <a16:creationId xmlns:a16="http://schemas.microsoft.com/office/drawing/2014/main" id="{2FEC9AA6-EFAA-B745-9190-142327308D06}"/>
                  </a:ext>
                </a:extLst>
              </p:cNvPr>
              <p:cNvSpPr/>
              <p:nvPr/>
            </p:nvSpPr>
            <p:spPr>
              <a:xfrm>
                <a:off x="3144213" y="4607475"/>
                <a:ext cx="73798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クエンチ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 ヘア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トリートメント</a:t>
                </a:r>
                <a:endParaRPr lang="en-US" altLang="ja-JP" sz="600" b="1" spc="-150" dirty="0">
                  <a:solidFill>
                    <a:srgbClr val="C95994"/>
                  </a:solidFill>
                </a:endParaRPr>
              </a:p>
              <a:p>
                <a:r>
                  <a:rPr lang="ja-JP" altLang="en-US" sz="600" b="1" spc="-150">
                    <a:solidFill>
                      <a:srgbClr val="C95994"/>
                    </a:solidFill>
                  </a:rPr>
                  <a:t> モイスト</a:t>
                </a:r>
              </a:p>
            </p:txBody>
          </p:sp>
          <p:sp>
            <p:nvSpPr>
              <p:cNvPr id="318" name="正方形/長方形 317">
                <a:extLst>
                  <a:ext uri="{FF2B5EF4-FFF2-40B4-BE49-F238E27FC236}">
                    <a16:creationId xmlns:a16="http://schemas.microsoft.com/office/drawing/2014/main" id="{B5A98A4B-EC79-A941-B270-3C4D91EBACEC}"/>
                  </a:ext>
                </a:extLst>
              </p:cNvPr>
              <p:cNvSpPr/>
              <p:nvPr/>
            </p:nvSpPr>
            <p:spPr>
              <a:xfrm>
                <a:off x="2503267" y="5070768"/>
                <a:ext cx="723600" cy="335076"/>
              </a:xfrm>
              <a:prstGeom prst="rect">
                <a:avLst/>
              </a:prstGeom>
              <a:solidFill>
                <a:srgbClr val="D950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0" name="正方形/長方形 319">
                <a:extLst>
                  <a:ext uri="{FF2B5EF4-FFF2-40B4-BE49-F238E27FC236}">
                    <a16:creationId xmlns:a16="http://schemas.microsoft.com/office/drawing/2014/main" id="{A1F3FD7A-EE65-604C-B900-7F60540ACD7A}"/>
                  </a:ext>
                </a:extLst>
              </p:cNvPr>
              <p:cNvSpPr/>
              <p:nvPr/>
            </p:nvSpPr>
            <p:spPr>
              <a:xfrm>
                <a:off x="2479157" y="5068366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22" name="正方形/長方形 321">
                <a:extLst>
                  <a:ext uri="{FF2B5EF4-FFF2-40B4-BE49-F238E27FC236}">
                    <a16:creationId xmlns:a16="http://schemas.microsoft.com/office/drawing/2014/main" id="{6085212F-F1B3-F64D-AE8A-B2EC23C23D82}"/>
                  </a:ext>
                </a:extLst>
              </p:cNvPr>
              <p:cNvSpPr/>
              <p:nvPr/>
            </p:nvSpPr>
            <p:spPr>
              <a:xfrm>
                <a:off x="2739277" y="5068366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24" name="正方形/長方形 323">
                <a:extLst>
                  <a:ext uri="{FF2B5EF4-FFF2-40B4-BE49-F238E27FC236}">
                    <a16:creationId xmlns:a16="http://schemas.microsoft.com/office/drawing/2014/main" id="{921BB443-DB62-D643-B14E-67F8CEC1B532}"/>
                  </a:ext>
                </a:extLst>
              </p:cNvPr>
              <p:cNvSpPr/>
              <p:nvPr/>
            </p:nvSpPr>
            <p:spPr>
              <a:xfrm>
                <a:off x="3242295" y="5068366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25" name="正方形/長方形 324">
                <a:extLst>
                  <a:ext uri="{FF2B5EF4-FFF2-40B4-BE49-F238E27FC236}">
                    <a16:creationId xmlns:a16="http://schemas.microsoft.com/office/drawing/2014/main" id="{27F75008-81D7-A642-8587-BE8F9E5196C9}"/>
                  </a:ext>
                </a:extLst>
              </p:cNvPr>
              <p:cNvSpPr/>
              <p:nvPr/>
            </p:nvSpPr>
            <p:spPr>
              <a:xfrm>
                <a:off x="3498055" y="5068366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42" name="正方形/長方形 341">
                <a:extLst>
                  <a:ext uri="{FF2B5EF4-FFF2-40B4-BE49-F238E27FC236}">
                    <a16:creationId xmlns:a16="http://schemas.microsoft.com/office/drawing/2014/main" id="{C3114254-EB8C-DB41-92B3-DC3C53B8AFDA}"/>
                  </a:ext>
                </a:extLst>
              </p:cNvPr>
              <p:cNvSpPr/>
              <p:nvPr/>
            </p:nvSpPr>
            <p:spPr>
              <a:xfrm>
                <a:off x="573395" y="5071684"/>
                <a:ext cx="630000" cy="331911"/>
              </a:xfrm>
              <a:prstGeom prst="rect">
                <a:avLst/>
              </a:prstGeom>
              <a:solidFill>
                <a:srgbClr val="D9509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3" name="正方形/長方形 342">
                <a:extLst>
                  <a:ext uri="{FF2B5EF4-FFF2-40B4-BE49-F238E27FC236}">
                    <a16:creationId xmlns:a16="http://schemas.microsoft.com/office/drawing/2014/main" id="{BFCC5882-1B04-0549-A63F-C8D135018F15}"/>
                  </a:ext>
                </a:extLst>
              </p:cNvPr>
              <p:cNvSpPr/>
              <p:nvPr/>
            </p:nvSpPr>
            <p:spPr>
              <a:xfrm>
                <a:off x="533587" y="5072584"/>
                <a:ext cx="426546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500mL</a:t>
                </a:r>
              </a:p>
              <a:p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1L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D2DA7A8C-F23B-2341-AADB-9E9A1E706B72}"/>
                  </a:ext>
                </a:extLst>
              </p:cNvPr>
              <p:cNvSpPr/>
              <p:nvPr/>
            </p:nvSpPr>
            <p:spPr>
              <a:xfrm>
                <a:off x="746824" y="5072584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3,080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4,620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6,930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345" name="正方形/長方形 344">
                <a:extLst>
                  <a:ext uri="{FF2B5EF4-FFF2-40B4-BE49-F238E27FC236}">
                    <a16:creationId xmlns:a16="http://schemas.microsoft.com/office/drawing/2014/main" id="{DEE6B4C2-B4A0-714B-9285-3610738F66EC}"/>
                  </a:ext>
                </a:extLst>
              </p:cNvPr>
              <p:cNvSpPr/>
              <p:nvPr/>
            </p:nvSpPr>
            <p:spPr>
              <a:xfrm>
                <a:off x="1226660" y="5072584"/>
                <a:ext cx="584924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250g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500g</a:t>
                </a:r>
              </a:p>
              <a:p>
                <a:r>
                  <a:rPr lang="en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1kg</a:t>
                </a:r>
                <a:r>
                  <a:rPr lang="ja-JP" altLang="en-US" sz="550" spc="-1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パック</a:t>
                </a:r>
              </a:p>
            </p:txBody>
          </p:sp>
          <p:sp>
            <p:nvSpPr>
              <p:cNvPr id="346" name="正方形/長方形 345">
                <a:extLst>
                  <a:ext uri="{FF2B5EF4-FFF2-40B4-BE49-F238E27FC236}">
                    <a16:creationId xmlns:a16="http://schemas.microsoft.com/office/drawing/2014/main" id="{73426ECD-498D-D443-A2AE-D77C27B34A20}"/>
                  </a:ext>
                </a:extLst>
              </p:cNvPr>
              <p:cNvSpPr/>
              <p:nvPr/>
            </p:nvSpPr>
            <p:spPr>
              <a:xfrm>
                <a:off x="1469318" y="5072584"/>
                <a:ext cx="511885" cy="346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4,180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6,270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  <a:p>
                <a:pPr algn="r"/>
                <a:r>
                  <a:rPr lang="en-US" altLang="ja-JP" sz="55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9,460</a:t>
                </a:r>
                <a:r>
                  <a:rPr lang="ja-JP" altLang="en-US" sz="550"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  <a:endParaRPr lang="ja-JP" altLang="en-US" sz="550" spc="-15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sp>
          <p:nvSpPr>
            <p:cNvPr id="352" name="正方形/長方形 351">
              <a:extLst>
                <a:ext uri="{FF2B5EF4-FFF2-40B4-BE49-F238E27FC236}">
                  <a16:creationId xmlns:a16="http://schemas.microsoft.com/office/drawing/2014/main" id="{E2265E4E-8D2A-F146-A7B4-DC10DF527428}"/>
                </a:ext>
              </a:extLst>
            </p:cNvPr>
            <p:cNvSpPr/>
            <p:nvPr/>
          </p:nvSpPr>
          <p:spPr>
            <a:xfrm>
              <a:off x="1699203" y="3471944"/>
              <a:ext cx="64633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900" b="1">
                  <a:solidFill>
                    <a:srgbClr val="CE5C97"/>
                  </a:solidFill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クエンチ</a:t>
              </a:r>
            </a:p>
          </p:txBody>
        </p:sp>
        <p:sp>
          <p:nvSpPr>
            <p:cNvPr id="353" name="正方形/長方形 352">
              <a:extLst>
                <a:ext uri="{FF2B5EF4-FFF2-40B4-BE49-F238E27FC236}">
                  <a16:creationId xmlns:a16="http://schemas.microsoft.com/office/drawing/2014/main" id="{214D0581-671F-124A-8C01-A57579AF6DD6}"/>
                </a:ext>
              </a:extLst>
            </p:cNvPr>
            <p:cNvSpPr/>
            <p:nvPr/>
          </p:nvSpPr>
          <p:spPr>
            <a:xfrm>
              <a:off x="476288" y="3857688"/>
              <a:ext cx="144646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カラーやパーマなどによって</a:t>
              </a: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パサつく髪の悩みに</a:t>
              </a:r>
            </a:p>
          </p:txBody>
        </p:sp>
        <p:grpSp>
          <p:nvGrpSpPr>
            <p:cNvPr id="175" name="グループ化 174">
              <a:extLst>
                <a:ext uri="{FF2B5EF4-FFF2-40B4-BE49-F238E27FC236}">
                  <a16:creationId xmlns:a16="http://schemas.microsoft.com/office/drawing/2014/main" id="{EF573431-2AB8-D84B-87F5-656D911FF56C}"/>
                </a:ext>
              </a:extLst>
            </p:cNvPr>
            <p:cNvGrpSpPr/>
            <p:nvPr/>
          </p:nvGrpSpPr>
          <p:grpSpPr>
            <a:xfrm>
              <a:off x="3541883" y="3440027"/>
              <a:ext cx="459462" cy="584982"/>
              <a:chOff x="2154287" y="3420400"/>
              <a:chExt cx="459462" cy="584982"/>
            </a:xfrm>
          </p:grpSpPr>
          <p:sp>
            <p:nvSpPr>
              <p:cNvPr id="358" name="正方形/長方形 357">
                <a:extLst>
                  <a:ext uri="{FF2B5EF4-FFF2-40B4-BE49-F238E27FC236}">
                    <a16:creationId xmlns:a16="http://schemas.microsoft.com/office/drawing/2014/main" id="{00A47851-A046-CE47-A998-863006CD6D6C}"/>
                  </a:ext>
                </a:extLst>
              </p:cNvPr>
              <p:cNvSpPr/>
              <p:nvPr/>
            </p:nvSpPr>
            <p:spPr>
              <a:xfrm>
                <a:off x="2221609" y="3432395"/>
                <a:ext cx="3129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500" b="1">
                    <a:solidFill>
                      <a:srgbClr val="D4447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香り</a:t>
                </a:r>
              </a:p>
            </p:txBody>
          </p:sp>
          <p:sp>
            <p:nvSpPr>
              <p:cNvPr id="359" name="角丸四角形 358">
                <a:extLst>
                  <a:ext uri="{FF2B5EF4-FFF2-40B4-BE49-F238E27FC236}">
                    <a16:creationId xmlns:a16="http://schemas.microsoft.com/office/drawing/2014/main" id="{DDE2A8E9-F351-DF44-85E1-E416FA15CCA1}"/>
                  </a:ext>
                </a:extLst>
              </p:cNvPr>
              <p:cNvSpPr/>
              <p:nvPr/>
            </p:nvSpPr>
            <p:spPr>
              <a:xfrm>
                <a:off x="2154931" y="3420400"/>
                <a:ext cx="458818" cy="538242"/>
              </a:xfrm>
              <a:prstGeom prst="roundRect">
                <a:avLst>
                  <a:gd name="adj" fmla="val 8378"/>
                </a:avLst>
              </a:prstGeom>
              <a:solidFill>
                <a:srgbClr val="D95094">
                  <a:alpha val="12941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97" name="図 296" descr="ピンクの花&#10;&#10;自動的に生成された説明">
                <a:extLst>
                  <a:ext uri="{FF2B5EF4-FFF2-40B4-BE49-F238E27FC236}">
                    <a16:creationId xmlns:a16="http://schemas.microsoft.com/office/drawing/2014/main" id="{62502DF6-2296-D74E-A92B-B2FCB4418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54287" y="3551665"/>
                <a:ext cx="434585" cy="311767"/>
              </a:xfrm>
              <a:prstGeom prst="rect">
                <a:avLst/>
              </a:prstGeom>
            </p:spPr>
          </p:pic>
          <p:sp>
            <p:nvSpPr>
              <p:cNvPr id="357" name="正方形/長方形 356">
                <a:extLst>
                  <a:ext uri="{FF2B5EF4-FFF2-40B4-BE49-F238E27FC236}">
                    <a16:creationId xmlns:a16="http://schemas.microsoft.com/office/drawing/2014/main" id="{658151EB-9680-424D-9BEF-41C96D3E781F}"/>
                  </a:ext>
                </a:extLst>
              </p:cNvPr>
              <p:cNvSpPr/>
              <p:nvPr/>
            </p:nvSpPr>
            <p:spPr>
              <a:xfrm>
                <a:off x="2201589" y="3820716"/>
                <a:ext cx="338554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600">
                    <a:latin typeface="Yu Gothic" panose="020B0400000000000000" pitchFamily="34" charset="-128"/>
                    <a:ea typeface="Yu Gothic" panose="020B0400000000000000" pitchFamily="34" charset="-128"/>
                  </a:rPr>
                  <a:t>牡丹</a:t>
                </a:r>
              </a:p>
            </p:txBody>
          </p:sp>
        </p:grpSp>
        <p:cxnSp>
          <p:nvCxnSpPr>
            <p:cNvPr id="360" name="直線コネクタ 359">
              <a:extLst>
                <a:ext uri="{FF2B5EF4-FFF2-40B4-BE49-F238E27FC236}">
                  <a16:creationId xmlns:a16="http://schemas.microsoft.com/office/drawing/2014/main" id="{06E5E234-2AD8-C849-8C7C-3C155228F0A4}"/>
                </a:ext>
              </a:extLst>
            </p:cNvPr>
            <p:cNvCxnSpPr>
              <a:cxnSpLocks/>
            </p:cNvCxnSpPr>
            <p:nvPr/>
          </p:nvCxnSpPr>
          <p:spPr>
            <a:xfrm>
              <a:off x="571931" y="3688899"/>
              <a:ext cx="2559580" cy="0"/>
            </a:xfrm>
            <a:prstGeom prst="line">
              <a:avLst/>
            </a:prstGeom>
            <a:ln w="9525">
              <a:solidFill>
                <a:srgbClr val="D9509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正方形/長方形 360">
              <a:extLst>
                <a:ext uri="{FF2B5EF4-FFF2-40B4-BE49-F238E27FC236}">
                  <a16:creationId xmlns:a16="http://schemas.microsoft.com/office/drawing/2014/main" id="{E4A0B9A8-9813-F846-AC71-991435BAB8C3}"/>
                </a:ext>
              </a:extLst>
            </p:cNvPr>
            <p:cNvSpPr/>
            <p:nvPr/>
          </p:nvSpPr>
          <p:spPr>
            <a:xfrm>
              <a:off x="2405850" y="3857688"/>
              <a:ext cx="1805676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カラーやパーマなどに</a:t>
              </a:r>
              <a:endParaRPr lang="en-US" altLang="ja-JP" sz="750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50">
                  <a:latin typeface="Yu Gothic" panose="020B0400000000000000" pitchFamily="34" charset="-128"/>
                  <a:ea typeface="Yu Gothic" panose="020B0400000000000000" pitchFamily="34" charset="-128"/>
                </a:rPr>
                <a:t>よってパサついて広がる髪の悩みに</a:t>
              </a:r>
            </a:p>
          </p:txBody>
        </p:sp>
      </p:grpSp>
      <p:sp>
        <p:nvSpPr>
          <p:cNvPr id="369" name="テキスト ボックス 368">
            <a:extLst>
              <a:ext uri="{FF2B5EF4-FFF2-40B4-BE49-F238E27FC236}">
                <a16:creationId xmlns:a16="http://schemas.microsoft.com/office/drawing/2014/main" id="{8DD37E1E-6857-794E-8A30-32181D562666}"/>
              </a:ext>
            </a:extLst>
          </p:cNvPr>
          <p:cNvSpPr txBox="1"/>
          <p:nvPr/>
        </p:nvSpPr>
        <p:spPr>
          <a:xfrm>
            <a:off x="3927739" y="87747"/>
            <a:ext cx="44287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300" spc="-150" dirty="0">
                <a:solidFill>
                  <a:srgbClr val="C9436B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Shampoo &amp; Treatment</a:t>
            </a:r>
            <a:endParaRPr kumimoji="1" lang="ja-JP" altLang="en-US" sz="3300" spc="-150">
              <a:solidFill>
                <a:srgbClr val="C9436B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371" name="図 370">
            <a:extLst>
              <a:ext uri="{FF2B5EF4-FFF2-40B4-BE49-F238E27FC236}">
                <a16:creationId xmlns:a16="http://schemas.microsoft.com/office/drawing/2014/main" id="{60B51D84-DA32-AE48-921D-15E94E6BAB0A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631" y="34139"/>
            <a:ext cx="1937779" cy="645470"/>
          </a:xfrm>
          <a:prstGeom prst="rect">
            <a:avLst/>
          </a:prstGeom>
        </p:spPr>
      </p:pic>
      <p:cxnSp>
        <p:nvCxnSpPr>
          <p:cNvPr id="376" name="直線コネクタ 375">
            <a:extLst>
              <a:ext uri="{FF2B5EF4-FFF2-40B4-BE49-F238E27FC236}">
                <a16:creationId xmlns:a16="http://schemas.microsoft.com/office/drawing/2014/main" id="{7D3DAE44-A2DB-F54B-9BA8-8466BCAA7423}"/>
              </a:ext>
            </a:extLst>
          </p:cNvPr>
          <p:cNvCxnSpPr>
            <a:cxnSpLocks/>
          </p:cNvCxnSpPr>
          <p:nvPr/>
        </p:nvCxnSpPr>
        <p:spPr>
          <a:xfrm>
            <a:off x="6665485" y="3253489"/>
            <a:ext cx="16403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2" name="直線コネクタ 431">
            <a:extLst>
              <a:ext uri="{FF2B5EF4-FFF2-40B4-BE49-F238E27FC236}">
                <a16:creationId xmlns:a16="http://schemas.microsoft.com/office/drawing/2014/main" id="{B77CC56A-5DE2-3E4C-B8B5-1258B3A2D6C3}"/>
              </a:ext>
            </a:extLst>
          </p:cNvPr>
          <p:cNvCxnSpPr>
            <a:cxnSpLocks/>
          </p:cNvCxnSpPr>
          <p:nvPr/>
        </p:nvCxnSpPr>
        <p:spPr>
          <a:xfrm>
            <a:off x="8481131" y="3160355"/>
            <a:ext cx="1640315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1" name="正方形/長方形 520">
            <a:extLst>
              <a:ext uri="{FF2B5EF4-FFF2-40B4-BE49-F238E27FC236}">
                <a16:creationId xmlns:a16="http://schemas.microsoft.com/office/drawing/2014/main" id="{6DBB8401-F980-A740-A95B-B0F5E22D99F8}"/>
              </a:ext>
            </a:extLst>
          </p:cNvPr>
          <p:cNvSpPr/>
          <p:nvPr/>
        </p:nvSpPr>
        <p:spPr>
          <a:xfrm>
            <a:off x="1985334" y="4813136"/>
            <a:ext cx="376991" cy="332830"/>
          </a:xfrm>
          <a:prstGeom prst="rect">
            <a:avLst/>
          </a:prstGeom>
          <a:solidFill>
            <a:srgbClr val="B8418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正方形/長方形 525">
            <a:extLst>
              <a:ext uri="{FF2B5EF4-FFF2-40B4-BE49-F238E27FC236}">
                <a16:creationId xmlns:a16="http://schemas.microsoft.com/office/drawing/2014/main" id="{C33D2A30-7172-CE40-951D-5AA82A9593A8}"/>
              </a:ext>
            </a:extLst>
          </p:cNvPr>
          <p:cNvSpPr/>
          <p:nvPr/>
        </p:nvSpPr>
        <p:spPr>
          <a:xfrm>
            <a:off x="1972551" y="4813135"/>
            <a:ext cx="426546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27" name="正方形/長方形 526">
            <a:extLst>
              <a:ext uri="{FF2B5EF4-FFF2-40B4-BE49-F238E27FC236}">
                <a16:creationId xmlns:a16="http://schemas.microsoft.com/office/drawing/2014/main" id="{6DAB9718-8463-9943-A0FA-9D28DED6AE19}"/>
              </a:ext>
            </a:extLst>
          </p:cNvPr>
          <p:cNvSpPr/>
          <p:nvPr/>
        </p:nvSpPr>
        <p:spPr>
          <a:xfrm>
            <a:off x="1876679" y="4903359"/>
            <a:ext cx="511885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5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5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579" name="図 578" descr="煙が出ている花&#10;&#10;中程度の精度で自動的に生成された説明">
            <a:extLst>
              <a:ext uri="{FF2B5EF4-FFF2-40B4-BE49-F238E27FC236}">
                <a16:creationId xmlns:a16="http://schemas.microsoft.com/office/drawing/2014/main" id="{208AAF00-7C5D-BA44-81FA-2AA8C33B6DE0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140" y="1698419"/>
            <a:ext cx="342234" cy="342234"/>
          </a:xfrm>
          <a:prstGeom prst="rect">
            <a:avLst/>
          </a:prstGeom>
        </p:spPr>
      </p:pic>
      <p:sp>
        <p:nvSpPr>
          <p:cNvPr id="380" name="正方形/長方形 379">
            <a:extLst>
              <a:ext uri="{FF2B5EF4-FFF2-40B4-BE49-F238E27FC236}">
                <a16:creationId xmlns:a16="http://schemas.microsoft.com/office/drawing/2014/main" id="{73E3DB86-EA54-9243-89C2-A8A0D491AEC6}"/>
              </a:ext>
            </a:extLst>
          </p:cNvPr>
          <p:cNvSpPr/>
          <p:nvPr/>
        </p:nvSpPr>
        <p:spPr>
          <a:xfrm>
            <a:off x="1333541" y="2825332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37" name="正方形/長方形 436">
            <a:extLst>
              <a:ext uri="{FF2B5EF4-FFF2-40B4-BE49-F238E27FC236}">
                <a16:creationId xmlns:a16="http://schemas.microsoft.com/office/drawing/2014/main" id="{57819C56-9C9A-2D4F-B5FB-A06C39D5D012}"/>
              </a:ext>
            </a:extLst>
          </p:cNvPr>
          <p:cNvSpPr/>
          <p:nvPr/>
        </p:nvSpPr>
        <p:spPr>
          <a:xfrm>
            <a:off x="3242295" y="2825332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42" name="正方形/長方形 441">
            <a:extLst>
              <a:ext uri="{FF2B5EF4-FFF2-40B4-BE49-F238E27FC236}">
                <a16:creationId xmlns:a16="http://schemas.microsoft.com/office/drawing/2014/main" id="{B341A417-21D4-5C47-AD72-4A3ED17671A3}"/>
              </a:ext>
            </a:extLst>
          </p:cNvPr>
          <p:cNvSpPr/>
          <p:nvPr/>
        </p:nvSpPr>
        <p:spPr>
          <a:xfrm>
            <a:off x="5222508" y="2807783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43" name="正方形/長方形 442">
            <a:extLst>
              <a:ext uri="{FF2B5EF4-FFF2-40B4-BE49-F238E27FC236}">
                <a16:creationId xmlns:a16="http://schemas.microsoft.com/office/drawing/2014/main" id="{23AA882A-82DE-FB4D-A9D3-217A6080599C}"/>
              </a:ext>
            </a:extLst>
          </p:cNvPr>
          <p:cNvSpPr/>
          <p:nvPr/>
        </p:nvSpPr>
        <p:spPr>
          <a:xfrm>
            <a:off x="5028199" y="4948059"/>
            <a:ext cx="58492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5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50" spc="-15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446" name="正方形/長方形 445">
            <a:extLst>
              <a:ext uri="{FF2B5EF4-FFF2-40B4-BE49-F238E27FC236}">
                <a16:creationId xmlns:a16="http://schemas.microsoft.com/office/drawing/2014/main" id="{0A6B5CA9-1481-084C-9E33-672724547080}"/>
              </a:ext>
            </a:extLst>
          </p:cNvPr>
          <p:cNvSpPr/>
          <p:nvPr/>
        </p:nvSpPr>
        <p:spPr>
          <a:xfrm>
            <a:off x="5753055" y="2417884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" spc="-150">
                <a:latin typeface="Yu Gothic" panose="020B0400000000000000" pitchFamily="34" charset="-128"/>
                <a:ea typeface="Yu Gothic" panose="020B0400000000000000" pitchFamily="34" charset="-128"/>
              </a:rPr>
              <a:t>マグノリア</a:t>
            </a:r>
          </a:p>
          <a:p>
            <a:pPr algn="ctr"/>
            <a:r>
              <a:rPr lang="ja-JP" altLang="en-US" sz="600" spc="-150">
                <a:latin typeface="Yu Gothic" panose="020B0400000000000000" pitchFamily="34" charset="-128"/>
                <a:ea typeface="Yu Gothic" panose="020B0400000000000000" pitchFamily="34" charset="-128"/>
              </a:rPr>
              <a:t>ミケーリア     　</a:t>
            </a:r>
            <a:endParaRPr lang="en-US" altLang="ja-JP" sz="600" spc="-15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アルバ</a:t>
            </a:r>
          </a:p>
        </p:txBody>
      </p:sp>
      <p:grpSp>
        <p:nvGrpSpPr>
          <p:cNvPr id="456" name="グループ化 455">
            <a:extLst>
              <a:ext uri="{FF2B5EF4-FFF2-40B4-BE49-F238E27FC236}">
                <a16:creationId xmlns:a16="http://schemas.microsoft.com/office/drawing/2014/main" id="{B783A34F-BD45-EF4B-B212-5CA5798364CE}"/>
              </a:ext>
            </a:extLst>
          </p:cNvPr>
          <p:cNvGrpSpPr/>
          <p:nvPr/>
        </p:nvGrpSpPr>
        <p:grpSpPr>
          <a:xfrm>
            <a:off x="5736894" y="2023225"/>
            <a:ext cx="541250" cy="742491"/>
            <a:chOff x="5615542" y="2245938"/>
            <a:chExt cx="541250" cy="742491"/>
          </a:xfrm>
        </p:grpSpPr>
        <p:sp>
          <p:nvSpPr>
            <p:cNvPr id="457" name="正方形/長方形 456">
              <a:extLst>
                <a:ext uri="{FF2B5EF4-FFF2-40B4-BE49-F238E27FC236}">
                  <a16:creationId xmlns:a16="http://schemas.microsoft.com/office/drawing/2014/main" id="{2105DE5B-A018-2E47-AEAD-3383243CC81A}"/>
                </a:ext>
              </a:extLst>
            </p:cNvPr>
            <p:cNvSpPr/>
            <p:nvPr/>
          </p:nvSpPr>
          <p:spPr>
            <a:xfrm>
              <a:off x="5728381" y="2245938"/>
              <a:ext cx="31290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500" b="1">
                  <a:solidFill>
                    <a:srgbClr val="99447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香り</a:t>
              </a:r>
            </a:p>
          </p:txBody>
        </p:sp>
        <p:grpSp>
          <p:nvGrpSpPr>
            <p:cNvPr id="458" name="グループ化 457">
              <a:extLst>
                <a:ext uri="{FF2B5EF4-FFF2-40B4-BE49-F238E27FC236}">
                  <a16:creationId xmlns:a16="http://schemas.microsoft.com/office/drawing/2014/main" id="{20F96D69-99F7-2346-ABE7-932AA6FDC183}"/>
                </a:ext>
              </a:extLst>
            </p:cNvPr>
            <p:cNvGrpSpPr/>
            <p:nvPr/>
          </p:nvGrpSpPr>
          <p:grpSpPr>
            <a:xfrm>
              <a:off x="5615542" y="2247299"/>
              <a:ext cx="541250" cy="741130"/>
              <a:chOff x="5615542" y="1758496"/>
              <a:chExt cx="541250" cy="741130"/>
            </a:xfrm>
          </p:grpSpPr>
          <p:sp>
            <p:nvSpPr>
              <p:cNvPr id="461" name="角丸四角形 460">
                <a:extLst>
                  <a:ext uri="{FF2B5EF4-FFF2-40B4-BE49-F238E27FC236}">
                    <a16:creationId xmlns:a16="http://schemas.microsoft.com/office/drawing/2014/main" id="{A1C809F6-FF8E-F84F-A02A-356689FC0990}"/>
                  </a:ext>
                </a:extLst>
              </p:cNvPr>
              <p:cNvSpPr/>
              <p:nvPr/>
            </p:nvSpPr>
            <p:spPr>
              <a:xfrm>
                <a:off x="5615542" y="1769209"/>
                <a:ext cx="541250" cy="730417"/>
              </a:xfrm>
              <a:prstGeom prst="roundRect">
                <a:avLst>
                  <a:gd name="adj" fmla="val 8378"/>
                </a:avLst>
              </a:prstGeom>
              <a:solidFill>
                <a:srgbClr val="B84188">
                  <a:alpha val="20000"/>
                </a:srgbClr>
              </a:solidFill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462" name="図 461" descr="花の絵&#10;&#10;低い精度で自動的に生成された説明">
                <a:extLst>
                  <a:ext uri="{FF2B5EF4-FFF2-40B4-BE49-F238E27FC236}">
                    <a16:creationId xmlns:a16="http://schemas.microsoft.com/office/drawing/2014/main" id="{226107AD-5985-274D-A1E4-F029CE4299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87063" y="1758496"/>
                <a:ext cx="401648" cy="6024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067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5AC750-2149-0E40-9CD1-8756055837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04119" y="586197"/>
            <a:ext cx="10283573" cy="6804638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C276AE3-B588-F04F-A55D-4927B885E71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50394" y="5122106"/>
            <a:ext cx="8067982" cy="216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A3B3D55-DE33-2649-BA66-6C5DDE9A19E9}"/>
              </a:ext>
            </a:extLst>
          </p:cNvPr>
          <p:cNvGrpSpPr/>
          <p:nvPr/>
        </p:nvGrpSpPr>
        <p:grpSpPr>
          <a:xfrm>
            <a:off x="204119" y="569786"/>
            <a:ext cx="9360000" cy="261610"/>
            <a:chOff x="204119" y="601046"/>
            <a:chExt cx="9360000" cy="26161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C735224-FEC2-5649-A008-9B393B9A7E4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119" y="613679"/>
              <a:ext cx="9360000" cy="216000"/>
            </a:xfrm>
            <a:prstGeom prst="rect">
              <a:avLst/>
            </a:prstGeom>
          </p:spPr>
        </p:pic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84AEC93-678F-1949-9794-5769B12EE4C0}"/>
                </a:ext>
              </a:extLst>
            </p:cNvPr>
            <p:cNvGrpSpPr/>
            <p:nvPr/>
          </p:nvGrpSpPr>
          <p:grpSpPr>
            <a:xfrm>
              <a:off x="370294" y="601046"/>
              <a:ext cx="3519196" cy="261610"/>
              <a:chOff x="216767" y="646619"/>
              <a:chExt cx="3519196" cy="261610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45762D4-5208-674C-81E2-EB7DAC5D704C}"/>
                  </a:ext>
                </a:extLst>
              </p:cNvPr>
              <p:cNvSpPr txBox="1"/>
              <p:nvPr/>
            </p:nvSpPr>
            <p:spPr>
              <a:xfrm>
                <a:off x="216767" y="646619"/>
                <a:ext cx="1159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100" b="1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ヘアケア</a:t>
                </a:r>
                <a:r>
                  <a:rPr kumimoji="1" lang="ja-JP" altLang="en-US" sz="800" b="1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シリーズ</a:t>
                </a: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801F68F-0055-ED44-93AF-DB4D614FA5F8}"/>
                  </a:ext>
                </a:extLst>
              </p:cNvPr>
              <p:cNvSpPr txBox="1"/>
              <p:nvPr/>
            </p:nvSpPr>
            <p:spPr>
              <a:xfrm>
                <a:off x="1602045" y="668653"/>
                <a:ext cx="213391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800">
                    <a:latin typeface="Yu Mincho" panose="02020400000000000000" pitchFamily="18" charset="-128"/>
                    <a:ea typeface="Yu Mincho" panose="02020400000000000000" pitchFamily="18" charset="-128"/>
                  </a:rPr>
                  <a:t>一人ひとりに応えるヘアケアで美しい髪へ</a:t>
                </a:r>
              </a:p>
            </p:txBody>
          </p:sp>
        </p:grp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8357110E-8548-9347-90EE-FCD23EA35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37" y="5323"/>
            <a:ext cx="1937779" cy="6454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538BE7-FA2C-AC42-88CC-A2328F9438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784" y="115611"/>
            <a:ext cx="2159000" cy="1143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5A44DBD-FCA7-DB47-AB0A-9BD747909CBE}"/>
              </a:ext>
            </a:extLst>
          </p:cNvPr>
          <p:cNvGrpSpPr/>
          <p:nvPr/>
        </p:nvGrpSpPr>
        <p:grpSpPr>
          <a:xfrm>
            <a:off x="357924" y="5662108"/>
            <a:ext cx="1619008" cy="1726035"/>
            <a:chOff x="369481" y="5662108"/>
            <a:chExt cx="1619008" cy="1726035"/>
          </a:xfrm>
        </p:grpSpPr>
        <p:pic>
          <p:nvPicPr>
            <p:cNvPr id="12" name="図 11" descr="洗面道具, 座る, カップ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016B687D-17B4-1547-A824-5B8CEFDC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364" y="6144610"/>
              <a:ext cx="406400" cy="1104900"/>
            </a:xfrm>
            <a:prstGeom prst="rect">
              <a:avLst/>
            </a:prstGeom>
          </p:spPr>
        </p:pic>
        <p:pic>
          <p:nvPicPr>
            <p:cNvPr id="13" name="図 12" descr="挿絵, 食品, 花 が含まれている画像&#10;&#10;自動的に生成された説明">
              <a:extLst>
                <a:ext uri="{FF2B5EF4-FFF2-40B4-BE49-F238E27FC236}">
                  <a16:creationId xmlns:a16="http://schemas.microsoft.com/office/drawing/2014/main" id="{E1E7286F-8F99-9B47-AA05-57103A15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026" y="6615974"/>
              <a:ext cx="355600" cy="431800"/>
            </a:xfrm>
            <a:prstGeom prst="rect">
              <a:avLst/>
            </a:prstGeom>
          </p:spPr>
        </p:pic>
        <p:pic>
          <p:nvPicPr>
            <p:cNvPr id="14" name="図 13" descr="アイコン&#10;&#10;自動的に生成された説明">
              <a:extLst>
                <a:ext uri="{FF2B5EF4-FFF2-40B4-BE49-F238E27FC236}">
                  <a16:creationId xmlns:a16="http://schemas.microsoft.com/office/drawing/2014/main" id="{CD0280E5-E423-344B-9446-F077F2FA6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657" y="5662108"/>
              <a:ext cx="988615" cy="15120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54FF149-2733-CF49-A195-443B1DF50E9B}"/>
                </a:ext>
              </a:extLst>
            </p:cNvPr>
            <p:cNvSpPr txBox="1"/>
            <p:nvPr/>
          </p:nvSpPr>
          <p:spPr>
            <a:xfrm>
              <a:off x="369481" y="5818004"/>
              <a:ext cx="1112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613689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ディオーラム</a:t>
              </a:r>
            </a:p>
            <a:p>
              <a:r>
                <a:rPr kumimoji="1" lang="ja-JP" altLang="en-US" sz="900" b="1">
                  <a:solidFill>
                    <a:srgbClr val="613689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エンゲージセラム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A89727DE-FCFB-D743-9973-AA3967C568D5}"/>
                </a:ext>
              </a:extLst>
            </p:cNvPr>
            <p:cNvSpPr/>
            <p:nvPr/>
          </p:nvSpPr>
          <p:spPr>
            <a:xfrm>
              <a:off x="563628" y="7180394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4,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95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129CBDC1-F4BF-9742-8AFB-B6A3794E3365}"/>
                </a:ext>
              </a:extLst>
            </p:cNvPr>
            <p:cNvSpPr/>
            <p:nvPr/>
          </p:nvSpPr>
          <p:spPr>
            <a:xfrm>
              <a:off x="836883" y="6149086"/>
              <a:ext cx="11516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67318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みずみずしさ、弾力感、</a:t>
              </a:r>
            </a:p>
            <a:p>
              <a:r>
                <a:rPr lang="ja-JP" altLang="en-US" sz="700" b="1">
                  <a:solidFill>
                    <a:srgbClr val="67318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ツヤがある髪へ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C4F09A9D-0156-D542-9610-BADF36737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508" y="7111782"/>
              <a:ext cx="419100" cy="76200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A455CF9-AEBA-6140-B19D-D4ECB3D37226}"/>
              </a:ext>
            </a:extLst>
          </p:cNvPr>
          <p:cNvGrpSpPr/>
          <p:nvPr/>
        </p:nvGrpSpPr>
        <p:grpSpPr>
          <a:xfrm>
            <a:off x="3758767" y="5428042"/>
            <a:ext cx="6831314" cy="1971576"/>
            <a:chOff x="3583141" y="5456323"/>
            <a:chExt cx="6831314" cy="1971576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65986E9-3F64-3A4F-9E88-9D01592E5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1665" y="6107136"/>
              <a:ext cx="431800" cy="10795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AB2AEFF2-44FE-DF42-B4F3-5EA0E7CB0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228" y="6107136"/>
              <a:ext cx="431800" cy="107950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93EA4F6-D4EC-4544-9131-44FAAA708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1943" y="6107136"/>
              <a:ext cx="431800" cy="1079500"/>
            </a:xfrm>
            <a:prstGeom prst="rect">
              <a:avLst/>
            </a:prstGeom>
          </p:spPr>
        </p:pic>
        <p:pic>
          <p:nvPicPr>
            <p:cNvPr id="23" name="図 22" descr="洗面道具, カップ, 瓶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3D407DFF-80C4-D94F-B6E1-ADC2E665E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2667" y="6107136"/>
              <a:ext cx="431800" cy="1092200"/>
            </a:xfrm>
            <a:prstGeom prst="rect">
              <a:avLst/>
            </a:prstGeom>
          </p:spPr>
        </p:pic>
        <p:pic>
          <p:nvPicPr>
            <p:cNvPr id="24" name="図 23" descr="グラフィカル ユーザー インターフェイス&#10;&#10;中程度の精度で自動的に生成された説明">
              <a:extLst>
                <a:ext uri="{FF2B5EF4-FFF2-40B4-BE49-F238E27FC236}">
                  <a16:creationId xmlns:a16="http://schemas.microsoft.com/office/drawing/2014/main" id="{E2F97D5D-D7C5-E64B-9DB0-0F1CCB6E3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9896" y="6594638"/>
              <a:ext cx="368071" cy="508000"/>
            </a:xfrm>
            <a:prstGeom prst="rect">
              <a:avLst/>
            </a:prstGeom>
          </p:spPr>
        </p:pic>
        <p:pic>
          <p:nvPicPr>
            <p:cNvPr id="25" name="図 24" descr="花の絵が描かれている&#10;&#10;中程度の精度で自動的に生成された説明">
              <a:extLst>
                <a:ext uri="{FF2B5EF4-FFF2-40B4-BE49-F238E27FC236}">
                  <a16:creationId xmlns:a16="http://schemas.microsoft.com/office/drawing/2014/main" id="{66928C10-9BF6-D640-9F9B-B0B08F94E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1821" y="6565174"/>
              <a:ext cx="469900" cy="482600"/>
            </a:xfrm>
            <a:prstGeom prst="rect">
              <a:avLst/>
            </a:prstGeom>
          </p:spPr>
        </p:pic>
        <p:pic>
          <p:nvPicPr>
            <p:cNvPr id="26" name="図 25" descr="花の絵が描かれたcg&#10;&#10;中程度の精度で自動的に生成された説明">
              <a:extLst>
                <a:ext uri="{FF2B5EF4-FFF2-40B4-BE49-F238E27FC236}">
                  <a16:creationId xmlns:a16="http://schemas.microsoft.com/office/drawing/2014/main" id="{9A610896-AB4E-7249-AF4F-CA18E067B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225" y="6590574"/>
              <a:ext cx="495300" cy="457200"/>
            </a:xfrm>
            <a:prstGeom prst="rect">
              <a:avLst/>
            </a:prstGeom>
          </p:spPr>
        </p:pic>
        <p:pic>
          <p:nvPicPr>
            <p:cNvPr id="27" name="図 26" descr="花の絵&#10;&#10;自動的に生成された説明">
              <a:extLst>
                <a:ext uri="{FF2B5EF4-FFF2-40B4-BE49-F238E27FC236}">
                  <a16:creationId xmlns:a16="http://schemas.microsoft.com/office/drawing/2014/main" id="{913266D8-7262-F746-A884-9CDEB0B23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0343" y="6590574"/>
              <a:ext cx="406400" cy="457200"/>
            </a:xfrm>
            <a:prstGeom prst="rect">
              <a:avLst/>
            </a:prstGeom>
          </p:spPr>
        </p:pic>
        <p:pic>
          <p:nvPicPr>
            <p:cNvPr id="28" name="図 27" descr="時計, 挿絵, メーター が含まれている画像&#10;&#10;自動的に生成された説明">
              <a:extLst>
                <a:ext uri="{FF2B5EF4-FFF2-40B4-BE49-F238E27FC236}">
                  <a16:creationId xmlns:a16="http://schemas.microsoft.com/office/drawing/2014/main" id="{5B638C48-F295-EE4D-AD29-F8D711AB4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0743" y="5456323"/>
              <a:ext cx="1267754" cy="151200"/>
            </a:xfrm>
            <a:prstGeom prst="rect">
              <a:avLst/>
            </a:prstGeom>
          </p:spPr>
        </p:pic>
        <p:pic>
          <p:nvPicPr>
            <p:cNvPr id="29" name="図 28" descr="モニター画面に映る文字&#10;&#10;中程度の精度で自動的に生成された説明">
              <a:extLst>
                <a:ext uri="{FF2B5EF4-FFF2-40B4-BE49-F238E27FC236}">
                  <a16:creationId xmlns:a16="http://schemas.microsoft.com/office/drawing/2014/main" id="{C993CA2E-17DF-BC48-AACA-67F243634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5176" y="5456323"/>
              <a:ext cx="1349169" cy="151200"/>
            </a:xfrm>
            <a:prstGeom prst="rect">
              <a:avLst/>
            </a:prstGeom>
          </p:spPr>
        </p:pic>
        <p:pic>
          <p:nvPicPr>
            <p:cNvPr id="30" name="図 29" descr="アイコン&#10;&#10;自動的に生成された説明">
              <a:extLst>
                <a:ext uri="{FF2B5EF4-FFF2-40B4-BE49-F238E27FC236}">
                  <a16:creationId xmlns:a16="http://schemas.microsoft.com/office/drawing/2014/main" id="{6BE97F4B-CD1E-694C-98FE-3CB86BE50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712" y="5456323"/>
              <a:ext cx="1244492" cy="151200"/>
            </a:xfrm>
            <a:prstGeom prst="rect">
              <a:avLst/>
            </a:prstGeom>
          </p:spPr>
        </p:pic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0BF031E8-9E04-F241-8A06-4FAF0A984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3348" y="5456323"/>
              <a:ext cx="1279385" cy="151200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D66E372-7E46-C240-8AD4-362A4928591F}"/>
                </a:ext>
              </a:extLst>
            </p:cNvPr>
            <p:cNvSpPr txBox="1"/>
            <p:nvPr/>
          </p:nvSpPr>
          <p:spPr>
            <a:xfrm>
              <a:off x="3583141" y="5612100"/>
              <a:ext cx="1433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5265A9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グロウシブ</a:t>
              </a:r>
              <a:endParaRPr kumimoji="1" lang="en-US" altLang="ja-JP" sz="900" b="1" dirty="0">
                <a:solidFill>
                  <a:srgbClr val="5265A9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kumimoji="1" lang="ja-JP" altLang="en-US" sz="900" b="1">
                  <a:solidFill>
                    <a:srgbClr val="5265A9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グロウエッセンス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DDF8384-E1B0-DC4D-8CD6-DAEEA67FBF5D}"/>
                </a:ext>
              </a:extLst>
            </p:cNvPr>
            <p:cNvSpPr txBox="1"/>
            <p:nvPr/>
          </p:nvSpPr>
          <p:spPr>
            <a:xfrm>
              <a:off x="5179252" y="5612100"/>
              <a:ext cx="1280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347ABD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オーセナム</a:t>
              </a:r>
              <a:endParaRPr kumimoji="1" lang="en-US" altLang="ja-JP" sz="900" b="1" dirty="0">
                <a:solidFill>
                  <a:srgbClr val="347ABD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kumimoji="1" lang="ja-JP" altLang="en-US" sz="900" b="1">
                  <a:solidFill>
                    <a:srgbClr val="347ABD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ルーセントオーラ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5B4241E-782E-DC45-A918-765B4F029F71}"/>
                </a:ext>
              </a:extLst>
            </p:cNvPr>
            <p:cNvSpPr txBox="1"/>
            <p:nvPr/>
          </p:nvSpPr>
          <p:spPr>
            <a:xfrm>
              <a:off x="6850185" y="5657820"/>
              <a:ext cx="1610031" cy="32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kumimoji="1" lang="ja-JP" altLang="en-US" sz="900" b="1" dirty="0">
                  <a:solidFill>
                    <a:srgbClr val="41938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モイストカーム</a:t>
              </a:r>
            </a:p>
            <a:p>
              <a:pPr>
                <a:lnSpc>
                  <a:spcPts val="900"/>
                </a:lnSpc>
              </a:pPr>
              <a:r>
                <a:rPr kumimoji="1" lang="ja-JP" altLang="en-US" sz="900" b="1" dirty="0">
                  <a:solidFill>
                    <a:srgbClr val="41938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モイスチュアローション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FE00F18-2EBC-9141-A731-61F3B85F2607}"/>
                </a:ext>
              </a:extLst>
            </p:cNvPr>
            <p:cNvSpPr txBox="1"/>
            <p:nvPr/>
          </p:nvSpPr>
          <p:spPr>
            <a:xfrm>
              <a:off x="8606542" y="5657820"/>
              <a:ext cx="1528515" cy="32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kumimoji="1" lang="ja-JP" altLang="en-US" sz="900" b="1" dirty="0">
                  <a:solidFill>
                    <a:srgbClr val="4397B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エイジングスパ</a:t>
              </a:r>
            </a:p>
            <a:p>
              <a:pPr>
                <a:lnSpc>
                  <a:spcPts val="900"/>
                </a:lnSpc>
              </a:pPr>
              <a:r>
                <a:rPr kumimoji="1" lang="ja-JP" altLang="en-US" sz="900" b="1" dirty="0">
                  <a:solidFill>
                    <a:srgbClr val="4397B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リフティング ローション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A805DBD-5117-0B4D-99DB-7B98B42AEC9C}"/>
                </a:ext>
              </a:extLst>
            </p:cNvPr>
            <p:cNvSpPr/>
            <p:nvPr/>
          </p:nvSpPr>
          <p:spPr>
            <a:xfrm>
              <a:off x="3946851" y="7220150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6,600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9736513-75AA-7742-A9E3-9F91F2E3D9C4}"/>
                </a:ext>
              </a:extLst>
            </p:cNvPr>
            <p:cNvSpPr/>
            <p:nvPr/>
          </p:nvSpPr>
          <p:spPr>
            <a:xfrm>
              <a:off x="5592404" y="7220150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6,600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180A9BB-3738-7E4C-B79F-671FCB9971D2}"/>
                </a:ext>
              </a:extLst>
            </p:cNvPr>
            <p:cNvSpPr/>
            <p:nvPr/>
          </p:nvSpPr>
          <p:spPr>
            <a:xfrm>
              <a:off x="7275881" y="7220150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2,200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FFC84A10-0723-8449-A653-8A9D7407C10C}"/>
                </a:ext>
              </a:extLst>
            </p:cNvPr>
            <p:cNvSpPr/>
            <p:nvPr/>
          </p:nvSpPr>
          <p:spPr>
            <a:xfrm>
              <a:off x="8995935" y="7220150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2,200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A6AEA47E-A1D7-D341-BA00-A2675DB20948}"/>
                </a:ext>
              </a:extLst>
            </p:cNvPr>
            <p:cNvSpPr/>
            <p:nvPr/>
          </p:nvSpPr>
          <p:spPr>
            <a:xfrm>
              <a:off x="4295842" y="6149086"/>
              <a:ext cx="8682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4F63AE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豊かで健やかな</a:t>
              </a:r>
            </a:p>
            <a:p>
              <a:r>
                <a:rPr lang="ja-JP" altLang="en-US" sz="700" b="1">
                  <a:solidFill>
                    <a:srgbClr val="4F63AE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黒髪へ</a:t>
              </a: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FEA4A32B-2262-C44A-A4C7-434B305AE870}"/>
                </a:ext>
              </a:extLst>
            </p:cNvPr>
            <p:cNvSpPr/>
            <p:nvPr/>
          </p:nvSpPr>
          <p:spPr>
            <a:xfrm>
              <a:off x="5880327" y="6149086"/>
              <a:ext cx="10046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007AC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健やかな地肌を保ち</a:t>
              </a:r>
            </a:p>
            <a:p>
              <a:r>
                <a:rPr lang="ja-JP" altLang="en-US" sz="700" b="1">
                  <a:solidFill>
                    <a:srgbClr val="007AC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美しさのある髪へ</a:t>
              </a: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6A7BAC7-6537-3F4C-BDCF-2479FB465E1D}"/>
                </a:ext>
              </a:extLst>
            </p:cNvPr>
            <p:cNvSpPr/>
            <p:nvPr/>
          </p:nvSpPr>
          <p:spPr>
            <a:xfrm>
              <a:off x="7595077" y="6149086"/>
              <a:ext cx="112344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00968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乾燥し、かゆみが</a:t>
              </a:r>
            </a:p>
            <a:p>
              <a:r>
                <a:rPr lang="ja-JP" altLang="en-US" sz="700" b="1">
                  <a:solidFill>
                    <a:srgbClr val="00968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出やすくなった地肌に</a:t>
              </a:r>
            </a:p>
            <a:p>
              <a:r>
                <a:rPr lang="ja-JP" altLang="en-US" sz="700" b="1">
                  <a:solidFill>
                    <a:srgbClr val="00968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うるおいを与える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BF7F572E-EC11-AB43-B548-1A985102A0A9}"/>
                </a:ext>
              </a:extLst>
            </p:cNvPr>
            <p:cNvSpPr/>
            <p:nvPr/>
          </p:nvSpPr>
          <p:spPr>
            <a:xfrm>
              <a:off x="9319508" y="6149086"/>
              <a:ext cx="10949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0098B4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うるおいを閉じ込め、</a:t>
              </a:r>
            </a:p>
            <a:p>
              <a:r>
                <a:rPr lang="ja-JP" altLang="en-US" sz="700" b="1">
                  <a:solidFill>
                    <a:srgbClr val="0098B4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健やかな地肌へ</a:t>
              </a:r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34043CA2-B494-2E4A-A073-4A197A987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7600" y="5962355"/>
              <a:ext cx="558800" cy="114300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2F5B2E65-AE3B-F845-B5FE-E2C9D1844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8749" y="5962355"/>
              <a:ext cx="533400" cy="114300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1BD26CB7-520C-024F-9D72-C405C793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5591" y="5962355"/>
              <a:ext cx="533400" cy="114300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ABE1D483-5723-0D43-A42B-43D3B907C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724" y="5962355"/>
              <a:ext cx="533400" cy="114300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8519B3A1-29D1-F34A-9510-D01060451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2013" y="5962355"/>
              <a:ext cx="457200" cy="114300"/>
            </a:xfrm>
            <a:prstGeom prst="rect">
              <a:avLst/>
            </a:prstGeom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6309B3E3-FED1-2142-B640-9610B61E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555" y="7111782"/>
              <a:ext cx="419100" cy="76200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76E9515F-64DC-9E4F-82FC-3EFBAA05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7478" y="7111782"/>
              <a:ext cx="419100" cy="7620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447CBAFF-F552-3646-A535-0805C4B45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9815" y="7111782"/>
              <a:ext cx="419100" cy="76200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F7D8B4B8-9610-CB40-A490-01E39D4B5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538" y="7111782"/>
              <a:ext cx="419100" cy="76200"/>
            </a:xfrm>
            <a:prstGeom prst="rect">
              <a:avLst/>
            </a:prstGeom>
          </p:spPr>
        </p:pic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5C2559CB-4B2E-0A45-BAA4-6032A446B1B0}"/>
              </a:ext>
            </a:extLst>
          </p:cNvPr>
          <p:cNvGrpSpPr/>
          <p:nvPr/>
        </p:nvGrpSpPr>
        <p:grpSpPr>
          <a:xfrm>
            <a:off x="352010" y="934175"/>
            <a:ext cx="10148573" cy="1862441"/>
            <a:chOff x="352010" y="1003403"/>
            <a:chExt cx="10148573" cy="1862441"/>
          </a:xfrm>
        </p:grpSpPr>
        <p:pic>
          <p:nvPicPr>
            <p:cNvPr id="54" name="図 53" descr="ピンク色の瓶&#10;&#10;自動的に生成された説明">
              <a:extLst>
                <a:ext uri="{FF2B5EF4-FFF2-40B4-BE49-F238E27FC236}">
                  <a16:creationId xmlns:a16="http://schemas.microsoft.com/office/drawing/2014/main" id="{CBEEFF41-6353-644A-AD46-BF43B3D29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6007" y="1552036"/>
              <a:ext cx="406400" cy="1104900"/>
            </a:xfrm>
            <a:prstGeom prst="rect">
              <a:avLst/>
            </a:prstGeom>
          </p:spPr>
        </p:pic>
        <p:pic>
          <p:nvPicPr>
            <p:cNvPr id="55" name="図 54" descr="ピンク色の瓶&#10;&#10;自動的に生成された説明">
              <a:extLst>
                <a:ext uri="{FF2B5EF4-FFF2-40B4-BE49-F238E27FC236}">
                  <a16:creationId xmlns:a16="http://schemas.microsoft.com/office/drawing/2014/main" id="{F25FF860-61F9-324E-B909-C6B76B1DE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3760" y="1552036"/>
              <a:ext cx="406400" cy="1104900"/>
            </a:xfrm>
            <a:prstGeom prst="rect">
              <a:avLst/>
            </a:prstGeom>
          </p:spPr>
        </p:pic>
        <p:pic>
          <p:nvPicPr>
            <p:cNvPr id="56" name="図 55" descr="カップ, 洗面道具, 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E7176EB3-675E-9146-A010-F06196CEF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0988" y="1552036"/>
              <a:ext cx="406400" cy="1104900"/>
            </a:xfrm>
            <a:prstGeom prst="rect">
              <a:avLst/>
            </a:prstGeom>
          </p:spPr>
        </p:pic>
        <p:pic>
          <p:nvPicPr>
            <p:cNvPr id="57" name="図 56" descr="洗面道具, カップ, ローション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03CCDB73-1997-EE4C-A801-D30937623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2016" y="1552036"/>
              <a:ext cx="406400" cy="1104900"/>
            </a:xfrm>
            <a:prstGeom prst="rect">
              <a:avLst/>
            </a:prstGeom>
          </p:spPr>
        </p:pic>
        <p:pic>
          <p:nvPicPr>
            <p:cNvPr id="58" name="図 57" descr="洗面道具, カップ, テーブル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8C256125-6CC8-AF40-A53D-E628DF63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8670" y="1552036"/>
              <a:ext cx="406400" cy="1104900"/>
            </a:xfrm>
            <a:prstGeom prst="rect">
              <a:avLst/>
            </a:prstGeom>
          </p:spPr>
        </p:pic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1C3BDC4A-AB53-3140-9F14-65D7A355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2674" y="1552036"/>
              <a:ext cx="406400" cy="1104900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F7DF04CA-3264-8849-8469-AED4E9FA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9764" y="1552036"/>
              <a:ext cx="406400" cy="1104900"/>
            </a:xfrm>
            <a:prstGeom prst="rect">
              <a:avLst/>
            </a:prstGeom>
          </p:spPr>
        </p:pic>
        <p:pic>
          <p:nvPicPr>
            <p:cNvPr id="61" name="図 60" descr="ピンク色の瓶&#10;&#10;自動的に生成された説明">
              <a:extLst>
                <a:ext uri="{FF2B5EF4-FFF2-40B4-BE49-F238E27FC236}">
                  <a16:creationId xmlns:a16="http://schemas.microsoft.com/office/drawing/2014/main" id="{B707C5DB-135A-594D-8C4C-0279EB92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340" y="1549953"/>
              <a:ext cx="415460" cy="1109067"/>
            </a:xfrm>
            <a:prstGeom prst="rect">
              <a:avLst/>
            </a:prstGeom>
          </p:spPr>
        </p:pic>
        <p:pic>
          <p:nvPicPr>
            <p:cNvPr id="62" name="図 61" descr="花, カップ, コーヒーカップ, ローズ が含まれている画像&#10;&#10;自動的に生成された説明">
              <a:extLst>
                <a:ext uri="{FF2B5EF4-FFF2-40B4-BE49-F238E27FC236}">
                  <a16:creationId xmlns:a16="http://schemas.microsoft.com/office/drawing/2014/main" id="{DE54824D-4605-0443-837C-9DE9EAD6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432" y="2039595"/>
              <a:ext cx="330200" cy="457200"/>
            </a:xfrm>
            <a:prstGeom prst="rect">
              <a:avLst/>
            </a:prstGeom>
          </p:spPr>
        </p:pic>
        <p:pic>
          <p:nvPicPr>
            <p:cNvPr id="63" name="図 62" descr="花, 食品, テーブル, 皿 が含まれている画像&#10;&#10;自動的に生成された説明">
              <a:extLst>
                <a:ext uri="{FF2B5EF4-FFF2-40B4-BE49-F238E27FC236}">
                  <a16:creationId xmlns:a16="http://schemas.microsoft.com/office/drawing/2014/main" id="{82A7F159-CAD0-7443-B2BB-1D6B0FF3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0608" y="2064995"/>
              <a:ext cx="330200" cy="431800"/>
            </a:xfrm>
            <a:prstGeom prst="rect">
              <a:avLst/>
            </a:prstGeom>
          </p:spPr>
        </p:pic>
        <p:pic>
          <p:nvPicPr>
            <p:cNvPr id="64" name="図 63" descr="花, 食品, カップ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9E1BD28F-1CC2-1B46-9193-5C469C70D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9310" y="2064995"/>
              <a:ext cx="330200" cy="431800"/>
            </a:xfrm>
            <a:prstGeom prst="rect">
              <a:avLst/>
            </a:prstGeom>
          </p:spPr>
        </p:pic>
        <p:pic>
          <p:nvPicPr>
            <p:cNvPr id="65" name="図 64" descr="花の絵&#10;&#10;中程度の精度で自動的に生成された説明">
              <a:extLst>
                <a:ext uri="{FF2B5EF4-FFF2-40B4-BE49-F238E27FC236}">
                  <a16:creationId xmlns:a16="http://schemas.microsoft.com/office/drawing/2014/main" id="{9E501638-109B-B149-8270-B994AC20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6422" y="2062838"/>
              <a:ext cx="393700" cy="558800"/>
            </a:xfrm>
            <a:prstGeom prst="rect">
              <a:avLst/>
            </a:prstGeom>
          </p:spPr>
        </p:pic>
        <p:pic>
          <p:nvPicPr>
            <p:cNvPr id="66" name="図 65" descr="円 が含まれている画像&#10;&#10;自動的に生成された説明">
              <a:extLst>
                <a:ext uri="{FF2B5EF4-FFF2-40B4-BE49-F238E27FC236}">
                  <a16:creationId xmlns:a16="http://schemas.microsoft.com/office/drawing/2014/main" id="{45E85A6D-2AC2-3F4F-90C0-5F90C2C6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427" y="1988795"/>
              <a:ext cx="355600" cy="508000"/>
            </a:xfrm>
            <a:prstGeom prst="rect">
              <a:avLst/>
            </a:prstGeom>
          </p:spPr>
        </p:pic>
        <p:pic>
          <p:nvPicPr>
            <p:cNvPr id="67" name="図 6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5C7C60-E2B7-D54E-92AD-536DBACD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656" y="1017140"/>
              <a:ext cx="1272000" cy="144000"/>
            </a:xfrm>
            <a:prstGeom prst="rect">
              <a:avLst/>
            </a:prstGeom>
          </p:spPr>
        </p:pic>
        <p:pic>
          <p:nvPicPr>
            <p:cNvPr id="68" name="図 67" descr="アイコン&#10;&#10;自動的に生成された説明">
              <a:extLst>
                <a:ext uri="{FF2B5EF4-FFF2-40B4-BE49-F238E27FC236}">
                  <a16:creationId xmlns:a16="http://schemas.microsoft.com/office/drawing/2014/main" id="{71DA38F0-6B77-174C-96E3-6C57E8AC2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5756" y="1015171"/>
              <a:ext cx="1001250" cy="180000"/>
            </a:xfrm>
            <a:prstGeom prst="rect">
              <a:avLst/>
            </a:prstGeom>
          </p:spPr>
        </p:pic>
        <p:pic>
          <p:nvPicPr>
            <p:cNvPr id="69" name="図 68" descr="モニター画面に映る文字&#10;&#10;中程度の精度で自動的に生成された説明">
              <a:extLst>
                <a:ext uri="{FF2B5EF4-FFF2-40B4-BE49-F238E27FC236}">
                  <a16:creationId xmlns:a16="http://schemas.microsoft.com/office/drawing/2014/main" id="{3419DA53-8FDC-C447-8F8B-D00154C5F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649" y="1016562"/>
              <a:ext cx="1320000" cy="144000"/>
            </a:xfrm>
            <a:prstGeom prst="rect">
              <a:avLst/>
            </a:prstGeom>
          </p:spPr>
        </p:pic>
        <p:pic>
          <p:nvPicPr>
            <p:cNvPr id="70" name="図 69" descr="メーター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4BD2DD5C-5009-AE4E-B0CB-3DF920E8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6317" y="1003403"/>
              <a:ext cx="1263600" cy="187200"/>
            </a:xfrm>
            <a:prstGeom prst="rect">
              <a:avLst/>
            </a:prstGeom>
          </p:spPr>
        </p:pic>
        <p:pic>
          <p:nvPicPr>
            <p:cNvPr id="71" name="図 70" descr="ロゴ&#10;&#10;自動的に生成された説明">
              <a:extLst>
                <a:ext uri="{FF2B5EF4-FFF2-40B4-BE49-F238E27FC236}">
                  <a16:creationId xmlns:a16="http://schemas.microsoft.com/office/drawing/2014/main" id="{3EBEAE4A-6C4A-B64E-966F-966CAB93E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241" y="1003488"/>
              <a:ext cx="1056000" cy="144000"/>
            </a:xfrm>
            <a:prstGeom prst="rect">
              <a:avLst/>
            </a:prstGeom>
          </p:spPr>
        </p:pic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D1313ECC-4FC3-8A44-B0AA-C54F993D40F2}"/>
                </a:ext>
              </a:extLst>
            </p:cNvPr>
            <p:cNvSpPr txBox="1"/>
            <p:nvPr/>
          </p:nvSpPr>
          <p:spPr>
            <a:xfrm>
              <a:off x="1910975" y="1201382"/>
              <a:ext cx="691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C95A9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クエンチ</a:t>
              </a:r>
            </a:p>
            <a:p>
              <a:r>
                <a:rPr kumimoji="1" lang="ja-JP" altLang="en-US" sz="900" b="1">
                  <a:solidFill>
                    <a:srgbClr val="C95A9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ミスト</a:t>
              </a: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046A8D6F-AC1C-9D4D-96E6-D87983ED3090}"/>
                </a:ext>
              </a:extLst>
            </p:cNvPr>
            <p:cNvSpPr txBox="1"/>
            <p:nvPr/>
          </p:nvSpPr>
          <p:spPr>
            <a:xfrm>
              <a:off x="2935040" y="1201382"/>
              <a:ext cx="644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C95A9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クエンチ</a:t>
              </a:r>
            </a:p>
            <a:p>
              <a:r>
                <a:rPr kumimoji="1" lang="ja-JP" altLang="en-US" sz="900" b="1">
                  <a:solidFill>
                    <a:srgbClr val="C95A9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セラム</a:t>
              </a: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C843C4EA-6ECF-3F4B-97F9-7EF359E30469}"/>
                </a:ext>
              </a:extLst>
            </p:cNvPr>
            <p:cNvSpPr txBox="1"/>
            <p:nvPr/>
          </p:nvSpPr>
          <p:spPr>
            <a:xfrm>
              <a:off x="3921586" y="1201382"/>
              <a:ext cx="710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C95A9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クエンチ</a:t>
              </a:r>
            </a:p>
            <a:p>
              <a:r>
                <a:rPr kumimoji="1" lang="ja-JP" altLang="en-US" sz="900" b="1">
                  <a:solidFill>
                    <a:srgbClr val="C95A93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フルイド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367A424-AFDC-AB49-96E9-CA18FDA95E27}"/>
                </a:ext>
              </a:extLst>
            </p:cNvPr>
            <p:cNvSpPr txBox="1"/>
            <p:nvPr/>
          </p:nvSpPr>
          <p:spPr>
            <a:xfrm>
              <a:off x="5078230" y="1201382"/>
              <a:ext cx="1058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D44377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フィルメロウ </a:t>
              </a:r>
            </a:p>
            <a:p>
              <a:r>
                <a:rPr kumimoji="1" lang="ja-JP" altLang="en-US" sz="900" b="1">
                  <a:solidFill>
                    <a:srgbClr val="D44377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ミルク</a:t>
              </a: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438D8225-8AA4-C745-B87F-6386C57B2CA9}"/>
                </a:ext>
              </a:extLst>
            </p:cNvPr>
            <p:cNvSpPr txBox="1"/>
            <p:nvPr/>
          </p:nvSpPr>
          <p:spPr>
            <a:xfrm>
              <a:off x="6631348" y="1201382"/>
              <a:ext cx="999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D1524E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アクアヴィア</a:t>
              </a:r>
            </a:p>
            <a:p>
              <a:r>
                <a:rPr kumimoji="1" lang="ja-JP" altLang="en-US" sz="900" b="1">
                  <a:solidFill>
                    <a:srgbClr val="D1524E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セラム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0B56875E-D074-B644-B63F-3908F24EFECB}"/>
                </a:ext>
              </a:extLst>
            </p:cNvPr>
            <p:cNvSpPr txBox="1"/>
            <p:nvPr/>
          </p:nvSpPr>
          <p:spPr>
            <a:xfrm>
              <a:off x="7697427" y="1201382"/>
              <a:ext cx="10530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D1525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アクアヴィア</a:t>
              </a:r>
            </a:p>
            <a:p>
              <a:r>
                <a:rPr kumimoji="1" lang="ja-JP" altLang="en-US" sz="900" b="1">
                  <a:solidFill>
                    <a:srgbClr val="D1525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モイストセラム</a:t>
              </a: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D4300789-0724-0948-8FAA-70B8B509BC67}"/>
                </a:ext>
              </a:extLst>
            </p:cNvPr>
            <p:cNvSpPr txBox="1"/>
            <p:nvPr/>
          </p:nvSpPr>
          <p:spPr>
            <a:xfrm>
              <a:off x="8677733" y="1201382"/>
              <a:ext cx="640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C6993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スムース </a:t>
              </a:r>
            </a:p>
            <a:p>
              <a:r>
                <a:rPr kumimoji="1" lang="ja-JP" altLang="en-US" sz="900" b="1">
                  <a:solidFill>
                    <a:srgbClr val="C6993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セラム</a:t>
              </a:r>
            </a:p>
          </p:txBody>
        </p:sp>
        <p:pic>
          <p:nvPicPr>
            <p:cNvPr id="79" name="図 78" descr="花, カップ, コーヒーカップ, ローズ が含まれている画像&#10;&#10;自動的に生成された説明">
              <a:extLst>
                <a:ext uri="{FF2B5EF4-FFF2-40B4-BE49-F238E27FC236}">
                  <a16:creationId xmlns:a16="http://schemas.microsoft.com/office/drawing/2014/main" id="{5F05B2AE-F0C4-A448-8BB2-E8AF9B89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6275" y="2039595"/>
              <a:ext cx="330200" cy="457200"/>
            </a:xfrm>
            <a:prstGeom prst="rect">
              <a:avLst/>
            </a:prstGeom>
          </p:spPr>
        </p:pic>
        <p:pic>
          <p:nvPicPr>
            <p:cNvPr id="80" name="図 79" descr="花, カップ, コーヒーカップ, ローズ が含まれている画像&#10;&#10;自動的に生成された説明">
              <a:extLst>
                <a:ext uri="{FF2B5EF4-FFF2-40B4-BE49-F238E27FC236}">
                  <a16:creationId xmlns:a16="http://schemas.microsoft.com/office/drawing/2014/main" id="{E317DC96-D674-AC4D-BD0D-C7625D69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6238" y="2039595"/>
              <a:ext cx="330200" cy="457200"/>
            </a:xfrm>
            <a:prstGeom prst="rect">
              <a:avLst/>
            </a:prstGeom>
          </p:spPr>
        </p:pic>
        <p:pic>
          <p:nvPicPr>
            <p:cNvPr id="81" name="図 80" descr="花, 食品, カップ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7EF28DA1-7AA8-134E-B774-11E6F3363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663" y="2064995"/>
              <a:ext cx="330200" cy="431800"/>
            </a:xfrm>
            <a:prstGeom prst="rect">
              <a:avLst/>
            </a:prstGeom>
          </p:spPr>
        </p:pic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0D92C782-9558-B042-847F-082785D591A8}"/>
                </a:ext>
              </a:extLst>
            </p:cNvPr>
            <p:cNvSpPr/>
            <p:nvPr/>
          </p:nvSpPr>
          <p:spPr>
            <a:xfrm>
              <a:off x="903901" y="1599933"/>
              <a:ext cx="91571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F2928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指通りのよい</a:t>
              </a:r>
              <a:endParaRPr lang="en-US" altLang="ja-JP" sz="700" b="1" dirty="0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00" b="1">
                  <a:solidFill>
                    <a:srgbClr val="F2928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やわらかく</a:t>
              </a:r>
              <a:endParaRPr lang="en-US" altLang="ja-JP" sz="700" b="1" dirty="0">
                <a:solidFill>
                  <a:srgbClr val="F2928B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00" b="1">
                  <a:solidFill>
                    <a:srgbClr val="F2928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まとまる髪へ</a:t>
              </a: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9391C340-F1E6-3E4C-8A62-D3515518A724}"/>
                </a:ext>
              </a:extLst>
            </p:cNvPr>
            <p:cNvSpPr/>
            <p:nvPr/>
          </p:nvSpPr>
          <p:spPr>
            <a:xfrm>
              <a:off x="2285835" y="1599933"/>
              <a:ext cx="91571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C75A9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さらりとした</a:t>
              </a:r>
            </a:p>
            <a:p>
              <a:r>
                <a:rPr lang="ja-JP" altLang="en-US" sz="700" b="1">
                  <a:solidFill>
                    <a:srgbClr val="C75A9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軽やかな髪へ</a:t>
              </a: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7234B092-81B0-FE47-A367-61620B54338D}"/>
                </a:ext>
              </a:extLst>
            </p:cNvPr>
            <p:cNvSpPr/>
            <p:nvPr/>
          </p:nvSpPr>
          <p:spPr>
            <a:xfrm>
              <a:off x="3280747" y="1599933"/>
              <a:ext cx="8607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C75A9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うるおいのある</a:t>
              </a:r>
            </a:p>
            <a:p>
              <a:r>
                <a:rPr lang="ja-JP" altLang="en-US" sz="700" b="1">
                  <a:solidFill>
                    <a:srgbClr val="C75A9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やわらかい髪へ</a:t>
              </a: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09A6ABDD-E53E-BF4C-B173-D6BACB8C87FF}"/>
                </a:ext>
              </a:extLst>
            </p:cNvPr>
            <p:cNvSpPr/>
            <p:nvPr/>
          </p:nvSpPr>
          <p:spPr>
            <a:xfrm>
              <a:off x="4354072" y="1599933"/>
              <a:ext cx="10355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C75A9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うるおいのある</a:t>
              </a:r>
            </a:p>
            <a:p>
              <a:r>
                <a:rPr lang="ja-JP" altLang="en-US" sz="700" b="1">
                  <a:solidFill>
                    <a:srgbClr val="C75A91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しっとりした髪へ</a:t>
              </a: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CCD87B94-3038-BD41-B537-50039DBB18A1}"/>
                </a:ext>
              </a:extLst>
            </p:cNvPr>
            <p:cNvSpPr/>
            <p:nvPr/>
          </p:nvSpPr>
          <p:spPr>
            <a:xfrm>
              <a:off x="5761307" y="1599933"/>
              <a:ext cx="10355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E83077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やわらかく</a:t>
              </a:r>
            </a:p>
            <a:p>
              <a:r>
                <a:rPr lang="ja-JP" altLang="en-US" sz="700" b="1">
                  <a:solidFill>
                    <a:srgbClr val="E83077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指通りのよい髪へ</a:t>
              </a: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BDB6CDDF-7CA6-2640-A367-EB6F6C199694}"/>
                </a:ext>
              </a:extLst>
            </p:cNvPr>
            <p:cNvSpPr/>
            <p:nvPr/>
          </p:nvSpPr>
          <p:spPr>
            <a:xfrm>
              <a:off x="7071994" y="1599933"/>
              <a:ext cx="791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E3464A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さらさらで</a:t>
              </a:r>
            </a:p>
            <a:p>
              <a:r>
                <a:rPr lang="ja-JP" altLang="en-US" sz="700" b="1">
                  <a:solidFill>
                    <a:srgbClr val="E3464A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まとまる髪へ</a:t>
              </a: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C98D5D25-ABC5-6344-813D-51029FA7AC16}"/>
                </a:ext>
              </a:extLst>
            </p:cNvPr>
            <p:cNvSpPr/>
            <p:nvPr/>
          </p:nvSpPr>
          <p:spPr>
            <a:xfrm>
              <a:off x="8128349" y="1599933"/>
              <a:ext cx="7917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E3464A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しっとりと</a:t>
              </a:r>
            </a:p>
            <a:p>
              <a:r>
                <a:rPr lang="ja-JP" altLang="en-US" sz="700" b="1">
                  <a:solidFill>
                    <a:srgbClr val="E3464A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まとまる髪へ</a:t>
              </a: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53588549-E672-1641-B7A3-8D14AAC75E27}"/>
                </a:ext>
              </a:extLst>
            </p:cNvPr>
            <p:cNvSpPr/>
            <p:nvPr/>
          </p:nvSpPr>
          <p:spPr>
            <a:xfrm>
              <a:off x="9465009" y="1599933"/>
              <a:ext cx="10355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CF971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指通りのよい</a:t>
              </a:r>
            </a:p>
            <a:p>
              <a:r>
                <a:rPr lang="ja-JP" altLang="en-US" sz="700" b="1">
                  <a:solidFill>
                    <a:srgbClr val="CF971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さらさらな髪へ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11B1BE93-878F-BD48-B196-E77AFE12E1B4}"/>
                </a:ext>
              </a:extLst>
            </p:cNvPr>
            <p:cNvSpPr/>
            <p:nvPr/>
          </p:nvSpPr>
          <p:spPr>
            <a:xfrm>
              <a:off x="548184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4,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18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9E06E36-37FE-7B4A-9403-92F6B179DA87}"/>
                </a:ext>
              </a:extLst>
            </p:cNvPr>
            <p:cNvSpPr/>
            <p:nvPr/>
          </p:nvSpPr>
          <p:spPr>
            <a:xfrm>
              <a:off x="1973063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200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A846D127-4292-EC46-AE08-96916BAF1740}"/>
                </a:ext>
              </a:extLst>
            </p:cNvPr>
            <p:cNvSpPr/>
            <p:nvPr/>
          </p:nvSpPr>
          <p:spPr>
            <a:xfrm>
              <a:off x="3021918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860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056EAD25-8E1F-2849-AACA-3B270B8E47B2}"/>
                </a:ext>
              </a:extLst>
            </p:cNvPr>
            <p:cNvSpPr/>
            <p:nvPr/>
          </p:nvSpPr>
          <p:spPr>
            <a:xfrm>
              <a:off x="4098205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100g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860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98235731-DEE6-8E49-94F0-F0134266DF6D}"/>
                </a:ext>
              </a:extLst>
            </p:cNvPr>
            <p:cNvSpPr/>
            <p:nvPr/>
          </p:nvSpPr>
          <p:spPr>
            <a:xfrm>
              <a:off x="5437817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100g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860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A2778D1A-A461-9B4A-B44C-5F049AC34607}"/>
                </a:ext>
              </a:extLst>
            </p:cNvPr>
            <p:cNvSpPr/>
            <p:nvPr/>
          </p:nvSpPr>
          <p:spPr>
            <a:xfrm>
              <a:off x="6781131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860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4EB6B7E7-654F-F640-A9FE-21B633552F06}"/>
                </a:ext>
              </a:extLst>
            </p:cNvPr>
            <p:cNvSpPr/>
            <p:nvPr/>
          </p:nvSpPr>
          <p:spPr>
            <a:xfrm>
              <a:off x="7829986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860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F6855D79-2579-694E-A088-F61BEC297B2A}"/>
                </a:ext>
              </a:extLst>
            </p:cNvPr>
            <p:cNvSpPr/>
            <p:nvPr/>
          </p:nvSpPr>
          <p:spPr>
            <a:xfrm>
              <a:off x="9134876" y="2658095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2,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860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pic>
          <p:nvPicPr>
            <p:cNvPr id="98" name="図 97">
              <a:extLst>
                <a:ext uri="{FF2B5EF4-FFF2-40B4-BE49-F238E27FC236}">
                  <a16:creationId xmlns:a16="http://schemas.microsoft.com/office/drawing/2014/main" id="{396DDC7F-08B5-7240-949C-2D6F97D9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389" y="2547404"/>
              <a:ext cx="419100" cy="76200"/>
            </a:xfrm>
            <a:prstGeom prst="rect">
              <a:avLst/>
            </a:prstGeom>
          </p:spPr>
        </p:pic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76EE6493-6662-D841-B6A6-963E33E1B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8992" y="2547404"/>
              <a:ext cx="419100" cy="76200"/>
            </a:xfrm>
            <a:prstGeom prst="rect">
              <a:avLst/>
            </a:prstGeom>
          </p:spPr>
        </p:pic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A03E0052-1F38-DF4C-9393-10AAB1F16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2460" y="2547404"/>
              <a:ext cx="419100" cy="76200"/>
            </a:xfrm>
            <a:prstGeom prst="rect">
              <a:avLst/>
            </a:prstGeom>
          </p:spPr>
        </p:pic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A23B2F06-5173-AB46-B10F-E3ECFE57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7631" y="2547404"/>
              <a:ext cx="419100" cy="76200"/>
            </a:xfrm>
            <a:prstGeom prst="rect">
              <a:avLst/>
            </a:prstGeom>
          </p:spPr>
        </p:pic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17A6FE04-098D-0C41-BB9C-8B7681579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5932" y="2547404"/>
              <a:ext cx="419100" cy="76200"/>
            </a:xfrm>
            <a:prstGeom prst="rect">
              <a:avLst/>
            </a:prstGeom>
          </p:spPr>
        </p:pic>
        <p:pic>
          <p:nvPicPr>
            <p:cNvPr id="103" name="図 102">
              <a:extLst>
                <a:ext uri="{FF2B5EF4-FFF2-40B4-BE49-F238E27FC236}">
                  <a16:creationId xmlns:a16="http://schemas.microsoft.com/office/drawing/2014/main" id="{F8266479-FDA7-6A48-B354-F9A5D9CE6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1408" y="2547404"/>
              <a:ext cx="419100" cy="76200"/>
            </a:xfrm>
            <a:prstGeom prst="rect">
              <a:avLst/>
            </a:prstGeom>
          </p:spPr>
        </p:pic>
        <p:pic>
          <p:nvPicPr>
            <p:cNvPr id="104" name="図 103">
              <a:extLst>
                <a:ext uri="{FF2B5EF4-FFF2-40B4-BE49-F238E27FC236}">
                  <a16:creationId xmlns:a16="http://schemas.microsoft.com/office/drawing/2014/main" id="{36CCFA2D-477B-2D49-BFDC-DA7A2C539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4680" y="2547404"/>
              <a:ext cx="419100" cy="76200"/>
            </a:xfrm>
            <a:prstGeom prst="rect">
              <a:avLst/>
            </a:prstGeom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B5989A84-D51B-E246-A0DE-362E1CA5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4359" y="2547404"/>
              <a:ext cx="419100" cy="76200"/>
            </a:xfrm>
            <a:prstGeom prst="rect">
              <a:avLst/>
            </a:prstGeom>
          </p:spPr>
        </p:pic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EE964C4E-14F4-EF46-892B-6DF8C5D3AEE3}"/>
                </a:ext>
              </a:extLst>
            </p:cNvPr>
            <p:cNvSpPr txBox="1"/>
            <p:nvPr/>
          </p:nvSpPr>
          <p:spPr>
            <a:xfrm>
              <a:off x="352010" y="1201382"/>
              <a:ext cx="1511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F2928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リペアリティ</a:t>
              </a:r>
            </a:p>
            <a:p>
              <a:r>
                <a:rPr kumimoji="1" lang="ja-JP" altLang="en-US" sz="900" b="1">
                  <a:solidFill>
                    <a:srgbClr val="F2928B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スーペリアエッセンス</a:t>
              </a:r>
            </a:p>
          </p:txBody>
        </p: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F08741B-BC05-0B49-A6A9-4A028A167005}"/>
              </a:ext>
            </a:extLst>
          </p:cNvPr>
          <p:cNvGrpSpPr/>
          <p:nvPr/>
        </p:nvGrpSpPr>
        <p:grpSpPr>
          <a:xfrm>
            <a:off x="369481" y="3160364"/>
            <a:ext cx="10320399" cy="1857501"/>
            <a:chOff x="369481" y="3293863"/>
            <a:chExt cx="10320399" cy="1857501"/>
          </a:xfrm>
        </p:grpSpPr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E45D6C96-8C90-1746-B990-44D63614561A}"/>
                </a:ext>
              </a:extLst>
            </p:cNvPr>
            <p:cNvGrpSpPr/>
            <p:nvPr/>
          </p:nvGrpSpPr>
          <p:grpSpPr>
            <a:xfrm>
              <a:off x="6870383" y="3325613"/>
              <a:ext cx="3819497" cy="1825751"/>
              <a:chOff x="6685967" y="3216461"/>
              <a:chExt cx="3819497" cy="1825751"/>
            </a:xfrm>
          </p:grpSpPr>
          <p:pic>
            <p:nvPicPr>
              <p:cNvPr id="137" name="図 136" descr="背景パターン&#10;&#10;自動的に生成された説明">
                <a:extLst>
                  <a:ext uri="{FF2B5EF4-FFF2-40B4-BE49-F238E27FC236}">
                    <a16:creationId xmlns:a16="http://schemas.microsoft.com/office/drawing/2014/main" id="{9D14F269-9A5D-AA4F-8769-6D723BF26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4211" y="3620272"/>
                <a:ext cx="304800" cy="1231900"/>
              </a:xfrm>
              <a:prstGeom prst="rect">
                <a:avLst/>
              </a:prstGeom>
            </p:spPr>
          </p:pic>
          <p:pic>
            <p:nvPicPr>
              <p:cNvPr id="138" name="図 137" descr="瓶の飲み物&#10;&#10;自動的に生成された説明">
                <a:extLst>
                  <a:ext uri="{FF2B5EF4-FFF2-40B4-BE49-F238E27FC236}">
                    <a16:creationId xmlns:a16="http://schemas.microsoft.com/office/drawing/2014/main" id="{2F7DDFA0-8055-6048-9302-0369C67C5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77017" y="3754508"/>
                <a:ext cx="406400" cy="1092200"/>
              </a:xfrm>
              <a:prstGeom prst="rect">
                <a:avLst/>
              </a:prstGeom>
            </p:spPr>
          </p:pic>
          <p:pic>
            <p:nvPicPr>
              <p:cNvPr id="139" name="図 138">
                <a:extLst>
                  <a:ext uri="{FF2B5EF4-FFF2-40B4-BE49-F238E27FC236}">
                    <a16:creationId xmlns:a16="http://schemas.microsoft.com/office/drawing/2014/main" id="{68BE4061-7555-F24B-B66F-7B6D31749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1947" y="3761403"/>
                <a:ext cx="406400" cy="1092200"/>
              </a:xfrm>
              <a:prstGeom prst="rect">
                <a:avLst/>
              </a:prstGeom>
            </p:spPr>
          </p:pic>
          <p:pic>
            <p:nvPicPr>
              <p:cNvPr id="140" name="図 139" descr="花, コンパクトディスク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14BD41F-2E67-1441-8F35-0743D57B5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46028" y="4232538"/>
                <a:ext cx="444500" cy="444500"/>
              </a:xfrm>
              <a:prstGeom prst="rect">
                <a:avLst/>
              </a:prstGeom>
            </p:spPr>
          </p:pic>
          <p:pic>
            <p:nvPicPr>
              <p:cNvPr id="141" name="図 140" descr="アイコン&#10;&#10;自動的に生成された説明">
                <a:extLst>
                  <a:ext uri="{FF2B5EF4-FFF2-40B4-BE49-F238E27FC236}">
                    <a16:creationId xmlns:a16="http://schemas.microsoft.com/office/drawing/2014/main" id="{A2B3C572-1F9B-624C-AFE6-994B7D6F6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9368" y="3216461"/>
                <a:ext cx="1323000" cy="151200"/>
              </a:xfrm>
              <a:prstGeom prst="rect">
                <a:avLst/>
              </a:prstGeom>
            </p:spPr>
          </p:pic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C761385B-D240-8648-98C8-D66757FFAC4E}"/>
                  </a:ext>
                </a:extLst>
              </p:cNvPr>
              <p:cNvSpPr txBox="1"/>
              <p:nvPr/>
            </p:nvSpPr>
            <p:spPr>
              <a:xfrm>
                <a:off x="6685967" y="3393343"/>
                <a:ext cx="14172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デイライト</a:t>
                </a:r>
                <a:r>
                  <a:rPr kumimoji="1" lang="en-US" altLang="ja-JP" sz="900" b="1" dirty="0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 </a:t>
                </a:r>
                <a:r>
                  <a:rPr kumimoji="1" lang="ja-JP" altLang="en-US" sz="900" b="1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シャワー</a:t>
                </a:r>
              </a:p>
            </p:txBody>
          </p:sp>
          <p:sp>
            <p:nvSpPr>
              <p:cNvPr id="143" name="テキスト ボックス 142">
                <a:extLst>
                  <a:ext uri="{FF2B5EF4-FFF2-40B4-BE49-F238E27FC236}">
                    <a16:creationId xmlns:a16="http://schemas.microsoft.com/office/drawing/2014/main" id="{919109A7-50E0-164B-BF68-AA880222E38D}"/>
                  </a:ext>
                </a:extLst>
              </p:cNvPr>
              <p:cNvSpPr txBox="1"/>
              <p:nvPr/>
            </p:nvSpPr>
            <p:spPr>
              <a:xfrm>
                <a:off x="7861360" y="3376845"/>
                <a:ext cx="8739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デイライト</a:t>
                </a:r>
              </a:p>
              <a:p>
                <a:r>
                  <a:rPr kumimoji="1" lang="ja-JP" altLang="en-US" sz="900" b="1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セラム</a:t>
                </a:r>
              </a:p>
            </p:txBody>
          </p:sp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7E940D7C-4D4D-1746-BE6B-533DB5860D73}"/>
                  </a:ext>
                </a:extLst>
              </p:cNvPr>
              <p:cNvSpPr txBox="1"/>
              <p:nvPr/>
            </p:nvSpPr>
            <p:spPr>
              <a:xfrm>
                <a:off x="9084826" y="3369950"/>
                <a:ext cx="8991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デイライト</a:t>
                </a:r>
              </a:p>
              <a:p>
                <a:r>
                  <a:rPr kumimoji="1" lang="ja-JP" altLang="en-US" sz="900" b="1">
                    <a:solidFill>
                      <a:srgbClr val="DE8647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エッセンス</a:t>
                </a:r>
              </a:p>
            </p:txBody>
          </p:sp>
          <p:sp>
            <p:nvSpPr>
              <p:cNvPr id="145" name="正方形/長方形 144">
                <a:extLst>
                  <a:ext uri="{FF2B5EF4-FFF2-40B4-BE49-F238E27FC236}">
                    <a16:creationId xmlns:a16="http://schemas.microsoft.com/office/drawing/2014/main" id="{3624C4D9-09DA-964C-8975-218818A4E8C0}"/>
                  </a:ext>
                </a:extLst>
              </p:cNvPr>
              <p:cNvSpPr/>
              <p:nvPr/>
            </p:nvSpPr>
            <p:spPr>
              <a:xfrm>
                <a:off x="6729854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80g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32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sp>
            <p:nvSpPr>
              <p:cNvPr id="146" name="正方形/長方形 145">
                <a:extLst>
                  <a:ext uri="{FF2B5EF4-FFF2-40B4-BE49-F238E27FC236}">
                    <a16:creationId xmlns:a16="http://schemas.microsoft.com/office/drawing/2014/main" id="{4BDC73AD-E618-6741-98BD-3ADF5146BDE5}"/>
                  </a:ext>
                </a:extLst>
              </p:cNvPr>
              <p:cNvSpPr/>
              <p:nvPr/>
            </p:nvSpPr>
            <p:spPr>
              <a:xfrm>
                <a:off x="7847152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100mL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2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86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sp>
            <p:nvSpPr>
              <p:cNvPr id="147" name="正方形/長方形 146">
                <a:extLst>
                  <a:ext uri="{FF2B5EF4-FFF2-40B4-BE49-F238E27FC236}">
                    <a16:creationId xmlns:a16="http://schemas.microsoft.com/office/drawing/2014/main" id="{6C9291FE-A258-F74C-AE66-771CDBF88CA6}"/>
                  </a:ext>
                </a:extLst>
              </p:cNvPr>
              <p:cNvSpPr/>
              <p:nvPr/>
            </p:nvSpPr>
            <p:spPr>
              <a:xfrm>
                <a:off x="9030829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100mL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2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86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pic>
            <p:nvPicPr>
              <p:cNvPr id="148" name="図 147" descr="花, コンパクトディスク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4BAF551-FE21-8345-9017-246D7501A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39839" y="4232538"/>
                <a:ext cx="444500" cy="444500"/>
              </a:xfrm>
              <a:prstGeom prst="rect">
                <a:avLst/>
              </a:prstGeom>
            </p:spPr>
          </p:pic>
          <p:pic>
            <p:nvPicPr>
              <p:cNvPr id="149" name="図 148" descr="花, コンパクトディスク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5F4B5B7-3C94-9340-BF51-D5421FE4D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7469" y="4232538"/>
                <a:ext cx="444500" cy="444500"/>
              </a:xfrm>
              <a:prstGeom prst="rect">
                <a:avLst/>
              </a:prstGeom>
            </p:spPr>
          </p:pic>
          <p:sp>
            <p:nvSpPr>
              <p:cNvPr id="150" name="正方形/長方形 149">
                <a:extLst>
                  <a:ext uri="{FF2B5EF4-FFF2-40B4-BE49-F238E27FC236}">
                    <a16:creationId xmlns:a16="http://schemas.microsoft.com/office/drawing/2014/main" id="{5B056FEA-2FD9-6F4B-8BE1-A60D33BD02D9}"/>
                  </a:ext>
                </a:extLst>
              </p:cNvPr>
              <p:cNvSpPr/>
              <p:nvPr/>
            </p:nvSpPr>
            <p:spPr>
              <a:xfrm>
                <a:off x="7024471" y="3793640"/>
                <a:ext cx="1142178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紫外線から</a:t>
                </a:r>
              </a:p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髪を守り</a:t>
                </a:r>
              </a:p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ツヤのある髪へ</a:t>
                </a:r>
              </a:p>
            </p:txBody>
          </p:sp>
          <p:sp>
            <p:nvSpPr>
              <p:cNvPr id="151" name="正方形/長方形 150">
                <a:extLst>
                  <a:ext uri="{FF2B5EF4-FFF2-40B4-BE49-F238E27FC236}">
                    <a16:creationId xmlns:a16="http://schemas.microsoft.com/office/drawing/2014/main" id="{DE96514E-0B42-684A-BA2E-28028251513B}"/>
                  </a:ext>
                </a:extLst>
              </p:cNvPr>
              <p:cNvSpPr/>
              <p:nvPr/>
            </p:nvSpPr>
            <p:spPr>
              <a:xfrm>
                <a:off x="8167134" y="3793640"/>
                <a:ext cx="1142178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紫外線から髪を守り</a:t>
                </a:r>
              </a:p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なめらかで</a:t>
                </a:r>
              </a:p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つややかな髪へ</a:t>
                </a:r>
              </a:p>
            </p:txBody>
          </p:sp>
          <p:sp>
            <p:nvSpPr>
              <p:cNvPr id="152" name="正方形/長方形 151">
                <a:extLst>
                  <a:ext uri="{FF2B5EF4-FFF2-40B4-BE49-F238E27FC236}">
                    <a16:creationId xmlns:a16="http://schemas.microsoft.com/office/drawing/2014/main" id="{C06CB101-F6F8-1640-A911-F344C0C70F79}"/>
                  </a:ext>
                </a:extLst>
              </p:cNvPr>
              <p:cNvSpPr/>
              <p:nvPr/>
            </p:nvSpPr>
            <p:spPr>
              <a:xfrm>
                <a:off x="9363286" y="3793640"/>
                <a:ext cx="1142178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紫外線から髪を守り</a:t>
                </a:r>
              </a:p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やわらかで</a:t>
                </a:r>
              </a:p>
              <a:p>
                <a:r>
                  <a:rPr lang="ja-JP" altLang="en-US" sz="700" b="1">
                    <a:solidFill>
                      <a:srgbClr val="EC833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つややかな髪へ</a:t>
                </a:r>
              </a:p>
            </p:txBody>
          </p:sp>
          <p:pic>
            <p:nvPicPr>
              <p:cNvPr id="153" name="図 152">
                <a:extLst>
                  <a:ext uri="{FF2B5EF4-FFF2-40B4-BE49-F238E27FC236}">
                    <a16:creationId xmlns:a16="http://schemas.microsoft.com/office/drawing/2014/main" id="{08011245-6BA2-C843-84B7-F96D9FF47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56974" y="4736060"/>
                <a:ext cx="419100" cy="76200"/>
              </a:xfrm>
              <a:prstGeom prst="rect">
                <a:avLst/>
              </a:prstGeom>
            </p:spPr>
          </p:pic>
          <p:pic>
            <p:nvPicPr>
              <p:cNvPr id="154" name="図 153">
                <a:extLst>
                  <a:ext uri="{FF2B5EF4-FFF2-40B4-BE49-F238E27FC236}">
                    <a16:creationId xmlns:a16="http://schemas.microsoft.com/office/drawing/2014/main" id="{FA403104-E25D-B243-853E-984200F59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56141" y="4736060"/>
                <a:ext cx="419100" cy="76200"/>
              </a:xfrm>
              <a:prstGeom prst="rect">
                <a:avLst/>
              </a:prstGeom>
            </p:spPr>
          </p:pic>
          <p:pic>
            <p:nvPicPr>
              <p:cNvPr id="155" name="図 154">
                <a:extLst>
                  <a:ext uri="{FF2B5EF4-FFF2-40B4-BE49-F238E27FC236}">
                    <a16:creationId xmlns:a16="http://schemas.microsoft.com/office/drawing/2014/main" id="{CB2413E9-1C54-3245-BEE5-39EE81F84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17469" y="4736060"/>
                <a:ext cx="419100" cy="76200"/>
              </a:xfrm>
              <a:prstGeom prst="rect">
                <a:avLst/>
              </a:prstGeom>
            </p:spPr>
          </p:pic>
        </p:grpSp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71561FE5-594A-3648-9547-0F9E7C23DBE0}"/>
                </a:ext>
              </a:extLst>
            </p:cNvPr>
            <p:cNvGrpSpPr/>
            <p:nvPr/>
          </p:nvGrpSpPr>
          <p:grpSpPr>
            <a:xfrm>
              <a:off x="369481" y="3293863"/>
              <a:ext cx="5542205" cy="1857501"/>
              <a:chOff x="369481" y="3184711"/>
              <a:chExt cx="5542205" cy="1857501"/>
            </a:xfrm>
          </p:grpSpPr>
          <p:pic>
            <p:nvPicPr>
              <p:cNvPr id="110" name="図 109" descr="ピンク色の瓶&#10;&#10;自動的に生成された説明">
                <a:extLst>
                  <a:ext uri="{FF2B5EF4-FFF2-40B4-BE49-F238E27FC236}">
                    <a16:creationId xmlns:a16="http://schemas.microsoft.com/office/drawing/2014/main" id="{9A0BB1C9-6657-DB40-B449-C77588C9E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2072" y="3741808"/>
                <a:ext cx="406400" cy="1104900"/>
              </a:xfrm>
              <a:prstGeom prst="rect">
                <a:avLst/>
              </a:prstGeom>
            </p:spPr>
          </p:pic>
          <p:pic>
            <p:nvPicPr>
              <p:cNvPr id="111" name="図 110" descr="洗面道具, 座る, テーブル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26E60DA-8BA8-A943-9F3B-4B8C43AA0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3681" y="3741808"/>
                <a:ext cx="406400" cy="1104900"/>
              </a:xfrm>
              <a:prstGeom prst="rect">
                <a:avLst/>
              </a:prstGeom>
            </p:spPr>
          </p:pic>
          <p:pic>
            <p:nvPicPr>
              <p:cNvPr id="112" name="図 111" descr="洗面道具, 座る, テーブル, ローショ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EDEB5F4-6ACF-1541-BC58-82AA78D98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27780" y="3741808"/>
                <a:ext cx="406400" cy="1104900"/>
              </a:xfrm>
              <a:prstGeom prst="rect">
                <a:avLst/>
              </a:prstGeom>
            </p:spPr>
          </p:pic>
          <p:pic>
            <p:nvPicPr>
              <p:cNvPr id="113" name="図 112" descr="洗面道具, 座る, テーブル, モニター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8CFC743-46C5-EE43-82DA-192D14C34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9833" y="3741808"/>
                <a:ext cx="406400" cy="1104900"/>
              </a:xfrm>
              <a:prstGeom prst="rect">
                <a:avLst/>
              </a:prstGeom>
            </p:spPr>
          </p:pic>
          <p:pic>
            <p:nvPicPr>
              <p:cNvPr id="114" name="図 113" descr="花, ランプ, 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98D036DF-0B92-8646-A4AF-2BF69C72E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9133" y="4185857"/>
                <a:ext cx="457200" cy="635000"/>
              </a:xfrm>
              <a:prstGeom prst="rect">
                <a:avLst/>
              </a:prstGeom>
            </p:spPr>
          </p:pic>
          <p:pic>
            <p:nvPicPr>
              <p:cNvPr id="115" name="図 114" descr="花の絵&#10;&#10;低い精度で自動的に生成された説明">
                <a:extLst>
                  <a:ext uri="{FF2B5EF4-FFF2-40B4-BE49-F238E27FC236}">
                    <a16:creationId xmlns:a16="http://schemas.microsoft.com/office/drawing/2014/main" id="{D4A9DBA4-FD68-304F-BB7A-96F7CCA7E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93195" y="4245238"/>
                <a:ext cx="406400" cy="431800"/>
              </a:xfrm>
              <a:prstGeom prst="rect">
                <a:avLst/>
              </a:prstGeom>
            </p:spPr>
          </p:pic>
          <p:pic>
            <p:nvPicPr>
              <p:cNvPr id="116" name="図 115" descr="皿の上に置かれている花&#10;&#10;中程度の精度で自動的に生成された説明">
                <a:extLst>
                  <a:ext uri="{FF2B5EF4-FFF2-40B4-BE49-F238E27FC236}">
                    <a16:creationId xmlns:a16="http://schemas.microsoft.com/office/drawing/2014/main" id="{CED16F9D-A6F2-0F4F-8517-037C8532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8039" y="4245238"/>
                <a:ext cx="330200" cy="431800"/>
              </a:xfrm>
              <a:prstGeom prst="rect">
                <a:avLst/>
              </a:prstGeom>
            </p:spPr>
          </p:pic>
          <p:pic>
            <p:nvPicPr>
              <p:cNvPr id="117" name="図 116" descr="花の絵&#10;&#10;低い精度で自動的に生成された説明">
                <a:extLst>
                  <a:ext uri="{FF2B5EF4-FFF2-40B4-BE49-F238E27FC236}">
                    <a16:creationId xmlns:a16="http://schemas.microsoft.com/office/drawing/2014/main" id="{3D1C1A1D-BF31-9B45-BC2B-A55A3B07E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5221" y="4245238"/>
                <a:ext cx="406400" cy="431800"/>
              </a:xfrm>
              <a:prstGeom prst="rect">
                <a:avLst/>
              </a:prstGeom>
            </p:spPr>
          </p:pic>
          <p:pic>
            <p:nvPicPr>
              <p:cNvPr id="118" name="図 117" descr="アイコン&#10;&#10;自動的に生成された説明">
                <a:extLst>
                  <a:ext uri="{FF2B5EF4-FFF2-40B4-BE49-F238E27FC236}">
                    <a16:creationId xmlns:a16="http://schemas.microsoft.com/office/drawing/2014/main" id="{538F0F4F-3667-434D-964C-9C8EBD67B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656" y="3184711"/>
                <a:ext cx="847906" cy="187200"/>
              </a:xfrm>
              <a:prstGeom prst="rect">
                <a:avLst/>
              </a:prstGeom>
            </p:spPr>
          </p:pic>
          <p:pic>
            <p:nvPicPr>
              <p:cNvPr id="119" name="図 118" descr="アイコン&#10;&#10;自動的に生成された説明">
                <a:extLst>
                  <a:ext uri="{FF2B5EF4-FFF2-40B4-BE49-F238E27FC236}">
                    <a16:creationId xmlns:a16="http://schemas.microsoft.com/office/drawing/2014/main" id="{0BF2D506-6B40-C943-B698-F96C66E33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8542" y="3210111"/>
                <a:ext cx="1209600" cy="151200"/>
              </a:xfrm>
              <a:prstGeom prst="rect">
                <a:avLst/>
              </a:prstGeom>
            </p:spPr>
          </p:pic>
          <p:pic>
            <p:nvPicPr>
              <p:cNvPr id="120" name="図 119" descr="ロゴ, アイコン&#10;&#10;中程度の精度で自動的に生成された説明">
                <a:extLst>
                  <a:ext uri="{FF2B5EF4-FFF2-40B4-BE49-F238E27FC236}">
                    <a16:creationId xmlns:a16="http://schemas.microsoft.com/office/drawing/2014/main" id="{8B0BC9B4-58F1-214C-8820-EA0EF89BB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68164" y="3210111"/>
                <a:ext cx="1267754" cy="151200"/>
              </a:xfrm>
              <a:prstGeom prst="rect">
                <a:avLst/>
              </a:prstGeom>
            </p:spPr>
          </p:pic>
          <p:sp>
            <p:nvSpPr>
              <p:cNvPr id="121" name="テキスト ボックス 120">
                <a:extLst>
                  <a:ext uri="{FF2B5EF4-FFF2-40B4-BE49-F238E27FC236}">
                    <a16:creationId xmlns:a16="http://schemas.microsoft.com/office/drawing/2014/main" id="{FC1B48BB-74DD-2C4E-80A9-D5566654417B}"/>
                  </a:ext>
                </a:extLst>
              </p:cNvPr>
              <p:cNvSpPr txBox="1"/>
              <p:nvPr/>
            </p:nvSpPr>
            <p:spPr>
              <a:xfrm>
                <a:off x="369481" y="3366398"/>
                <a:ext cx="1142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A9498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エクイアル</a:t>
                </a:r>
              </a:p>
              <a:p>
                <a:r>
                  <a:rPr kumimoji="1" lang="ja-JP" altLang="en-US" sz="900" b="1">
                    <a:solidFill>
                      <a:srgbClr val="A94986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フォースミスト</a:t>
                </a:r>
              </a:p>
            </p:txBody>
          </p:sp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A9F51861-660D-FB45-A91E-027BC69EC3CA}"/>
                  </a:ext>
                </a:extLst>
              </p:cNvPr>
              <p:cNvSpPr txBox="1"/>
              <p:nvPr/>
            </p:nvSpPr>
            <p:spPr>
              <a:xfrm>
                <a:off x="1547747" y="3378576"/>
                <a:ext cx="1142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BA29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イミュライズ</a:t>
                </a:r>
              </a:p>
              <a:p>
                <a:r>
                  <a:rPr kumimoji="1" lang="ja-JP" altLang="en-US" sz="900" b="1">
                    <a:solidFill>
                      <a:srgbClr val="BA29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エクシードセラム</a:t>
                </a:r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5555AED1-76B3-DB49-8C55-A328608CFF9C}"/>
                  </a:ext>
                </a:extLst>
              </p:cNvPr>
              <p:cNvSpPr txBox="1"/>
              <p:nvPr/>
            </p:nvSpPr>
            <p:spPr>
              <a:xfrm>
                <a:off x="2795924" y="3378576"/>
                <a:ext cx="1359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BA29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イミュライズ </a:t>
                </a:r>
              </a:p>
              <a:p>
                <a:r>
                  <a:rPr kumimoji="1" lang="ja-JP" altLang="en-US" sz="900" b="1">
                    <a:solidFill>
                      <a:srgbClr val="BA29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ジェルステムライザー</a:t>
                </a:r>
              </a:p>
            </p:txBody>
          </p:sp>
          <p:sp>
            <p:nvSpPr>
              <p:cNvPr id="124" name="テキスト ボックス 123">
                <a:extLst>
                  <a:ext uri="{FF2B5EF4-FFF2-40B4-BE49-F238E27FC236}">
                    <a16:creationId xmlns:a16="http://schemas.microsoft.com/office/drawing/2014/main" id="{69168748-8CCC-0245-923D-125D6DC17739}"/>
                  </a:ext>
                </a:extLst>
              </p:cNvPr>
              <p:cNvSpPr txBox="1"/>
              <p:nvPr/>
            </p:nvSpPr>
            <p:spPr>
              <a:xfrm>
                <a:off x="4205428" y="3378576"/>
                <a:ext cx="1045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>
                    <a:solidFill>
                      <a:srgbClr val="A44439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タイムサージ </a:t>
                </a:r>
              </a:p>
              <a:p>
                <a:r>
                  <a:rPr kumimoji="1" lang="ja-JP" altLang="en-US" sz="900" b="1">
                    <a:solidFill>
                      <a:srgbClr val="A44439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エッセンス</a:t>
                </a:r>
              </a:p>
            </p:txBody>
          </p:sp>
          <p:sp>
            <p:nvSpPr>
              <p:cNvPr id="125" name="正方形/長方形 124">
                <a:extLst>
                  <a:ext uri="{FF2B5EF4-FFF2-40B4-BE49-F238E27FC236}">
                    <a16:creationId xmlns:a16="http://schemas.microsoft.com/office/drawing/2014/main" id="{1EA69EB0-E566-EA45-8DD0-8CF83D42416C}"/>
                  </a:ext>
                </a:extLst>
              </p:cNvPr>
              <p:cNvSpPr/>
              <p:nvPr/>
            </p:nvSpPr>
            <p:spPr>
              <a:xfrm>
                <a:off x="462100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100mL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3,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3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sp>
            <p:nvSpPr>
              <p:cNvPr id="126" name="正方形/長方形 125">
                <a:extLst>
                  <a:ext uri="{FF2B5EF4-FFF2-40B4-BE49-F238E27FC236}">
                    <a16:creationId xmlns:a16="http://schemas.microsoft.com/office/drawing/2014/main" id="{1DC40501-3188-4F45-8149-14EA5C13B4C1}"/>
                  </a:ext>
                </a:extLst>
              </p:cNvPr>
              <p:cNvSpPr/>
              <p:nvPr/>
            </p:nvSpPr>
            <p:spPr>
              <a:xfrm>
                <a:off x="1608955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100mL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4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18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sp>
            <p:nvSpPr>
              <p:cNvPr id="127" name="正方形/長方形 126">
                <a:extLst>
                  <a:ext uri="{FF2B5EF4-FFF2-40B4-BE49-F238E27FC236}">
                    <a16:creationId xmlns:a16="http://schemas.microsoft.com/office/drawing/2014/main" id="{44459D29-77B6-8842-BAF3-215AB7460588}"/>
                  </a:ext>
                </a:extLst>
              </p:cNvPr>
              <p:cNvSpPr/>
              <p:nvPr/>
            </p:nvSpPr>
            <p:spPr>
              <a:xfrm>
                <a:off x="3018169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100g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5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28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sp>
            <p:nvSpPr>
              <p:cNvPr id="128" name="正方形/長方形 127">
                <a:extLst>
                  <a:ext uri="{FF2B5EF4-FFF2-40B4-BE49-F238E27FC236}">
                    <a16:creationId xmlns:a16="http://schemas.microsoft.com/office/drawing/2014/main" id="{EC2D31B4-6F79-ED40-AC62-0900F0BF2726}"/>
                  </a:ext>
                </a:extLst>
              </p:cNvPr>
              <p:cNvSpPr/>
              <p:nvPr/>
            </p:nvSpPr>
            <p:spPr>
              <a:xfrm>
                <a:off x="4516328" y="4834463"/>
                <a:ext cx="915716" cy="2077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100mL</a:t>
                </a:r>
                <a:r>
                  <a:rPr lang="ja-JP" altLang="en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　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2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,</a:t>
                </a:r>
                <a:r>
                  <a:rPr lang="en-US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86</a:t>
                </a:r>
                <a:r>
                  <a:rPr lang="en" altLang="ja-JP" sz="750" dirty="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0</a:t>
                </a:r>
                <a:r>
                  <a:rPr lang="ja-JP" altLang="en-US" sz="750">
                    <a:solidFill>
                      <a:schemeClr val="bg2">
                        <a:lumMod val="25000"/>
                      </a:schemeClr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円</a:t>
                </a:r>
              </a:p>
            </p:txBody>
          </p:sp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7F69726A-1621-6A43-8881-BE9B1D27FD0C}"/>
                  </a:ext>
                </a:extLst>
              </p:cNvPr>
              <p:cNvSpPr/>
              <p:nvPr/>
            </p:nvSpPr>
            <p:spPr>
              <a:xfrm>
                <a:off x="786689" y="3793640"/>
                <a:ext cx="91571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B63F8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根元から美しい</a:t>
                </a:r>
              </a:p>
              <a:p>
                <a:r>
                  <a:rPr lang="ja-JP" altLang="en-US" sz="700" b="1">
                    <a:solidFill>
                      <a:srgbClr val="B63F8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シルエットへ</a:t>
                </a:r>
              </a:p>
            </p:txBody>
          </p:sp>
          <p:sp>
            <p:nvSpPr>
              <p:cNvPr id="130" name="正方形/長方形 129">
                <a:extLst>
                  <a:ext uri="{FF2B5EF4-FFF2-40B4-BE49-F238E27FC236}">
                    <a16:creationId xmlns:a16="http://schemas.microsoft.com/office/drawing/2014/main" id="{CC5BDA87-B435-874E-A994-0F26C0D1F738}"/>
                  </a:ext>
                </a:extLst>
              </p:cNvPr>
              <p:cNvSpPr/>
              <p:nvPr/>
            </p:nvSpPr>
            <p:spPr>
              <a:xfrm>
                <a:off x="1931987" y="3793640"/>
                <a:ext cx="110500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CC02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ダメージに負けない</a:t>
                </a:r>
              </a:p>
              <a:p>
                <a:r>
                  <a:rPr lang="ja-JP" altLang="en-US" sz="700" b="1">
                    <a:solidFill>
                      <a:srgbClr val="CC02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しなやかな髪へ</a:t>
                </a:r>
              </a:p>
            </p:txBody>
          </p:sp>
          <p:sp>
            <p:nvSpPr>
              <p:cNvPr id="131" name="正方形/長方形 130">
                <a:extLst>
                  <a:ext uri="{FF2B5EF4-FFF2-40B4-BE49-F238E27FC236}">
                    <a16:creationId xmlns:a16="http://schemas.microsoft.com/office/drawing/2014/main" id="{B42ACA4B-A7FE-B848-86FB-AC0C7976482B}"/>
                  </a:ext>
                </a:extLst>
              </p:cNvPr>
              <p:cNvSpPr/>
              <p:nvPr/>
            </p:nvSpPr>
            <p:spPr>
              <a:xfrm>
                <a:off x="3289458" y="3793640"/>
                <a:ext cx="11421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CC02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ダメージに負けない</a:t>
                </a:r>
              </a:p>
              <a:p>
                <a:r>
                  <a:rPr lang="ja-JP" altLang="en-US" sz="700" b="1">
                    <a:solidFill>
                      <a:srgbClr val="CC025F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しなやかな髪へ</a:t>
                </a:r>
              </a:p>
            </p:txBody>
          </p:sp>
          <p:sp>
            <p:nvSpPr>
              <p:cNvPr id="132" name="正方形/長方形 131">
                <a:extLst>
                  <a:ext uri="{FF2B5EF4-FFF2-40B4-BE49-F238E27FC236}">
                    <a16:creationId xmlns:a16="http://schemas.microsoft.com/office/drawing/2014/main" id="{1AAAD75A-C611-7C49-AB05-1D83E9A92E6F}"/>
                  </a:ext>
                </a:extLst>
              </p:cNvPr>
              <p:cNvSpPr/>
              <p:nvPr/>
            </p:nvSpPr>
            <p:spPr>
              <a:xfrm>
                <a:off x="4769508" y="3793640"/>
                <a:ext cx="114217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700" b="1">
                    <a:solidFill>
                      <a:srgbClr val="AE362D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みずみずしく</a:t>
                </a:r>
              </a:p>
              <a:p>
                <a:r>
                  <a:rPr lang="ja-JP" altLang="en-US" sz="700" b="1">
                    <a:solidFill>
                      <a:srgbClr val="AE362D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しなやかな髪へ</a:t>
                </a:r>
              </a:p>
            </p:txBody>
          </p:sp>
          <p:pic>
            <p:nvPicPr>
              <p:cNvPr id="133" name="図 132">
                <a:extLst>
                  <a:ext uri="{FF2B5EF4-FFF2-40B4-BE49-F238E27FC236}">
                    <a16:creationId xmlns:a16="http://schemas.microsoft.com/office/drawing/2014/main" id="{EE51F170-0597-7D4A-A7A8-769F62DEF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525" y="4736060"/>
                <a:ext cx="419100" cy="76200"/>
              </a:xfrm>
              <a:prstGeom prst="rect">
                <a:avLst/>
              </a:prstGeom>
            </p:spPr>
          </p:pic>
          <p:pic>
            <p:nvPicPr>
              <p:cNvPr id="134" name="図 133">
                <a:extLst>
                  <a:ext uri="{FF2B5EF4-FFF2-40B4-BE49-F238E27FC236}">
                    <a16:creationId xmlns:a16="http://schemas.microsoft.com/office/drawing/2014/main" id="{741E1355-F613-A146-8357-8489B6E11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4907" y="4736060"/>
                <a:ext cx="419100" cy="76200"/>
              </a:xfrm>
              <a:prstGeom prst="rect">
                <a:avLst/>
              </a:prstGeom>
            </p:spPr>
          </p:pic>
          <p:pic>
            <p:nvPicPr>
              <p:cNvPr id="135" name="図 134">
                <a:extLst>
                  <a:ext uri="{FF2B5EF4-FFF2-40B4-BE49-F238E27FC236}">
                    <a16:creationId xmlns:a16="http://schemas.microsoft.com/office/drawing/2014/main" id="{6CCDB3F8-E955-174C-95AB-068C2F644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2890" y="4736060"/>
                <a:ext cx="419100" cy="76200"/>
              </a:xfrm>
              <a:prstGeom prst="rect">
                <a:avLst/>
              </a:prstGeom>
            </p:spPr>
          </p:pic>
          <p:pic>
            <p:nvPicPr>
              <p:cNvPr id="136" name="図 135">
                <a:extLst>
                  <a:ext uri="{FF2B5EF4-FFF2-40B4-BE49-F238E27FC236}">
                    <a16:creationId xmlns:a16="http://schemas.microsoft.com/office/drawing/2014/main" id="{7C8508D8-4A53-D148-BD76-D9E3CE5BB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1444" y="4736060"/>
                <a:ext cx="419100" cy="76200"/>
              </a:xfrm>
              <a:prstGeom prst="rect">
                <a:avLst/>
              </a:prstGeom>
            </p:spPr>
          </p:pic>
        </p:grpSp>
      </p:grp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4B832240-6A7F-DD46-851A-203023462D20}"/>
              </a:ext>
            </a:extLst>
          </p:cNvPr>
          <p:cNvSpPr txBox="1"/>
          <p:nvPr/>
        </p:nvSpPr>
        <p:spPr>
          <a:xfrm>
            <a:off x="2101888" y="51832"/>
            <a:ext cx="43776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300" dirty="0">
                <a:solidFill>
                  <a:srgbClr val="DC6393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Leave-in Treatment</a:t>
            </a:r>
            <a:endParaRPr kumimoji="1" lang="ja-JP" altLang="en-US" sz="3300">
              <a:solidFill>
                <a:srgbClr val="DC6393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0899BDD1-1564-2743-A768-246A7097B12B}"/>
              </a:ext>
            </a:extLst>
          </p:cNvPr>
          <p:cNvSpPr txBox="1"/>
          <p:nvPr/>
        </p:nvSpPr>
        <p:spPr>
          <a:xfrm>
            <a:off x="2289033" y="5104762"/>
            <a:ext cx="236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スカルプケア</a:t>
            </a:r>
            <a:r>
              <a:rPr kumimoji="1" lang="ja-JP" altLang="en-US" sz="800" b="1"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シリーズ</a:t>
            </a: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45EAE6E5-DA91-A94E-AFC3-40EA77CC43E1}"/>
              </a:ext>
            </a:extLst>
          </p:cNvPr>
          <p:cNvSpPr txBox="1"/>
          <p:nvPr/>
        </p:nvSpPr>
        <p:spPr>
          <a:xfrm>
            <a:off x="4035226" y="5122215"/>
            <a:ext cx="17235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>
                <a:latin typeface="Yu Mincho" panose="02020400000000000000" pitchFamily="18" charset="-128"/>
                <a:ea typeface="Yu Mincho" panose="02020400000000000000" pitchFamily="18" charset="-128"/>
              </a:rPr>
              <a:t>健やかな地肌づくりで美しい髪へ</a:t>
            </a: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3E58D9A6-E1EF-934F-ABE8-38D908060F07}"/>
              </a:ext>
            </a:extLst>
          </p:cNvPr>
          <p:cNvSpPr txBox="1"/>
          <p:nvPr/>
        </p:nvSpPr>
        <p:spPr>
          <a:xfrm>
            <a:off x="348587" y="533284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いつまでも髪の美しさを</a:t>
            </a:r>
            <a:endParaRPr kumimoji="1" lang="en-US" altLang="ja-JP" sz="800" dirty="0">
              <a:solidFill>
                <a:schemeClr val="tx1">
                  <a:lumMod val="65000"/>
                  <a:lumOff val="35000"/>
                </a:schemeClr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r>
              <a:rPr kumimoji="1"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育みたい気持ちに寄り添う</a:t>
            </a:r>
          </a:p>
        </p:txBody>
      </p: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E74CB07B-CD43-594A-9171-52C9B06FDBF8}"/>
              </a:ext>
            </a:extLst>
          </p:cNvPr>
          <p:cNvSpPr/>
          <p:nvPr/>
        </p:nvSpPr>
        <p:spPr>
          <a:xfrm>
            <a:off x="8158605" y="7378017"/>
            <a:ext cx="247535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*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花の写真と香りは全てイメージです。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 *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価格は全て税込です。</a:t>
            </a:r>
          </a:p>
        </p:txBody>
      </p:sp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94213BF1-4AD2-2441-9FD8-A526314DF1EC}"/>
              </a:ext>
            </a:extLst>
          </p:cNvPr>
          <p:cNvSpPr/>
          <p:nvPr/>
        </p:nvSpPr>
        <p:spPr>
          <a:xfrm>
            <a:off x="5928527" y="299797"/>
            <a:ext cx="18774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100" b="1">
                <a:solidFill>
                  <a:srgbClr val="DC6393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リーブイントリートメント</a:t>
            </a:r>
          </a:p>
        </p:txBody>
      </p:sp>
      <p:grpSp>
        <p:nvGrpSpPr>
          <p:cNvPr id="162" name="グループ化 161">
            <a:extLst>
              <a:ext uri="{FF2B5EF4-FFF2-40B4-BE49-F238E27FC236}">
                <a16:creationId xmlns:a16="http://schemas.microsoft.com/office/drawing/2014/main" id="{4EC9CD28-9F81-3046-A6BF-98882E14FA95}"/>
              </a:ext>
            </a:extLst>
          </p:cNvPr>
          <p:cNvGrpSpPr/>
          <p:nvPr/>
        </p:nvGrpSpPr>
        <p:grpSpPr>
          <a:xfrm>
            <a:off x="188840" y="2794370"/>
            <a:ext cx="5367370" cy="307777"/>
            <a:chOff x="188840" y="2839091"/>
            <a:chExt cx="5367370" cy="307777"/>
          </a:xfrm>
        </p:grpSpPr>
        <p:pic>
          <p:nvPicPr>
            <p:cNvPr id="163" name="図 162">
              <a:extLst>
                <a:ext uri="{FF2B5EF4-FFF2-40B4-BE49-F238E27FC236}">
                  <a16:creationId xmlns:a16="http://schemas.microsoft.com/office/drawing/2014/main" id="{4CCB3571-37DC-8F48-A759-2CF36916000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840" y="2879538"/>
              <a:ext cx="5367370" cy="216000"/>
            </a:xfrm>
            <a:prstGeom prst="rect">
              <a:avLst/>
            </a:prstGeom>
          </p:spPr>
        </p:pic>
        <p:grpSp>
          <p:nvGrpSpPr>
            <p:cNvPr id="164" name="グループ化 163">
              <a:extLst>
                <a:ext uri="{FF2B5EF4-FFF2-40B4-BE49-F238E27FC236}">
                  <a16:creationId xmlns:a16="http://schemas.microsoft.com/office/drawing/2014/main" id="{9104548A-D98B-B440-B115-40E5EBD1F5B3}"/>
                </a:ext>
              </a:extLst>
            </p:cNvPr>
            <p:cNvGrpSpPr/>
            <p:nvPr/>
          </p:nvGrpSpPr>
          <p:grpSpPr>
            <a:xfrm>
              <a:off x="348587" y="2839091"/>
              <a:ext cx="4674547" cy="307777"/>
              <a:chOff x="348587" y="2839091"/>
              <a:chExt cx="4674547" cy="307777"/>
            </a:xfrm>
          </p:grpSpPr>
          <p:sp>
            <p:nvSpPr>
              <p:cNvPr id="165" name="テキスト ボックス 164">
                <a:extLst>
                  <a:ext uri="{FF2B5EF4-FFF2-40B4-BE49-F238E27FC236}">
                    <a16:creationId xmlns:a16="http://schemas.microsoft.com/office/drawing/2014/main" id="{4DA3D144-EBF2-6D44-923B-64FFA3D0631D}"/>
                  </a:ext>
                </a:extLst>
              </p:cNvPr>
              <p:cNvSpPr txBox="1"/>
              <p:nvPr/>
            </p:nvSpPr>
            <p:spPr>
              <a:xfrm>
                <a:off x="348587" y="2839091"/>
                <a:ext cx="19832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100" b="1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エイジングヘアケア</a:t>
                </a:r>
                <a:r>
                  <a:rPr kumimoji="1" lang="en-US" altLang="ja-JP" sz="1400" b="1" dirty="0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  </a:t>
                </a:r>
                <a:r>
                  <a:rPr kumimoji="1" lang="ja-JP" altLang="en-US" sz="800" b="1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シリーズ</a:t>
                </a:r>
              </a:p>
            </p:txBody>
          </p:sp>
          <p:sp>
            <p:nvSpPr>
              <p:cNvPr id="166" name="テキスト ボックス 165">
                <a:extLst>
                  <a:ext uri="{FF2B5EF4-FFF2-40B4-BE49-F238E27FC236}">
                    <a16:creationId xmlns:a16="http://schemas.microsoft.com/office/drawing/2014/main" id="{C5E0D01C-6B74-264B-9208-2F4D4555E2E0}"/>
                  </a:ext>
                </a:extLst>
              </p:cNvPr>
              <p:cNvSpPr txBox="1"/>
              <p:nvPr/>
            </p:nvSpPr>
            <p:spPr>
              <a:xfrm>
                <a:off x="2684032" y="2893887"/>
                <a:ext cx="233910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800">
                    <a:latin typeface="Yu Mincho" panose="02020400000000000000" pitchFamily="18" charset="-128"/>
                    <a:ea typeface="Yu Mincho" panose="02020400000000000000" pitchFamily="18" charset="-128"/>
                  </a:rPr>
                  <a:t>年齢にともなう変化をサポートして美しい髪へ</a:t>
                </a:r>
              </a:p>
            </p:txBody>
          </p:sp>
        </p:grpSp>
      </p:grp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42713C98-DC16-D344-9F11-4CDE1E2725AD}"/>
              </a:ext>
            </a:extLst>
          </p:cNvPr>
          <p:cNvCxnSpPr>
            <a:cxnSpLocks/>
          </p:cNvCxnSpPr>
          <p:nvPr/>
        </p:nvCxnSpPr>
        <p:spPr>
          <a:xfrm>
            <a:off x="5658598" y="2834817"/>
            <a:ext cx="0" cy="212266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グループ化 167">
            <a:extLst>
              <a:ext uri="{FF2B5EF4-FFF2-40B4-BE49-F238E27FC236}">
                <a16:creationId xmlns:a16="http://schemas.microsoft.com/office/drawing/2014/main" id="{31FDB50B-453E-404E-A7EA-6114B10E3B9B}"/>
              </a:ext>
            </a:extLst>
          </p:cNvPr>
          <p:cNvGrpSpPr/>
          <p:nvPr/>
        </p:nvGrpSpPr>
        <p:grpSpPr>
          <a:xfrm>
            <a:off x="5723160" y="2821374"/>
            <a:ext cx="4595216" cy="261610"/>
            <a:chOff x="-210846" y="2865653"/>
            <a:chExt cx="4595216" cy="261610"/>
          </a:xfrm>
        </p:grpSpPr>
        <p:pic>
          <p:nvPicPr>
            <p:cNvPr id="169" name="図 168">
              <a:extLst>
                <a:ext uri="{FF2B5EF4-FFF2-40B4-BE49-F238E27FC236}">
                  <a16:creationId xmlns:a16="http://schemas.microsoft.com/office/drawing/2014/main" id="{08C209E0-BD14-834C-BE1D-76E3E6847EA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0325" y="2879096"/>
              <a:ext cx="4584695" cy="216000"/>
            </a:xfrm>
            <a:prstGeom prst="rect">
              <a:avLst/>
            </a:prstGeom>
          </p:spPr>
        </p:pic>
        <p:grpSp>
          <p:nvGrpSpPr>
            <p:cNvPr id="170" name="グループ化 169">
              <a:extLst>
                <a:ext uri="{FF2B5EF4-FFF2-40B4-BE49-F238E27FC236}">
                  <a16:creationId xmlns:a16="http://schemas.microsoft.com/office/drawing/2014/main" id="{DB2133AB-5A50-F645-92E0-874390FE0934}"/>
                </a:ext>
              </a:extLst>
            </p:cNvPr>
            <p:cNvGrpSpPr/>
            <p:nvPr/>
          </p:nvGrpSpPr>
          <p:grpSpPr>
            <a:xfrm>
              <a:off x="-210846" y="2865653"/>
              <a:ext cx="4552327" cy="261610"/>
              <a:chOff x="-210846" y="2865653"/>
              <a:chExt cx="4552327" cy="261610"/>
            </a:xfrm>
          </p:grpSpPr>
          <p:sp>
            <p:nvSpPr>
              <p:cNvPr id="171" name="テキスト ボックス 170">
                <a:extLst>
                  <a:ext uri="{FF2B5EF4-FFF2-40B4-BE49-F238E27FC236}">
                    <a16:creationId xmlns:a16="http://schemas.microsoft.com/office/drawing/2014/main" id="{BF9F700A-C50F-E64E-BC83-F8BC7A90CA73}"/>
                  </a:ext>
                </a:extLst>
              </p:cNvPr>
              <p:cNvSpPr txBox="1"/>
              <p:nvPr/>
            </p:nvSpPr>
            <p:spPr>
              <a:xfrm>
                <a:off x="-210846" y="2865653"/>
                <a:ext cx="20056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100" b="1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クライマティックケア</a:t>
                </a:r>
                <a:r>
                  <a:rPr kumimoji="1" lang="ja-JP" altLang="en-US" sz="800" b="1">
                    <a:latin typeface="Yu Mincho Demibold" panose="02020400000000000000" pitchFamily="18" charset="-128"/>
                    <a:ea typeface="Yu Mincho Demibold" panose="02020400000000000000" pitchFamily="18" charset="-128"/>
                  </a:rPr>
                  <a:t>シリーズ</a:t>
                </a:r>
              </a:p>
            </p:txBody>
          </p:sp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0D06C020-86BF-8D41-A2CF-6B2B9E96D3D9}"/>
                  </a:ext>
                </a:extLst>
              </p:cNvPr>
              <p:cNvSpPr txBox="1"/>
              <p:nvPr/>
            </p:nvSpPr>
            <p:spPr>
              <a:xfrm>
                <a:off x="2720524" y="2882120"/>
                <a:ext cx="162095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800">
                    <a:latin typeface="Yu Mincho" panose="02020400000000000000" pitchFamily="18" charset="-128"/>
                    <a:ea typeface="Yu Mincho" panose="02020400000000000000" pitchFamily="18" charset="-128"/>
                  </a:rPr>
                  <a:t>季節に合わせたスペシャルケア</a:t>
                </a:r>
              </a:p>
            </p:txBody>
          </p:sp>
        </p:grpSp>
      </p:grp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ED8ACC10-25B8-3D46-A174-9F0B7474FA89}"/>
              </a:ext>
            </a:extLst>
          </p:cNvPr>
          <p:cNvGrpSpPr/>
          <p:nvPr/>
        </p:nvGrpSpPr>
        <p:grpSpPr>
          <a:xfrm>
            <a:off x="198139" y="5106083"/>
            <a:ext cx="1903748" cy="261610"/>
            <a:chOff x="161870" y="2870576"/>
            <a:chExt cx="1903748" cy="261610"/>
          </a:xfrm>
        </p:grpSpPr>
        <p:pic>
          <p:nvPicPr>
            <p:cNvPr id="174" name="図 173">
              <a:extLst>
                <a:ext uri="{FF2B5EF4-FFF2-40B4-BE49-F238E27FC236}">
                  <a16:creationId xmlns:a16="http://schemas.microsoft.com/office/drawing/2014/main" id="{E30AB6E7-E294-BA4B-B6BA-321FA76E8B6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870" y="2888280"/>
              <a:ext cx="1868677" cy="216000"/>
            </a:xfrm>
            <a:prstGeom prst="rect">
              <a:avLst/>
            </a:prstGeom>
          </p:spPr>
        </p:pic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6D3001CC-86E2-5A4A-941E-511908B33492}"/>
                </a:ext>
              </a:extLst>
            </p:cNvPr>
            <p:cNvSpPr txBox="1"/>
            <p:nvPr/>
          </p:nvSpPr>
          <p:spPr>
            <a:xfrm>
              <a:off x="167433" y="2870576"/>
              <a:ext cx="18981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b="1"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エターナルステージ</a:t>
              </a:r>
              <a:r>
                <a:rPr kumimoji="1" lang="ja-JP" altLang="en-US" sz="800" b="1" spc="-150">
                  <a:latin typeface="Yu Mincho Demibold" panose="02020400000000000000" pitchFamily="18" charset="-128"/>
                  <a:ea typeface="Yu Mincho Demibold" panose="02020400000000000000" pitchFamily="18" charset="-128"/>
                </a:rPr>
                <a:t>シリーズ</a:t>
              </a:r>
            </a:p>
          </p:txBody>
        </p:sp>
      </p:grpSp>
      <p:grpSp>
        <p:nvGrpSpPr>
          <p:cNvPr id="176" name="グループ化 175">
            <a:extLst>
              <a:ext uri="{FF2B5EF4-FFF2-40B4-BE49-F238E27FC236}">
                <a16:creationId xmlns:a16="http://schemas.microsoft.com/office/drawing/2014/main" id="{818D71E9-6BEF-754B-AF0E-A4AC72AF705A}"/>
              </a:ext>
            </a:extLst>
          </p:cNvPr>
          <p:cNvGrpSpPr/>
          <p:nvPr/>
        </p:nvGrpSpPr>
        <p:grpSpPr>
          <a:xfrm>
            <a:off x="2291471" y="5428042"/>
            <a:ext cx="1665595" cy="1971576"/>
            <a:chOff x="2282506" y="5428042"/>
            <a:chExt cx="1665595" cy="1971576"/>
          </a:xfrm>
        </p:grpSpPr>
        <p:pic>
          <p:nvPicPr>
            <p:cNvPr id="177" name="図 176" descr="カップ, 洗面道具, コーヒー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695B1652-2970-B744-AD7D-48B7DC14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7172" y="6078855"/>
              <a:ext cx="431800" cy="1155700"/>
            </a:xfrm>
            <a:prstGeom prst="rect">
              <a:avLst/>
            </a:prstGeom>
          </p:spPr>
        </p:pic>
        <p:pic>
          <p:nvPicPr>
            <p:cNvPr id="178" name="図 177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9F934F0D-066E-3140-82AB-F778A8DE6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9983" y="6511493"/>
              <a:ext cx="342900" cy="508000"/>
            </a:xfrm>
            <a:prstGeom prst="rect">
              <a:avLst/>
            </a:prstGeom>
          </p:spPr>
        </p:pic>
        <p:pic>
          <p:nvPicPr>
            <p:cNvPr id="179" name="図 178" descr="文字が書かれている&#10;&#10;中程度の精度で自動的に生成された説明">
              <a:extLst>
                <a:ext uri="{FF2B5EF4-FFF2-40B4-BE49-F238E27FC236}">
                  <a16:creationId xmlns:a16="http://schemas.microsoft.com/office/drawing/2014/main" id="{3F118C10-2E20-B147-995A-D6AF01919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0567" y="5428042"/>
              <a:ext cx="1058400" cy="151200"/>
            </a:xfrm>
            <a:prstGeom prst="rect">
              <a:avLst/>
            </a:prstGeom>
          </p:spPr>
        </p:pic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36E1153D-CC16-2348-A147-9FB4E7394AF9}"/>
                </a:ext>
              </a:extLst>
            </p:cNvPr>
            <p:cNvSpPr txBox="1"/>
            <p:nvPr/>
          </p:nvSpPr>
          <p:spPr>
            <a:xfrm>
              <a:off x="2282506" y="5583819"/>
              <a:ext cx="1263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rgbClr val="3C868E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フォルティス</a:t>
              </a:r>
              <a:endParaRPr kumimoji="1" lang="en-US" altLang="ja-JP" sz="900" b="1" dirty="0">
                <a:solidFill>
                  <a:srgbClr val="3C868E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kumimoji="1" lang="ja-JP" altLang="en-US" sz="900" b="1">
                  <a:solidFill>
                    <a:srgbClr val="3C868E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ルミナスショット</a:t>
              </a:r>
            </a:p>
          </p:txBody>
        </p:sp>
        <p:sp>
          <p:nvSpPr>
            <p:cNvPr id="181" name="正方形/長方形 180">
              <a:extLst>
                <a:ext uri="{FF2B5EF4-FFF2-40B4-BE49-F238E27FC236}">
                  <a16:creationId xmlns:a16="http://schemas.microsoft.com/office/drawing/2014/main" id="{D2C92ACE-415A-B145-8032-6DC22EF87A74}"/>
                </a:ext>
              </a:extLst>
            </p:cNvPr>
            <p:cNvSpPr/>
            <p:nvPr/>
          </p:nvSpPr>
          <p:spPr>
            <a:xfrm>
              <a:off x="2583582" y="7191869"/>
              <a:ext cx="915716" cy="207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100mL</a:t>
              </a:r>
              <a:r>
                <a:rPr lang="ja-JP" altLang="en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　</a:t>
              </a:r>
              <a:r>
                <a:rPr lang="en-US" altLang="ja-JP" sz="750" dirty="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7,370</a:t>
              </a:r>
              <a:r>
                <a:rPr lang="ja-JP" altLang="en-US" sz="750">
                  <a:solidFill>
                    <a:schemeClr val="bg2">
                      <a:lumMod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円</a:t>
              </a:r>
            </a:p>
          </p:txBody>
        </p:sp>
        <p:sp>
          <p:nvSpPr>
            <p:cNvPr id="182" name="正方形/長方形 181">
              <a:extLst>
                <a:ext uri="{FF2B5EF4-FFF2-40B4-BE49-F238E27FC236}">
                  <a16:creationId xmlns:a16="http://schemas.microsoft.com/office/drawing/2014/main" id="{57A602B8-0ECD-784E-9192-41319CD598BC}"/>
                </a:ext>
              </a:extLst>
            </p:cNvPr>
            <p:cNvSpPr/>
            <p:nvPr/>
          </p:nvSpPr>
          <p:spPr>
            <a:xfrm>
              <a:off x="2931572" y="6120805"/>
              <a:ext cx="101652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700" b="1">
                  <a:solidFill>
                    <a:srgbClr val="03898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地肌を健やかに整え</a:t>
              </a:r>
              <a:endParaRPr lang="en-US" altLang="ja-JP" sz="700" b="1" dirty="0">
                <a:solidFill>
                  <a:srgbClr val="03898F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00" b="1">
                  <a:solidFill>
                    <a:srgbClr val="03898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髪をふんわりと</a:t>
              </a:r>
              <a:endParaRPr lang="en-US" altLang="ja-JP" sz="700" b="1" dirty="0">
                <a:solidFill>
                  <a:srgbClr val="03898F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r>
                <a:rPr lang="ja-JP" altLang="en-US" sz="700" b="1">
                  <a:solidFill>
                    <a:srgbClr val="03898F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立ち上げる</a:t>
              </a:r>
            </a:p>
          </p:txBody>
        </p:sp>
        <p:pic>
          <p:nvPicPr>
            <p:cNvPr id="183" name="図 182">
              <a:extLst>
                <a:ext uri="{FF2B5EF4-FFF2-40B4-BE49-F238E27FC236}">
                  <a16:creationId xmlns:a16="http://schemas.microsoft.com/office/drawing/2014/main" id="{C309E289-7EFA-D947-B907-C8F6DA1E9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5777" y="5934074"/>
              <a:ext cx="533400" cy="114300"/>
            </a:xfrm>
            <a:prstGeom prst="rect">
              <a:avLst/>
            </a:prstGeom>
          </p:spPr>
        </p:pic>
        <p:pic>
          <p:nvPicPr>
            <p:cNvPr id="184" name="図 183">
              <a:extLst>
                <a:ext uri="{FF2B5EF4-FFF2-40B4-BE49-F238E27FC236}">
                  <a16:creationId xmlns:a16="http://schemas.microsoft.com/office/drawing/2014/main" id="{A7624BDB-14B3-7B43-A472-E6EF32BB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1883" y="7083501"/>
              <a:ext cx="419100" cy="76200"/>
            </a:xfrm>
            <a:prstGeom prst="rect">
              <a:avLst/>
            </a:prstGeom>
          </p:spPr>
        </p:pic>
      </p:grpSp>
      <p:cxnSp>
        <p:nvCxnSpPr>
          <p:cNvPr id="186" name="直線コネクタ 185">
            <a:extLst>
              <a:ext uri="{FF2B5EF4-FFF2-40B4-BE49-F238E27FC236}">
                <a16:creationId xmlns:a16="http://schemas.microsoft.com/office/drawing/2014/main" id="{547FAA1B-8B2A-0546-9318-3E72AB0C577F}"/>
              </a:ext>
            </a:extLst>
          </p:cNvPr>
          <p:cNvCxnSpPr>
            <a:cxnSpLocks/>
          </p:cNvCxnSpPr>
          <p:nvPr/>
        </p:nvCxnSpPr>
        <p:spPr>
          <a:xfrm>
            <a:off x="2129451" y="5122106"/>
            <a:ext cx="0" cy="215767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360E1D0C-C6C4-0B49-9F60-0A4F753EF625}"/>
              </a:ext>
            </a:extLst>
          </p:cNvPr>
          <p:cNvSpPr txBox="1"/>
          <p:nvPr/>
        </p:nvSpPr>
        <p:spPr>
          <a:xfrm>
            <a:off x="11826240" y="3779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159EDF87-6705-5141-A113-9581871F8305}"/>
              </a:ext>
            </a:extLst>
          </p:cNvPr>
          <p:cNvSpPr/>
          <p:nvPr/>
        </p:nvSpPr>
        <p:spPr>
          <a:xfrm>
            <a:off x="5851717" y="4806046"/>
            <a:ext cx="91571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75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75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0g</a:t>
            </a:r>
            <a:r>
              <a:rPr lang="ja-JP" altLang="en" sz="75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75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</a:t>
            </a:r>
            <a:r>
              <a:rPr lang="en" altLang="ja-JP" sz="75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75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86</a:t>
            </a:r>
            <a:r>
              <a:rPr lang="en" altLang="ja-JP" sz="750" dirty="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r>
              <a:rPr lang="ja-JP" altLang="en-US" sz="750">
                <a:solidFill>
                  <a:schemeClr val="bg2">
                    <a:lumMod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E59A92ED-165C-8041-BD82-9DC799DD7C1D}"/>
              </a:ext>
            </a:extLst>
          </p:cNvPr>
          <p:cNvSpPr txBox="1"/>
          <p:nvPr/>
        </p:nvSpPr>
        <p:spPr>
          <a:xfrm>
            <a:off x="5684436" y="3364926"/>
            <a:ext cx="141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エクスシールド</a:t>
            </a:r>
            <a:endParaRPr kumimoji="1" lang="en-US" altLang="ja-JP" sz="900" b="1" dirty="0">
              <a:solidFill>
                <a:srgbClr val="6F9644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kumimoji="1" lang="ja-JP" altLang="en-US" sz="900" b="1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セラム</a:t>
            </a:r>
          </a:p>
        </p:txBody>
      </p:sp>
      <p:pic>
        <p:nvPicPr>
          <p:cNvPr id="190" name="図 189">
            <a:extLst>
              <a:ext uri="{FF2B5EF4-FFF2-40B4-BE49-F238E27FC236}">
                <a16:creationId xmlns:a16="http://schemas.microsoft.com/office/drawing/2014/main" id="{B2B49146-1A50-B541-AA17-133A9C3A9125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5710183" y="3669403"/>
            <a:ext cx="529432" cy="1104900"/>
          </a:xfrm>
          <a:prstGeom prst="rect">
            <a:avLst/>
          </a:prstGeom>
        </p:spPr>
      </p:pic>
      <p:pic>
        <p:nvPicPr>
          <p:cNvPr id="191" name="図 190" descr="アイコン&#10;&#10;自動的に生成された説明">
            <a:extLst>
              <a:ext uri="{FF2B5EF4-FFF2-40B4-BE49-F238E27FC236}">
                <a16:creationId xmlns:a16="http://schemas.microsoft.com/office/drawing/2014/main" id="{9CA699DF-C4E7-F349-98F7-6BF735E9AD59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5780022" y="3198320"/>
            <a:ext cx="1097143" cy="144000"/>
          </a:xfrm>
          <a:prstGeom prst="rect">
            <a:avLst/>
          </a:prstGeom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6D3629A8-DD3C-B843-B288-CE77338AA57A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6208289" y="4705018"/>
            <a:ext cx="419100" cy="76200"/>
          </a:xfrm>
          <a:prstGeom prst="rect">
            <a:avLst/>
          </a:prstGeom>
        </p:spPr>
      </p:pic>
      <p:pic>
        <p:nvPicPr>
          <p:cNvPr id="193" name="図 192" descr="皿の上にあるブロッコリー&#10;&#10;低い精度で自動的に生成された説明">
            <a:extLst>
              <a:ext uri="{FF2B5EF4-FFF2-40B4-BE49-F238E27FC236}">
                <a16:creationId xmlns:a16="http://schemas.microsoft.com/office/drawing/2014/main" id="{B07EB306-F9B2-F845-8D23-79D34836771F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6256180" y="4322696"/>
            <a:ext cx="330200" cy="330200"/>
          </a:xfrm>
          <a:prstGeom prst="rect">
            <a:avLst/>
          </a:prstGeom>
        </p:spPr>
      </p:pic>
      <p:pic>
        <p:nvPicPr>
          <p:cNvPr id="194" name="図 193" descr="図形&#10;&#10;中程度の精度で自動的に生成された説明">
            <a:extLst>
              <a:ext uri="{FF2B5EF4-FFF2-40B4-BE49-F238E27FC236}">
                <a16:creationId xmlns:a16="http://schemas.microsoft.com/office/drawing/2014/main" id="{5DDDBF23-867F-0D47-8CDA-A4E0CD1AECDE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6303524" y="4230653"/>
            <a:ext cx="259956" cy="79431"/>
          </a:xfrm>
          <a:prstGeom prst="rect">
            <a:avLst/>
          </a:prstGeom>
        </p:spPr>
      </p:pic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3F8B7185-7EAC-5642-9E96-1A61FA0C3A85}"/>
              </a:ext>
            </a:extLst>
          </p:cNvPr>
          <p:cNvSpPr/>
          <p:nvPr/>
        </p:nvSpPr>
        <p:spPr>
          <a:xfrm>
            <a:off x="6100683" y="3793640"/>
            <a:ext cx="1142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</a:t>
            </a:r>
            <a:r>
              <a:rPr lang="en-US" altLang="ja-JP" sz="700" b="1" dirty="0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ja-JP" altLang="en-US" sz="700" b="1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の</a:t>
            </a:r>
            <a:endParaRPr lang="en-US" altLang="ja-JP" sz="700" b="1" dirty="0">
              <a:solidFill>
                <a:srgbClr val="6F9644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付着を抑制し、</a:t>
            </a:r>
            <a:endParaRPr lang="en-US" altLang="ja-JP" sz="700" b="1" dirty="0">
              <a:solidFill>
                <a:srgbClr val="6F9644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rgbClr val="6F964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4D9F7AE8-89E6-EE4D-9437-1FEEE4A78599}"/>
              </a:ext>
            </a:extLst>
          </p:cNvPr>
          <p:cNvSpPr/>
          <p:nvPr/>
        </p:nvSpPr>
        <p:spPr>
          <a:xfrm>
            <a:off x="6554965" y="3786075"/>
            <a:ext cx="3048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※2</a:t>
            </a:r>
            <a:endParaRPr lang="ja-JP" altLang="en-US" sz="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7B4C0948-869E-8D4E-8FAC-42E74C182D94}"/>
              </a:ext>
            </a:extLst>
          </p:cNvPr>
          <p:cNvSpPr/>
          <p:nvPr/>
        </p:nvSpPr>
        <p:spPr>
          <a:xfrm>
            <a:off x="1611913" y="2807151"/>
            <a:ext cx="3048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latin typeface="+mn-ea"/>
              </a:rPr>
              <a:t>※1</a:t>
            </a:r>
            <a:endParaRPr lang="ja-JP" altLang="en-US" sz="600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E0EF9EE-F719-284D-B72A-C353EF8F8F3C}"/>
              </a:ext>
            </a:extLst>
          </p:cNvPr>
          <p:cNvSpPr/>
          <p:nvPr/>
        </p:nvSpPr>
        <p:spPr>
          <a:xfrm>
            <a:off x="4521691" y="7378931"/>
            <a:ext cx="376757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※1 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年齢に応じたお手入れのこと　</a:t>
            </a:r>
            <a:r>
              <a:rPr lang="en-US" altLang="ja-JP" sz="600" dirty="0"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r>
              <a:rPr lang="ja-JP" altLang="en-US" sz="600">
                <a:latin typeface="Yu Gothic" panose="020B0400000000000000" pitchFamily="34" charset="-128"/>
                <a:ea typeface="Yu Gothic" panose="020B0400000000000000" pitchFamily="34" charset="-128"/>
              </a:rPr>
              <a:t> 大気中に浮遊するちり・ほこり・花粉などが髪に付着すること</a:t>
            </a:r>
          </a:p>
        </p:txBody>
      </p:sp>
    </p:spTree>
    <p:extLst>
      <p:ext uri="{BB962C8B-B14F-4D97-AF65-F5344CB8AC3E}">
        <p14:creationId xmlns:p14="http://schemas.microsoft.com/office/powerpoint/2010/main" val="1227257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_x0054_ag5 xmlns="84ab2583-b313-4c9a-a01e-3d5abf4936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18" ma:contentTypeDescription="新しいドキュメントを作成します。" ma:contentTypeScope="" ma:versionID="e54cd9e96e831b1793d2e38a41ea3244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targetNamespace="http://schemas.microsoft.com/office/2006/metadata/properties" ma:root="true" ma:fieldsID="b40eda1adce8d76129f671782cfcf2d2" ns2:_="" ns3:_="" ns4:_="" ns5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895C63-F60A-49FB-B72C-35EBFFF93B9A}">
  <ds:schemaRefs>
    <ds:schemaRef ds:uri="http://schemas.microsoft.com/office/2006/documentManagement/types"/>
    <ds:schemaRef ds:uri="http://purl.org/dc/terms/"/>
    <ds:schemaRef ds:uri="74e4560d-c1e5-44b7-94aa-613a018e190f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b4a3d26-1fcf-4915-9951-7efba264ddca"/>
    <ds:schemaRef ds:uri="http://schemas.microsoft.com/office/infopath/2007/PartnerControls"/>
    <ds:schemaRef ds:uri="84ab2583-b313-4c9a-a01e-3d5abf49366a"/>
    <ds:schemaRef ds:uri="cef672e5-725c-49a1-bcb6-57bb67ebb735"/>
  </ds:schemaRefs>
</ds:datastoreItem>
</file>

<file path=customXml/itemProps2.xml><?xml version="1.0" encoding="utf-8"?>
<ds:datastoreItem xmlns:ds="http://schemas.openxmlformats.org/officeDocument/2006/customXml" ds:itemID="{9FE25A33-EEA7-4B23-8476-44B4460935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230E38-42FA-4054-AC86-1CCAB6DF7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e4560d-c1e5-44b7-94aa-613a018e190f"/>
    <ds:schemaRef ds:uri="7b4a3d26-1fcf-4915-9951-7efba264ddca"/>
    <ds:schemaRef ds:uri="cef672e5-725c-49a1-bcb6-57bb67ebb735"/>
    <ds:schemaRef ds:uri="84ab2583-b313-4c9a-a01e-3d5abf4936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1315</TotalTime>
  <Words>1209</Words>
  <Application>Microsoft Office PowerPoint</Application>
  <PresentationFormat>ユーザー設定</PresentationFormat>
  <Paragraphs>511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游ゴシック</vt:lpstr>
      <vt:lpstr>游ゴシック</vt:lpstr>
      <vt:lpstr>游ゴシック Light</vt:lpstr>
      <vt:lpstr>Yu Mincho</vt:lpstr>
      <vt:lpstr>Yu Mincho Demibold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2022春プロモ選べるシャントリPOP【PPT】</dc:title>
  <dc:creator>Microsoft Office User</dc:creator>
  <cp:lastModifiedBy>Oki Kazuha (大木 一葉)</cp:lastModifiedBy>
  <cp:revision>396</cp:revision>
  <cp:lastPrinted>2021-11-19T01:55:02Z</cp:lastPrinted>
  <dcterms:created xsi:type="dcterms:W3CDTF">2021-02-14T23:47:43Z</dcterms:created>
  <dcterms:modified xsi:type="dcterms:W3CDTF">2022-05-24T01:40:42Z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</Properties>
</file>