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7"/>
  </p:notesMasterIdLst>
  <p:sldIdLst>
    <p:sldId id="258" r:id="rId5"/>
    <p:sldId id="256" r:id="rId6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8B4"/>
    <a:srgbClr val="029681"/>
    <a:srgbClr val="4E64AE"/>
    <a:srgbClr val="0079C3"/>
    <a:srgbClr val="00959B"/>
    <a:srgbClr val="CF971E"/>
    <a:srgbClr val="E44649"/>
    <a:srgbClr val="D94F95"/>
    <a:srgbClr val="E82F78"/>
    <a:srgbClr val="EA96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8"/>
    <p:restoredTop sz="96327"/>
  </p:normalViewPr>
  <p:slideViewPr>
    <p:cSldViewPr snapToGrid="0" snapToObjects="1">
      <p:cViewPr varScale="1">
        <p:scale>
          <a:sx n="63" d="100"/>
          <a:sy n="63" d="100"/>
        </p:scale>
        <p:origin x="67" y="5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CA689-44E3-3F49-92AE-11D1F5898B55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E2140-5B7D-3748-9061-A621D21B6F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0497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E2823-CCD4-2B41-A0D6-AD1C12E7DAD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182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1E72-38AC-714C-BB4F-18806B2609E9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7142-EBAC-0E4B-8112-18DE6349B1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7726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1E72-38AC-714C-BB4F-18806B2609E9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7142-EBAC-0E4B-8112-18DE6349B1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5563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1E72-38AC-714C-BB4F-18806B2609E9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7142-EBAC-0E4B-8112-18DE6349B1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8685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827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1E72-38AC-714C-BB4F-18806B2609E9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7142-EBAC-0E4B-8112-18DE6349B1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995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1E72-38AC-714C-BB4F-18806B2609E9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7142-EBAC-0E4B-8112-18DE6349B1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3722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1E72-38AC-714C-BB4F-18806B2609E9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7142-EBAC-0E4B-8112-18DE6349B1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27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1E72-38AC-714C-BB4F-18806B2609E9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7142-EBAC-0E4B-8112-18DE6349B1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306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1E72-38AC-714C-BB4F-18806B2609E9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7142-EBAC-0E4B-8112-18DE6349B1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675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1E72-38AC-714C-BB4F-18806B2609E9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7142-EBAC-0E4B-8112-18DE6349B1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937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1E72-38AC-714C-BB4F-18806B2609E9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7142-EBAC-0E4B-8112-18DE6349B1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3716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1E72-38AC-714C-BB4F-18806B2609E9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7142-EBAC-0E4B-8112-18DE6349B1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9300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B1E72-38AC-714C-BB4F-18806B2609E9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B7142-EBAC-0E4B-8112-18DE6349B1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540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png"/><Relationship Id="rId21" Type="http://schemas.openxmlformats.org/officeDocument/2006/relationships/image" Target="../media/image19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63" Type="http://schemas.openxmlformats.org/officeDocument/2006/relationships/image" Target="../media/image61.png"/><Relationship Id="rId68" Type="http://schemas.openxmlformats.org/officeDocument/2006/relationships/image" Target="../media/image66.png"/><Relationship Id="rId84" Type="http://schemas.openxmlformats.org/officeDocument/2006/relationships/image" Target="../media/image82.png"/><Relationship Id="rId16" Type="http://schemas.openxmlformats.org/officeDocument/2006/relationships/image" Target="../media/image14.png"/><Relationship Id="rId11" Type="http://schemas.openxmlformats.org/officeDocument/2006/relationships/image" Target="../media/image9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53" Type="http://schemas.openxmlformats.org/officeDocument/2006/relationships/image" Target="../media/image51.png"/><Relationship Id="rId58" Type="http://schemas.openxmlformats.org/officeDocument/2006/relationships/image" Target="../media/image56.png"/><Relationship Id="rId74" Type="http://schemas.openxmlformats.org/officeDocument/2006/relationships/image" Target="../media/image72.png"/><Relationship Id="rId79" Type="http://schemas.openxmlformats.org/officeDocument/2006/relationships/image" Target="../media/image77.emf"/><Relationship Id="rId5" Type="http://schemas.openxmlformats.org/officeDocument/2006/relationships/image" Target="../media/image3.png"/><Relationship Id="rId61" Type="http://schemas.openxmlformats.org/officeDocument/2006/relationships/image" Target="../media/image59.png"/><Relationship Id="rId82" Type="http://schemas.openxmlformats.org/officeDocument/2006/relationships/image" Target="../media/image80.png"/><Relationship Id="rId19" Type="http://schemas.openxmlformats.org/officeDocument/2006/relationships/image" Target="../media/image1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56" Type="http://schemas.openxmlformats.org/officeDocument/2006/relationships/image" Target="../media/image54.png"/><Relationship Id="rId64" Type="http://schemas.openxmlformats.org/officeDocument/2006/relationships/image" Target="../media/image62.png"/><Relationship Id="rId69" Type="http://schemas.openxmlformats.org/officeDocument/2006/relationships/image" Target="../media/image67.png"/><Relationship Id="rId77" Type="http://schemas.openxmlformats.org/officeDocument/2006/relationships/image" Target="../media/image75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72" Type="http://schemas.openxmlformats.org/officeDocument/2006/relationships/image" Target="../media/image70.png"/><Relationship Id="rId80" Type="http://schemas.openxmlformats.org/officeDocument/2006/relationships/image" Target="../media/image78.png"/><Relationship Id="rId3" Type="http://schemas.openxmlformats.org/officeDocument/2006/relationships/image" Target="../media/image1.jp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59" Type="http://schemas.openxmlformats.org/officeDocument/2006/relationships/image" Target="../media/image57.png"/><Relationship Id="rId67" Type="http://schemas.openxmlformats.org/officeDocument/2006/relationships/image" Target="../media/image65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54" Type="http://schemas.openxmlformats.org/officeDocument/2006/relationships/image" Target="../media/image52.png"/><Relationship Id="rId62" Type="http://schemas.openxmlformats.org/officeDocument/2006/relationships/image" Target="../media/image60.png"/><Relationship Id="rId70" Type="http://schemas.openxmlformats.org/officeDocument/2006/relationships/image" Target="../media/image68.png"/><Relationship Id="rId75" Type="http://schemas.openxmlformats.org/officeDocument/2006/relationships/image" Target="../media/image73.png"/><Relationship Id="rId83" Type="http://schemas.openxmlformats.org/officeDocument/2006/relationships/image" Target="../media/image8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57" Type="http://schemas.openxmlformats.org/officeDocument/2006/relationships/image" Target="../media/image55.png"/><Relationship Id="rId10" Type="http://schemas.openxmlformats.org/officeDocument/2006/relationships/image" Target="../media/image8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60" Type="http://schemas.openxmlformats.org/officeDocument/2006/relationships/image" Target="../media/image58.png"/><Relationship Id="rId65" Type="http://schemas.openxmlformats.org/officeDocument/2006/relationships/image" Target="../media/image63.png"/><Relationship Id="rId73" Type="http://schemas.openxmlformats.org/officeDocument/2006/relationships/image" Target="../media/image71.png"/><Relationship Id="rId78" Type="http://schemas.openxmlformats.org/officeDocument/2006/relationships/image" Target="../media/image76.png"/><Relationship Id="rId81" Type="http://schemas.openxmlformats.org/officeDocument/2006/relationships/image" Target="../media/image79.png"/><Relationship Id="rId4" Type="http://schemas.openxmlformats.org/officeDocument/2006/relationships/image" Target="../media/image2.emf"/><Relationship Id="rId9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9" Type="http://schemas.openxmlformats.org/officeDocument/2006/relationships/image" Target="../media/image37.png"/><Relationship Id="rId34" Type="http://schemas.openxmlformats.org/officeDocument/2006/relationships/image" Target="../media/image32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76" Type="http://schemas.openxmlformats.org/officeDocument/2006/relationships/image" Target="../media/image74.png"/><Relationship Id="rId7" Type="http://schemas.openxmlformats.org/officeDocument/2006/relationships/image" Target="../media/image5.png"/><Relationship Id="rId71" Type="http://schemas.openxmlformats.org/officeDocument/2006/relationships/image" Target="../media/image69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7.png"/><Relationship Id="rId24" Type="http://schemas.openxmlformats.org/officeDocument/2006/relationships/image" Target="../media/image22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66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26" Type="http://schemas.openxmlformats.org/officeDocument/2006/relationships/image" Target="../media/image107.png"/><Relationship Id="rId39" Type="http://schemas.openxmlformats.org/officeDocument/2006/relationships/image" Target="../media/image120.png"/><Relationship Id="rId21" Type="http://schemas.openxmlformats.org/officeDocument/2006/relationships/image" Target="../media/image102.png"/><Relationship Id="rId34" Type="http://schemas.openxmlformats.org/officeDocument/2006/relationships/image" Target="../media/image115.png"/><Relationship Id="rId42" Type="http://schemas.openxmlformats.org/officeDocument/2006/relationships/image" Target="../media/image123.png"/><Relationship Id="rId47" Type="http://schemas.openxmlformats.org/officeDocument/2006/relationships/image" Target="../media/image128.png"/><Relationship Id="rId50" Type="http://schemas.openxmlformats.org/officeDocument/2006/relationships/image" Target="../media/image131.png"/><Relationship Id="rId55" Type="http://schemas.openxmlformats.org/officeDocument/2006/relationships/image" Target="../media/image136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6" Type="http://schemas.openxmlformats.org/officeDocument/2006/relationships/image" Target="../media/image97.png"/><Relationship Id="rId29" Type="http://schemas.openxmlformats.org/officeDocument/2006/relationships/image" Target="../media/image110.png"/><Relationship Id="rId11" Type="http://schemas.openxmlformats.org/officeDocument/2006/relationships/image" Target="../media/image92.png"/><Relationship Id="rId24" Type="http://schemas.openxmlformats.org/officeDocument/2006/relationships/image" Target="../media/image105.png"/><Relationship Id="rId32" Type="http://schemas.openxmlformats.org/officeDocument/2006/relationships/image" Target="../media/image113.png"/><Relationship Id="rId37" Type="http://schemas.openxmlformats.org/officeDocument/2006/relationships/image" Target="../media/image118.png"/><Relationship Id="rId40" Type="http://schemas.openxmlformats.org/officeDocument/2006/relationships/image" Target="../media/image121.png"/><Relationship Id="rId45" Type="http://schemas.openxmlformats.org/officeDocument/2006/relationships/image" Target="../media/image126.png"/><Relationship Id="rId53" Type="http://schemas.openxmlformats.org/officeDocument/2006/relationships/image" Target="../media/image134.png"/><Relationship Id="rId58" Type="http://schemas.openxmlformats.org/officeDocument/2006/relationships/image" Target="../media/image139.png"/><Relationship Id="rId5" Type="http://schemas.openxmlformats.org/officeDocument/2006/relationships/image" Target="../media/image86.png"/><Relationship Id="rId61" Type="http://schemas.openxmlformats.org/officeDocument/2006/relationships/image" Target="../media/image142.png"/><Relationship Id="rId19" Type="http://schemas.openxmlformats.org/officeDocument/2006/relationships/image" Target="../media/image100.png"/><Relationship Id="rId14" Type="http://schemas.openxmlformats.org/officeDocument/2006/relationships/image" Target="../media/image95.png"/><Relationship Id="rId22" Type="http://schemas.openxmlformats.org/officeDocument/2006/relationships/image" Target="../media/image103.png"/><Relationship Id="rId27" Type="http://schemas.openxmlformats.org/officeDocument/2006/relationships/image" Target="../media/image108.png"/><Relationship Id="rId30" Type="http://schemas.openxmlformats.org/officeDocument/2006/relationships/image" Target="../media/image111.png"/><Relationship Id="rId35" Type="http://schemas.openxmlformats.org/officeDocument/2006/relationships/image" Target="../media/image116.png"/><Relationship Id="rId43" Type="http://schemas.openxmlformats.org/officeDocument/2006/relationships/image" Target="../media/image124.png"/><Relationship Id="rId48" Type="http://schemas.openxmlformats.org/officeDocument/2006/relationships/image" Target="../media/image129.png"/><Relationship Id="rId56" Type="http://schemas.openxmlformats.org/officeDocument/2006/relationships/image" Target="../media/image137.png"/><Relationship Id="rId8" Type="http://schemas.openxmlformats.org/officeDocument/2006/relationships/image" Target="../media/image89.png"/><Relationship Id="rId51" Type="http://schemas.openxmlformats.org/officeDocument/2006/relationships/image" Target="../media/image132.png"/><Relationship Id="rId3" Type="http://schemas.openxmlformats.org/officeDocument/2006/relationships/image" Target="../media/image84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5" Type="http://schemas.openxmlformats.org/officeDocument/2006/relationships/image" Target="../media/image106.png"/><Relationship Id="rId33" Type="http://schemas.openxmlformats.org/officeDocument/2006/relationships/image" Target="../media/image114.png"/><Relationship Id="rId38" Type="http://schemas.openxmlformats.org/officeDocument/2006/relationships/image" Target="../media/image119.png"/><Relationship Id="rId46" Type="http://schemas.openxmlformats.org/officeDocument/2006/relationships/image" Target="../media/image127.png"/><Relationship Id="rId59" Type="http://schemas.openxmlformats.org/officeDocument/2006/relationships/image" Target="../media/image140.png"/><Relationship Id="rId20" Type="http://schemas.openxmlformats.org/officeDocument/2006/relationships/image" Target="../media/image101.png"/><Relationship Id="rId41" Type="http://schemas.openxmlformats.org/officeDocument/2006/relationships/image" Target="../media/image122.png"/><Relationship Id="rId54" Type="http://schemas.openxmlformats.org/officeDocument/2006/relationships/image" Target="../media/image135.png"/><Relationship Id="rId62" Type="http://schemas.openxmlformats.org/officeDocument/2006/relationships/image" Target="../media/image1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5" Type="http://schemas.openxmlformats.org/officeDocument/2006/relationships/image" Target="../media/image96.png"/><Relationship Id="rId23" Type="http://schemas.openxmlformats.org/officeDocument/2006/relationships/image" Target="../media/image104.png"/><Relationship Id="rId28" Type="http://schemas.openxmlformats.org/officeDocument/2006/relationships/image" Target="../media/image109.png"/><Relationship Id="rId36" Type="http://schemas.openxmlformats.org/officeDocument/2006/relationships/image" Target="../media/image117.png"/><Relationship Id="rId49" Type="http://schemas.openxmlformats.org/officeDocument/2006/relationships/image" Target="../media/image130.png"/><Relationship Id="rId57" Type="http://schemas.openxmlformats.org/officeDocument/2006/relationships/image" Target="../media/image138.png"/><Relationship Id="rId10" Type="http://schemas.openxmlformats.org/officeDocument/2006/relationships/image" Target="../media/image91.png"/><Relationship Id="rId31" Type="http://schemas.openxmlformats.org/officeDocument/2006/relationships/image" Target="../media/image112.png"/><Relationship Id="rId44" Type="http://schemas.openxmlformats.org/officeDocument/2006/relationships/image" Target="../media/image125.png"/><Relationship Id="rId52" Type="http://schemas.openxmlformats.org/officeDocument/2006/relationships/image" Target="../media/image133.png"/><Relationship Id="rId60" Type="http://schemas.openxmlformats.org/officeDocument/2006/relationships/image" Target="../media/image14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図 220">
            <a:extLst>
              <a:ext uri="{FF2B5EF4-FFF2-40B4-BE49-F238E27FC236}">
                <a16:creationId xmlns:a16="http://schemas.microsoft.com/office/drawing/2014/main" id="{B2F6426C-6318-FF43-9360-5DCB9AEEF3F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204119" y="599070"/>
            <a:ext cx="10283573" cy="6804638"/>
          </a:xfrm>
          <a:prstGeom prst="rect">
            <a:avLst/>
          </a:prstGeom>
          <a:solidFill>
            <a:schemeClr val="bg1"/>
          </a:solidFill>
          <a:effectLst/>
        </p:spPr>
      </p:pic>
      <p:sp>
        <p:nvSpPr>
          <p:cNvPr id="222" name="正方形/長方形 221">
            <a:extLst>
              <a:ext uri="{FF2B5EF4-FFF2-40B4-BE49-F238E27FC236}">
                <a16:creationId xmlns:a16="http://schemas.microsoft.com/office/drawing/2014/main" id="{105BB7D4-BBDC-B649-941B-CB34E2BDC0DA}"/>
              </a:ext>
            </a:extLst>
          </p:cNvPr>
          <p:cNvSpPr/>
          <p:nvPr/>
        </p:nvSpPr>
        <p:spPr>
          <a:xfrm>
            <a:off x="2213955" y="5130927"/>
            <a:ext cx="8261826" cy="208072"/>
          </a:xfrm>
          <a:prstGeom prst="rect">
            <a:avLst/>
          </a:prstGeom>
          <a:solidFill>
            <a:srgbClr val="FAD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E791B3"/>
              </a:solidFill>
            </a:endParaRPr>
          </a:p>
        </p:txBody>
      </p:sp>
      <p:sp>
        <p:nvSpPr>
          <p:cNvPr id="219" name="正方形/長方形 218">
            <a:extLst>
              <a:ext uri="{FF2B5EF4-FFF2-40B4-BE49-F238E27FC236}">
                <a16:creationId xmlns:a16="http://schemas.microsoft.com/office/drawing/2014/main" id="{7814B3DC-681C-EF4E-B1A4-A55B55E1F31E}"/>
              </a:ext>
            </a:extLst>
          </p:cNvPr>
          <p:cNvSpPr/>
          <p:nvPr/>
        </p:nvSpPr>
        <p:spPr>
          <a:xfrm>
            <a:off x="204119" y="5130927"/>
            <a:ext cx="1840830" cy="208072"/>
          </a:xfrm>
          <a:prstGeom prst="rect">
            <a:avLst/>
          </a:prstGeom>
          <a:solidFill>
            <a:srgbClr val="FAD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AD69E"/>
              </a:solidFill>
            </a:endParaRPr>
          </a:p>
        </p:txBody>
      </p:sp>
      <p:sp>
        <p:nvSpPr>
          <p:cNvPr id="212" name="正方形/長方形 211">
            <a:extLst>
              <a:ext uri="{FF2B5EF4-FFF2-40B4-BE49-F238E27FC236}">
                <a16:creationId xmlns:a16="http://schemas.microsoft.com/office/drawing/2014/main" id="{644EAB09-F1AB-EA40-ABFD-E0B58FD2BDF4}"/>
              </a:ext>
            </a:extLst>
          </p:cNvPr>
          <p:cNvSpPr/>
          <p:nvPr/>
        </p:nvSpPr>
        <p:spPr>
          <a:xfrm>
            <a:off x="5738283" y="2836169"/>
            <a:ext cx="4749408" cy="208072"/>
          </a:xfrm>
          <a:prstGeom prst="rect">
            <a:avLst/>
          </a:prstGeom>
          <a:solidFill>
            <a:srgbClr val="FAD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E791B3"/>
              </a:solidFill>
            </a:endParaRPr>
          </a:p>
        </p:txBody>
      </p:sp>
      <p:sp>
        <p:nvSpPr>
          <p:cNvPr id="207" name="正方形/長方形 206">
            <a:extLst>
              <a:ext uri="{FF2B5EF4-FFF2-40B4-BE49-F238E27FC236}">
                <a16:creationId xmlns:a16="http://schemas.microsoft.com/office/drawing/2014/main" id="{5CBDDCBC-56A1-6B4B-8734-77085C715229}"/>
              </a:ext>
            </a:extLst>
          </p:cNvPr>
          <p:cNvSpPr/>
          <p:nvPr/>
        </p:nvSpPr>
        <p:spPr>
          <a:xfrm>
            <a:off x="204119" y="2836169"/>
            <a:ext cx="5374792" cy="208072"/>
          </a:xfrm>
          <a:prstGeom prst="rect">
            <a:avLst/>
          </a:prstGeom>
          <a:solidFill>
            <a:srgbClr val="FAD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E791B3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03879A2-378E-9847-A7BC-C57DC8F03320}"/>
              </a:ext>
            </a:extLst>
          </p:cNvPr>
          <p:cNvSpPr/>
          <p:nvPr/>
        </p:nvSpPr>
        <p:spPr>
          <a:xfrm>
            <a:off x="204119" y="577714"/>
            <a:ext cx="10271665" cy="208072"/>
          </a:xfrm>
          <a:prstGeom prst="rect">
            <a:avLst/>
          </a:prstGeom>
          <a:solidFill>
            <a:srgbClr val="FAD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E791B3"/>
              </a:solidFill>
            </a:endParaRP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6EEE0F7B-A921-244F-A79E-1A05D1BF1202}"/>
              </a:ext>
            </a:extLst>
          </p:cNvPr>
          <p:cNvGrpSpPr/>
          <p:nvPr/>
        </p:nvGrpSpPr>
        <p:grpSpPr>
          <a:xfrm>
            <a:off x="265519" y="569786"/>
            <a:ext cx="3519196" cy="261610"/>
            <a:chOff x="216767" y="646619"/>
            <a:chExt cx="3519196" cy="261610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80A39E18-C8FA-B940-AAEF-1A84B81B0404}"/>
                </a:ext>
              </a:extLst>
            </p:cNvPr>
            <p:cNvSpPr txBox="1"/>
            <p:nvPr/>
          </p:nvSpPr>
          <p:spPr>
            <a:xfrm>
              <a:off x="216767" y="646619"/>
              <a:ext cx="11592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 b="1"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ヘアケア</a:t>
              </a:r>
              <a:r>
                <a:rPr kumimoji="1" lang="ja-JP" altLang="en-US" sz="800" b="1"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シリーズ</a:t>
              </a: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BE2AECA5-C49A-C747-8F31-E73FFD49A843}"/>
                </a:ext>
              </a:extLst>
            </p:cNvPr>
            <p:cNvSpPr txBox="1"/>
            <p:nvPr/>
          </p:nvSpPr>
          <p:spPr>
            <a:xfrm>
              <a:off x="1602045" y="668653"/>
              <a:ext cx="21339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>
                  <a:latin typeface="Yu Mincho" panose="02020400000000000000" pitchFamily="18" charset="-128"/>
                  <a:ea typeface="Yu Mincho" panose="02020400000000000000" pitchFamily="18" charset="-128"/>
                </a:rPr>
                <a:t>一人ひとりに応えるヘアケアで美しい髪へ</a:t>
              </a:r>
            </a:p>
          </p:txBody>
        </p:sp>
      </p:grpSp>
      <p:pic>
        <p:nvPicPr>
          <p:cNvPr id="376" name="図 375">
            <a:extLst>
              <a:ext uri="{FF2B5EF4-FFF2-40B4-BE49-F238E27FC236}">
                <a16:creationId xmlns:a16="http://schemas.microsoft.com/office/drawing/2014/main" id="{DDA7A671-F577-774B-BD8D-B38A6BF799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72" y="48850"/>
            <a:ext cx="1753618" cy="584126"/>
          </a:xfrm>
          <a:prstGeom prst="rect">
            <a:avLst/>
          </a:prstGeom>
        </p:spPr>
      </p:pic>
      <p:pic>
        <p:nvPicPr>
          <p:cNvPr id="432" name="図 431">
            <a:extLst>
              <a:ext uri="{FF2B5EF4-FFF2-40B4-BE49-F238E27FC236}">
                <a16:creationId xmlns:a16="http://schemas.microsoft.com/office/drawing/2014/main" id="{850E957B-BF35-DA4F-81DB-74945B552A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784" y="115611"/>
            <a:ext cx="2159000" cy="114300"/>
          </a:xfrm>
          <a:prstGeom prst="rect">
            <a:avLst/>
          </a:prstGeom>
        </p:spPr>
      </p:pic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A512D364-54D6-8946-B4A9-9A65E8ED7326}"/>
              </a:ext>
            </a:extLst>
          </p:cNvPr>
          <p:cNvGrpSpPr/>
          <p:nvPr/>
        </p:nvGrpSpPr>
        <p:grpSpPr>
          <a:xfrm>
            <a:off x="357924" y="5662108"/>
            <a:ext cx="1619008" cy="1726035"/>
            <a:chOff x="369481" y="5662108"/>
            <a:chExt cx="1619008" cy="1726035"/>
          </a:xfrm>
        </p:grpSpPr>
        <p:pic>
          <p:nvPicPr>
            <p:cNvPr id="446" name="図 445" descr="洗面道具, 座る, カップ, テーブル が含まれている画像&#10;&#10;自動的に生成された説明">
              <a:extLst>
                <a:ext uri="{FF2B5EF4-FFF2-40B4-BE49-F238E27FC236}">
                  <a16:creationId xmlns:a16="http://schemas.microsoft.com/office/drawing/2014/main" id="{4E12B9ED-9D56-E946-B59E-C9FB17503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1364" y="6144610"/>
              <a:ext cx="406400" cy="1104900"/>
            </a:xfrm>
            <a:prstGeom prst="rect">
              <a:avLst/>
            </a:prstGeom>
          </p:spPr>
        </p:pic>
        <p:pic>
          <p:nvPicPr>
            <p:cNvPr id="528" name="図 527" descr="挿絵, 食品, 花 が含まれている画像&#10;&#10;自動的に生成された説明">
              <a:extLst>
                <a:ext uri="{FF2B5EF4-FFF2-40B4-BE49-F238E27FC236}">
                  <a16:creationId xmlns:a16="http://schemas.microsoft.com/office/drawing/2014/main" id="{87C5DF10-8A2F-AB47-AB69-39B2D0F09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1026" y="6615974"/>
              <a:ext cx="355600" cy="431800"/>
            </a:xfrm>
            <a:prstGeom prst="rect">
              <a:avLst/>
            </a:prstGeom>
          </p:spPr>
        </p:pic>
        <p:pic>
          <p:nvPicPr>
            <p:cNvPr id="543" name="図 542" descr="アイコン&#10;&#10;自動的に生成された説明">
              <a:extLst>
                <a:ext uri="{FF2B5EF4-FFF2-40B4-BE49-F238E27FC236}">
                  <a16:creationId xmlns:a16="http://schemas.microsoft.com/office/drawing/2014/main" id="{3504A0B3-66D1-A74B-ADBC-1E44947C8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657" y="5662108"/>
              <a:ext cx="988615" cy="151200"/>
            </a:xfrm>
            <a:prstGeom prst="rect">
              <a:avLst/>
            </a:prstGeom>
          </p:spPr>
        </p:pic>
        <p:sp>
          <p:nvSpPr>
            <p:cNvPr id="570" name="テキスト ボックス 569">
              <a:extLst>
                <a:ext uri="{FF2B5EF4-FFF2-40B4-BE49-F238E27FC236}">
                  <a16:creationId xmlns:a16="http://schemas.microsoft.com/office/drawing/2014/main" id="{839E36A1-CDB8-304A-838F-3124D1A2D22E}"/>
                </a:ext>
              </a:extLst>
            </p:cNvPr>
            <p:cNvSpPr txBox="1"/>
            <p:nvPr/>
          </p:nvSpPr>
          <p:spPr>
            <a:xfrm>
              <a:off x="369481" y="5818004"/>
              <a:ext cx="1112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>
                  <a:solidFill>
                    <a:srgbClr val="613689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ディオーラム</a:t>
              </a:r>
            </a:p>
            <a:p>
              <a:r>
                <a:rPr kumimoji="1" lang="ja-JP" altLang="en-US" sz="900" b="1">
                  <a:solidFill>
                    <a:srgbClr val="613689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エンゲージセラム</a:t>
              </a:r>
            </a:p>
          </p:txBody>
        </p:sp>
        <p:sp>
          <p:nvSpPr>
            <p:cNvPr id="576" name="正方形/長方形 575">
              <a:extLst>
                <a:ext uri="{FF2B5EF4-FFF2-40B4-BE49-F238E27FC236}">
                  <a16:creationId xmlns:a16="http://schemas.microsoft.com/office/drawing/2014/main" id="{EF8A0320-0F4B-F847-8173-BAE4C4359C66}"/>
                </a:ext>
              </a:extLst>
            </p:cNvPr>
            <p:cNvSpPr/>
            <p:nvPr/>
          </p:nvSpPr>
          <p:spPr>
            <a:xfrm>
              <a:off x="563628" y="7180394"/>
              <a:ext cx="915716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  <a:r>
                <a:rPr lang="ja-JP" altLang="en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4,</a:t>
              </a:r>
              <a:r>
                <a:rPr lang="en-US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95</a:t>
              </a:r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0</a:t>
              </a:r>
              <a:r>
                <a:rPr lang="ja-JP" altLang="en-US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sp>
          <p:nvSpPr>
            <p:cNvPr id="589" name="正方形/長方形 588">
              <a:extLst>
                <a:ext uri="{FF2B5EF4-FFF2-40B4-BE49-F238E27FC236}">
                  <a16:creationId xmlns:a16="http://schemas.microsoft.com/office/drawing/2014/main" id="{32102115-20CF-774D-ADD9-F4B2C95B231A}"/>
                </a:ext>
              </a:extLst>
            </p:cNvPr>
            <p:cNvSpPr/>
            <p:nvPr/>
          </p:nvSpPr>
          <p:spPr>
            <a:xfrm>
              <a:off x="836883" y="6149086"/>
              <a:ext cx="11516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rgbClr val="67318F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みずみずしさ、弾力感、</a:t>
              </a:r>
            </a:p>
            <a:p>
              <a:r>
                <a:rPr lang="ja-JP" altLang="en-US" sz="700" b="1">
                  <a:solidFill>
                    <a:srgbClr val="67318F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ツヤがある髪へ</a:t>
              </a:r>
            </a:p>
          </p:txBody>
        </p:sp>
        <p:pic>
          <p:nvPicPr>
            <p:cNvPr id="634" name="図 633">
              <a:extLst>
                <a:ext uri="{FF2B5EF4-FFF2-40B4-BE49-F238E27FC236}">
                  <a16:creationId xmlns:a16="http://schemas.microsoft.com/office/drawing/2014/main" id="{5BE981BF-FA6A-BA4D-9E23-E7F9F652C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1508" y="7111782"/>
              <a:ext cx="419100" cy="76200"/>
            </a:xfrm>
            <a:prstGeom prst="rect">
              <a:avLst/>
            </a:prstGeom>
          </p:spPr>
        </p:pic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9EF1D878-116C-5A4F-9C0E-F3E880F771B3}"/>
              </a:ext>
            </a:extLst>
          </p:cNvPr>
          <p:cNvGrpSpPr/>
          <p:nvPr/>
        </p:nvGrpSpPr>
        <p:grpSpPr>
          <a:xfrm>
            <a:off x="3758767" y="5428042"/>
            <a:ext cx="6831314" cy="1971576"/>
            <a:chOff x="3583141" y="5456323"/>
            <a:chExt cx="6831314" cy="1971576"/>
          </a:xfrm>
        </p:grpSpPr>
        <p:pic>
          <p:nvPicPr>
            <p:cNvPr id="457" name="図 456">
              <a:extLst>
                <a:ext uri="{FF2B5EF4-FFF2-40B4-BE49-F238E27FC236}">
                  <a16:creationId xmlns:a16="http://schemas.microsoft.com/office/drawing/2014/main" id="{9F4A5B95-4DFA-FD40-AE3A-03AAA880D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71665" y="6107136"/>
              <a:ext cx="431800" cy="1079500"/>
            </a:xfrm>
            <a:prstGeom prst="rect">
              <a:avLst/>
            </a:prstGeom>
          </p:spPr>
        </p:pic>
        <p:pic>
          <p:nvPicPr>
            <p:cNvPr id="458" name="図 457">
              <a:extLst>
                <a:ext uri="{FF2B5EF4-FFF2-40B4-BE49-F238E27FC236}">
                  <a16:creationId xmlns:a16="http://schemas.microsoft.com/office/drawing/2014/main" id="{A7F6615B-2D9B-524E-A83F-C9F757C7D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5228" y="6107136"/>
              <a:ext cx="431800" cy="1079500"/>
            </a:xfrm>
            <a:prstGeom prst="rect">
              <a:avLst/>
            </a:prstGeom>
          </p:spPr>
        </p:pic>
        <p:pic>
          <p:nvPicPr>
            <p:cNvPr id="461" name="図 460">
              <a:extLst>
                <a:ext uri="{FF2B5EF4-FFF2-40B4-BE49-F238E27FC236}">
                  <a16:creationId xmlns:a16="http://schemas.microsoft.com/office/drawing/2014/main" id="{07507B9B-21D5-894A-8BFF-AAD608058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51943" y="6107136"/>
              <a:ext cx="431800" cy="1079500"/>
            </a:xfrm>
            <a:prstGeom prst="rect">
              <a:avLst/>
            </a:prstGeom>
          </p:spPr>
        </p:pic>
        <p:pic>
          <p:nvPicPr>
            <p:cNvPr id="462" name="図 461" descr="洗面道具, カップ, 瓶, テーブル が含まれている画像&#10;&#10;自動的に生成された説明">
              <a:extLst>
                <a:ext uri="{FF2B5EF4-FFF2-40B4-BE49-F238E27FC236}">
                  <a16:creationId xmlns:a16="http://schemas.microsoft.com/office/drawing/2014/main" id="{60757A21-1622-6249-995A-7B9D148E5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92667" y="6107136"/>
              <a:ext cx="431800" cy="1092200"/>
            </a:xfrm>
            <a:prstGeom prst="rect">
              <a:avLst/>
            </a:prstGeom>
          </p:spPr>
        </p:pic>
        <p:pic>
          <p:nvPicPr>
            <p:cNvPr id="530" name="図 529" descr="グラフィカル ユーザー インターフェイス&#10;&#10;中程度の精度で自動的に生成された説明">
              <a:extLst>
                <a:ext uri="{FF2B5EF4-FFF2-40B4-BE49-F238E27FC236}">
                  <a16:creationId xmlns:a16="http://schemas.microsoft.com/office/drawing/2014/main" id="{2F16226C-04CC-7F48-A6A9-51F75DE8DF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89896" y="6594638"/>
              <a:ext cx="368071" cy="508000"/>
            </a:xfrm>
            <a:prstGeom prst="rect">
              <a:avLst/>
            </a:prstGeom>
          </p:spPr>
        </p:pic>
        <p:pic>
          <p:nvPicPr>
            <p:cNvPr id="531" name="図 530" descr="花の絵が描かれている&#10;&#10;中程度の精度で自動的に生成された説明">
              <a:extLst>
                <a:ext uri="{FF2B5EF4-FFF2-40B4-BE49-F238E27FC236}">
                  <a16:creationId xmlns:a16="http://schemas.microsoft.com/office/drawing/2014/main" id="{DFEF856F-2C1C-0447-887F-DBDC6DC0B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1821" y="6565174"/>
              <a:ext cx="469900" cy="482600"/>
            </a:xfrm>
            <a:prstGeom prst="rect">
              <a:avLst/>
            </a:prstGeom>
          </p:spPr>
        </p:pic>
        <p:pic>
          <p:nvPicPr>
            <p:cNvPr id="532" name="図 531" descr="花の絵が描かれたcg&#10;&#10;中程度の精度で自動的に生成された説明">
              <a:extLst>
                <a:ext uri="{FF2B5EF4-FFF2-40B4-BE49-F238E27FC236}">
                  <a16:creationId xmlns:a16="http://schemas.microsoft.com/office/drawing/2014/main" id="{649F9547-2C40-FC4C-92C5-8C3EF76FF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7225" y="6590574"/>
              <a:ext cx="495300" cy="457200"/>
            </a:xfrm>
            <a:prstGeom prst="rect">
              <a:avLst/>
            </a:prstGeom>
          </p:spPr>
        </p:pic>
        <p:pic>
          <p:nvPicPr>
            <p:cNvPr id="533" name="図 532" descr="花の絵&#10;&#10;自動的に生成された説明">
              <a:extLst>
                <a:ext uri="{FF2B5EF4-FFF2-40B4-BE49-F238E27FC236}">
                  <a16:creationId xmlns:a16="http://schemas.microsoft.com/office/drawing/2014/main" id="{860C6BD3-BE55-4C4C-A080-528E1B1D7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0343" y="6590574"/>
              <a:ext cx="406400" cy="457200"/>
            </a:xfrm>
            <a:prstGeom prst="rect">
              <a:avLst/>
            </a:prstGeom>
          </p:spPr>
        </p:pic>
        <p:pic>
          <p:nvPicPr>
            <p:cNvPr id="545" name="図 544" descr="時計, 挿絵, メーター が含まれている画像&#10;&#10;自動的に生成された説明">
              <a:extLst>
                <a:ext uri="{FF2B5EF4-FFF2-40B4-BE49-F238E27FC236}">
                  <a16:creationId xmlns:a16="http://schemas.microsoft.com/office/drawing/2014/main" id="{9DC3C591-49DE-544A-A5EF-4F35EC8EB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90743" y="5456323"/>
              <a:ext cx="1267754" cy="151200"/>
            </a:xfrm>
            <a:prstGeom prst="rect">
              <a:avLst/>
            </a:prstGeom>
          </p:spPr>
        </p:pic>
        <p:pic>
          <p:nvPicPr>
            <p:cNvPr id="546" name="図 545" descr="モニター画面に映る文字&#10;&#10;中程度の精度で自動的に生成された説明">
              <a:extLst>
                <a:ext uri="{FF2B5EF4-FFF2-40B4-BE49-F238E27FC236}">
                  <a16:creationId xmlns:a16="http://schemas.microsoft.com/office/drawing/2014/main" id="{6235C0A7-3233-D346-AA0C-9010B08FE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5176" y="5456323"/>
              <a:ext cx="1349169" cy="151200"/>
            </a:xfrm>
            <a:prstGeom prst="rect">
              <a:avLst/>
            </a:prstGeom>
          </p:spPr>
        </p:pic>
        <p:pic>
          <p:nvPicPr>
            <p:cNvPr id="547" name="図 546" descr="アイコン&#10;&#10;自動的に生成された説明">
              <a:extLst>
                <a:ext uri="{FF2B5EF4-FFF2-40B4-BE49-F238E27FC236}">
                  <a16:creationId xmlns:a16="http://schemas.microsoft.com/office/drawing/2014/main" id="{C8A76E7E-86B0-674B-AF8E-5A5B4CDA5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72712" y="5456323"/>
              <a:ext cx="1244492" cy="151200"/>
            </a:xfrm>
            <a:prstGeom prst="rect">
              <a:avLst/>
            </a:prstGeom>
          </p:spPr>
        </p:pic>
        <p:pic>
          <p:nvPicPr>
            <p:cNvPr id="548" name="図 547" descr="ロゴ, アイコン&#10;&#10;自動的に生成された説明">
              <a:extLst>
                <a:ext uri="{FF2B5EF4-FFF2-40B4-BE49-F238E27FC236}">
                  <a16:creationId xmlns:a16="http://schemas.microsoft.com/office/drawing/2014/main" id="{E43ECB0B-AD1A-AE48-A123-E170512C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13348" y="5456323"/>
              <a:ext cx="1279385" cy="151200"/>
            </a:xfrm>
            <a:prstGeom prst="rect">
              <a:avLst/>
            </a:prstGeom>
          </p:spPr>
        </p:pic>
        <p:sp>
          <p:nvSpPr>
            <p:cNvPr id="572" name="テキスト ボックス 571">
              <a:extLst>
                <a:ext uri="{FF2B5EF4-FFF2-40B4-BE49-F238E27FC236}">
                  <a16:creationId xmlns:a16="http://schemas.microsoft.com/office/drawing/2014/main" id="{B5A060F8-B6EF-7B49-80F6-C3412099AD47}"/>
                </a:ext>
              </a:extLst>
            </p:cNvPr>
            <p:cNvSpPr txBox="1"/>
            <p:nvPr/>
          </p:nvSpPr>
          <p:spPr>
            <a:xfrm>
              <a:off x="3583141" y="5612100"/>
              <a:ext cx="14335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>
                  <a:solidFill>
                    <a:srgbClr val="5265A9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グロウシブ</a:t>
              </a:r>
              <a:endParaRPr kumimoji="1" lang="en-US" altLang="ja-JP" sz="900" b="1" dirty="0">
                <a:solidFill>
                  <a:srgbClr val="5265A9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kumimoji="1" lang="ja-JP" altLang="en-US" sz="900" b="1">
                  <a:solidFill>
                    <a:srgbClr val="5265A9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グロウエッセンス</a:t>
              </a:r>
            </a:p>
          </p:txBody>
        </p:sp>
        <p:sp>
          <p:nvSpPr>
            <p:cNvPr id="573" name="テキスト ボックス 572">
              <a:extLst>
                <a:ext uri="{FF2B5EF4-FFF2-40B4-BE49-F238E27FC236}">
                  <a16:creationId xmlns:a16="http://schemas.microsoft.com/office/drawing/2014/main" id="{D8F2B2F5-81A3-1345-8841-707F656EA027}"/>
                </a:ext>
              </a:extLst>
            </p:cNvPr>
            <p:cNvSpPr txBox="1"/>
            <p:nvPr/>
          </p:nvSpPr>
          <p:spPr>
            <a:xfrm>
              <a:off x="5179252" y="5612100"/>
              <a:ext cx="1280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>
                  <a:solidFill>
                    <a:srgbClr val="347ABD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オーセナム</a:t>
              </a:r>
              <a:endParaRPr kumimoji="1" lang="en-US" altLang="ja-JP" sz="900" b="1" dirty="0">
                <a:solidFill>
                  <a:srgbClr val="347ABD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kumimoji="1" lang="ja-JP" altLang="en-US" sz="900" b="1">
                  <a:solidFill>
                    <a:srgbClr val="347ABD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ルーセントオーラ</a:t>
              </a:r>
            </a:p>
          </p:txBody>
        </p:sp>
        <p:sp>
          <p:nvSpPr>
            <p:cNvPr id="574" name="テキスト ボックス 573">
              <a:extLst>
                <a:ext uri="{FF2B5EF4-FFF2-40B4-BE49-F238E27FC236}">
                  <a16:creationId xmlns:a16="http://schemas.microsoft.com/office/drawing/2014/main" id="{CE701D79-B6F4-3B49-8867-DE68F5133998}"/>
                </a:ext>
              </a:extLst>
            </p:cNvPr>
            <p:cNvSpPr txBox="1"/>
            <p:nvPr/>
          </p:nvSpPr>
          <p:spPr>
            <a:xfrm>
              <a:off x="6850185" y="5657820"/>
              <a:ext cx="1610031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kumimoji="1" lang="ja-JP" altLang="en-US" sz="900" b="1" dirty="0">
                  <a:solidFill>
                    <a:srgbClr val="41938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モイストカーム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900" b="1" dirty="0">
                  <a:solidFill>
                    <a:srgbClr val="41938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モイスチュアローション</a:t>
              </a:r>
            </a:p>
          </p:txBody>
        </p:sp>
        <p:sp>
          <p:nvSpPr>
            <p:cNvPr id="575" name="テキスト ボックス 574">
              <a:extLst>
                <a:ext uri="{FF2B5EF4-FFF2-40B4-BE49-F238E27FC236}">
                  <a16:creationId xmlns:a16="http://schemas.microsoft.com/office/drawing/2014/main" id="{600EA85A-C903-B441-BE70-FE37002A3A73}"/>
                </a:ext>
              </a:extLst>
            </p:cNvPr>
            <p:cNvSpPr txBox="1"/>
            <p:nvPr/>
          </p:nvSpPr>
          <p:spPr>
            <a:xfrm>
              <a:off x="8606542" y="5657820"/>
              <a:ext cx="1528515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kumimoji="1" lang="ja-JP" altLang="en-US" sz="900" b="1">
                  <a:solidFill>
                    <a:srgbClr val="4397B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エイジングスパ</a:t>
              </a:r>
              <a:endParaRPr kumimoji="1" lang="en-US" altLang="ja-JP" sz="900" b="1" dirty="0">
                <a:solidFill>
                  <a:srgbClr val="4397B1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900" b="1">
                  <a:solidFill>
                    <a:srgbClr val="4397B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リフティング </a:t>
              </a:r>
              <a:r>
                <a:rPr kumimoji="1" lang="ja-JP" altLang="en-US" sz="900" b="1" dirty="0">
                  <a:solidFill>
                    <a:srgbClr val="4397B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ローション</a:t>
              </a:r>
            </a:p>
          </p:txBody>
        </p:sp>
        <p:sp>
          <p:nvSpPr>
            <p:cNvPr id="578" name="正方形/長方形 577">
              <a:extLst>
                <a:ext uri="{FF2B5EF4-FFF2-40B4-BE49-F238E27FC236}">
                  <a16:creationId xmlns:a16="http://schemas.microsoft.com/office/drawing/2014/main" id="{E019E56C-3120-2842-8558-667046DBD150}"/>
                </a:ext>
              </a:extLst>
            </p:cNvPr>
            <p:cNvSpPr/>
            <p:nvPr/>
          </p:nvSpPr>
          <p:spPr>
            <a:xfrm>
              <a:off x="3946851" y="7220150"/>
              <a:ext cx="915716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  <a:r>
                <a:rPr lang="ja-JP" altLang="en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-US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6,600</a:t>
              </a:r>
              <a:r>
                <a:rPr lang="ja-JP" altLang="en-US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sp>
          <p:nvSpPr>
            <p:cNvPr id="579" name="正方形/長方形 578">
              <a:extLst>
                <a:ext uri="{FF2B5EF4-FFF2-40B4-BE49-F238E27FC236}">
                  <a16:creationId xmlns:a16="http://schemas.microsoft.com/office/drawing/2014/main" id="{A2A82562-B1D1-7B4D-97F3-B36D19D2929E}"/>
                </a:ext>
              </a:extLst>
            </p:cNvPr>
            <p:cNvSpPr/>
            <p:nvPr/>
          </p:nvSpPr>
          <p:spPr>
            <a:xfrm>
              <a:off x="5592404" y="7220150"/>
              <a:ext cx="915716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  <a:r>
                <a:rPr lang="ja-JP" altLang="en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-US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6,600</a:t>
              </a:r>
              <a:r>
                <a:rPr lang="ja-JP" altLang="en-US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sp>
          <p:nvSpPr>
            <p:cNvPr id="580" name="正方形/長方形 579">
              <a:extLst>
                <a:ext uri="{FF2B5EF4-FFF2-40B4-BE49-F238E27FC236}">
                  <a16:creationId xmlns:a16="http://schemas.microsoft.com/office/drawing/2014/main" id="{41D57CA9-CA3D-5246-B393-6BF20E88A935}"/>
                </a:ext>
              </a:extLst>
            </p:cNvPr>
            <p:cNvSpPr/>
            <p:nvPr/>
          </p:nvSpPr>
          <p:spPr>
            <a:xfrm>
              <a:off x="7275881" y="7220150"/>
              <a:ext cx="915716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  <a:r>
                <a:rPr lang="ja-JP" altLang="en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-US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2,200</a:t>
              </a:r>
              <a:r>
                <a:rPr lang="ja-JP" altLang="en-US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sp>
          <p:nvSpPr>
            <p:cNvPr id="581" name="正方形/長方形 580">
              <a:extLst>
                <a:ext uri="{FF2B5EF4-FFF2-40B4-BE49-F238E27FC236}">
                  <a16:creationId xmlns:a16="http://schemas.microsoft.com/office/drawing/2014/main" id="{83030837-F978-D947-A9F1-1EF0763C589C}"/>
                </a:ext>
              </a:extLst>
            </p:cNvPr>
            <p:cNvSpPr/>
            <p:nvPr/>
          </p:nvSpPr>
          <p:spPr>
            <a:xfrm>
              <a:off x="8995935" y="7220150"/>
              <a:ext cx="915716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  <a:r>
                <a:rPr lang="ja-JP" altLang="en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-US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2,200</a:t>
              </a:r>
              <a:r>
                <a:rPr lang="ja-JP" altLang="en-US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sp>
          <p:nvSpPr>
            <p:cNvPr id="591" name="正方形/長方形 590">
              <a:extLst>
                <a:ext uri="{FF2B5EF4-FFF2-40B4-BE49-F238E27FC236}">
                  <a16:creationId xmlns:a16="http://schemas.microsoft.com/office/drawing/2014/main" id="{AFCE1612-0042-3848-9DD7-A6FCBEA8AA7F}"/>
                </a:ext>
              </a:extLst>
            </p:cNvPr>
            <p:cNvSpPr/>
            <p:nvPr/>
          </p:nvSpPr>
          <p:spPr>
            <a:xfrm>
              <a:off x="4295842" y="6149086"/>
              <a:ext cx="8682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rgbClr val="4F63AE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豊かで健やかな</a:t>
              </a:r>
            </a:p>
            <a:p>
              <a:r>
                <a:rPr lang="ja-JP" altLang="en-US" sz="700" b="1">
                  <a:solidFill>
                    <a:srgbClr val="4F63AE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黒髪へ</a:t>
              </a:r>
            </a:p>
          </p:txBody>
        </p:sp>
        <p:sp>
          <p:nvSpPr>
            <p:cNvPr id="592" name="正方形/長方形 591">
              <a:extLst>
                <a:ext uri="{FF2B5EF4-FFF2-40B4-BE49-F238E27FC236}">
                  <a16:creationId xmlns:a16="http://schemas.microsoft.com/office/drawing/2014/main" id="{EBC8332F-7EB5-C146-AC63-89BBE7722388}"/>
                </a:ext>
              </a:extLst>
            </p:cNvPr>
            <p:cNvSpPr/>
            <p:nvPr/>
          </p:nvSpPr>
          <p:spPr>
            <a:xfrm>
              <a:off x="5880327" y="6149086"/>
              <a:ext cx="100462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rgbClr val="007AC3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健やかな地肌を保ち</a:t>
              </a:r>
            </a:p>
            <a:p>
              <a:r>
                <a:rPr lang="ja-JP" altLang="en-US" sz="700" b="1">
                  <a:solidFill>
                    <a:srgbClr val="007AC3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美しさのある髪へ</a:t>
              </a:r>
            </a:p>
          </p:txBody>
        </p:sp>
        <p:sp>
          <p:nvSpPr>
            <p:cNvPr id="593" name="正方形/長方形 592">
              <a:extLst>
                <a:ext uri="{FF2B5EF4-FFF2-40B4-BE49-F238E27FC236}">
                  <a16:creationId xmlns:a16="http://schemas.microsoft.com/office/drawing/2014/main" id="{1B42AC28-FDFC-4D4E-804B-53203BF52980}"/>
                </a:ext>
              </a:extLst>
            </p:cNvPr>
            <p:cNvSpPr/>
            <p:nvPr/>
          </p:nvSpPr>
          <p:spPr>
            <a:xfrm>
              <a:off x="7595077" y="6149086"/>
              <a:ext cx="1123446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rgbClr val="00968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乾燥し、かゆみが</a:t>
              </a:r>
            </a:p>
            <a:p>
              <a:r>
                <a:rPr lang="ja-JP" altLang="en-US" sz="700" b="1">
                  <a:solidFill>
                    <a:srgbClr val="00968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出やすくなった地肌に</a:t>
              </a:r>
            </a:p>
            <a:p>
              <a:r>
                <a:rPr lang="ja-JP" altLang="en-US" sz="700" b="1">
                  <a:solidFill>
                    <a:srgbClr val="00968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うるおいを与える</a:t>
              </a:r>
            </a:p>
          </p:txBody>
        </p:sp>
        <p:sp>
          <p:nvSpPr>
            <p:cNvPr id="594" name="正方形/長方形 593">
              <a:extLst>
                <a:ext uri="{FF2B5EF4-FFF2-40B4-BE49-F238E27FC236}">
                  <a16:creationId xmlns:a16="http://schemas.microsoft.com/office/drawing/2014/main" id="{5C7EBA4B-2F6A-A649-BF16-7B6561114F03}"/>
                </a:ext>
              </a:extLst>
            </p:cNvPr>
            <p:cNvSpPr/>
            <p:nvPr/>
          </p:nvSpPr>
          <p:spPr>
            <a:xfrm>
              <a:off x="9319508" y="6149086"/>
              <a:ext cx="109494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rgbClr val="0098B4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うるおいを閉じ込め、</a:t>
              </a:r>
            </a:p>
            <a:p>
              <a:r>
                <a:rPr lang="ja-JP" altLang="en-US" sz="700" b="1">
                  <a:solidFill>
                    <a:srgbClr val="0098B4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健やかな地肌へ</a:t>
              </a:r>
            </a:p>
          </p:txBody>
        </p:sp>
        <p:pic>
          <p:nvPicPr>
            <p:cNvPr id="619" name="図 618">
              <a:extLst>
                <a:ext uri="{FF2B5EF4-FFF2-40B4-BE49-F238E27FC236}">
                  <a16:creationId xmlns:a16="http://schemas.microsoft.com/office/drawing/2014/main" id="{2A07E33A-762D-C649-AB49-4ACD5D0D0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7600" y="5962355"/>
              <a:ext cx="558800" cy="114300"/>
            </a:xfrm>
            <a:prstGeom prst="rect">
              <a:avLst/>
            </a:prstGeom>
          </p:spPr>
        </p:pic>
        <p:pic>
          <p:nvPicPr>
            <p:cNvPr id="620" name="図 619">
              <a:extLst>
                <a:ext uri="{FF2B5EF4-FFF2-40B4-BE49-F238E27FC236}">
                  <a16:creationId xmlns:a16="http://schemas.microsoft.com/office/drawing/2014/main" id="{0170CFB7-BE9A-1848-8C42-4BE737AFF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8749" y="5962355"/>
              <a:ext cx="533400" cy="114300"/>
            </a:xfrm>
            <a:prstGeom prst="rect">
              <a:avLst/>
            </a:prstGeom>
          </p:spPr>
        </p:pic>
        <p:pic>
          <p:nvPicPr>
            <p:cNvPr id="621" name="図 620">
              <a:extLst>
                <a:ext uri="{FF2B5EF4-FFF2-40B4-BE49-F238E27FC236}">
                  <a16:creationId xmlns:a16="http://schemas.microsoft.com/office/drawing/2014/main" id="{D7911600-E90C-954D-8C8F-AD25C4C23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85591" y="5962355"/>
              <a:ext cx="533400" cy="114300"/>
            </a:xfrm>
            <a:prstGeom prst="rect">
              <a:avLst/>
            </a:prstGeom>
          </p:spPr>
        </p:pic>
        <p:pic>
          <p:nvPicPr>
            <p:cNvPr id="622" name="図 621">
              <a:extLst>
                <a:ext uri="{FF2B5EF4-FFF2-40B4-BE49-F238E27FC236}">
                  <a16:creationId xmlns:a16="http://schemas.microsoft.com/office/drawing/2014/main" id="{53917934-591F-DD4A-BD23-D3E8C91E2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23724" y="5962355"/>
              <a:ext cx="533400" cy="114300"/>
            </a:xfrm>
            <a:prstGeom prst="rect">
              <a:avLst/>
            </a:prstGeom>
          </p:spPr>
        </p:pic>
        <p:pic>
          <p:nvPicPr>
            <p:cNvPr id="623" name="図 622">
              <a:extLst>
                <a:ext uri="{FF2B5EF4-FFF2-40B4-BE49-F238E27FC236}">
                  <a16:creationId xmlns:a16="http://schemas.microsoft.com/office/drawing/2014/main" id="{C5E97957-8AAF-B644-AC17-4C821B3E3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3443" y="5962355"/>
              <a:ext cx="457200" cy="114300"/>
            </a:xfrm>
            <a:prstGeom prst="rect">
              <a:avLst/>
            </a:prstGeom>
          </p:spPr>
        </p:pic>
        <p:pic>
          <p:nvPicPr>
            <p:cNvPr id="636" name="図 635">
              <a:extLst>
                <a:ext uri="{FF2B5EF4-FFF2-40B4-BE49-F238E27FC236}">
                  <a16:creationId xmlns:a16="http://schemas.microsoft.com/office/drawing/2014/main" id="{5EAB1EDA-EE8E-B04D-B829-234237BB9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1555" y="7111782"/>
              <a:ext cx="419100" cy="76200"/>
            </a:xfrm>
            <a:prstGeom prst="rect">
              <a:avLst/>
            </a:prstGeom>
          </p:spPr>
        </p:pic>
        <p:pic>
          <p:nvPicPr>
            <p:cNvPr id="637" name="図 636">
              <a:extLst>
                <a:ext uri="{FF2B5EF4-FFF2-40B4-BE49-F238E27FC236}">
                  <a16:creationId xmlns:a16="http://schemas.microsoft.com/office/drawing/2014/main" id="{C5689F00-E3D6-9D42-93BB-0A8A6ECF7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47478" y="7111782"/>
              <a:ext cx="419100" cy="76200"/>
            </a:xfrm>
            <a:prstGeom prst="rect">
              <a:avLst/>
            </a:prstGeom>
          </p:spPr>
        </p:pic>
        <p:pic>
          <p:nvPicPr>
            <p:cNvPr id="638" name="図 637">
              <a:extLst>
                <a:ext uri="{FF2B5EF4-FFF2-40B4-BE49-F238E27FC236}">
                  <a16:creationId xmlns:a16="http://schemas.microsoft.com/office/drawing/2014/main" id="{73F421ED-FAE5-B94B-A0FC-60B30AC4D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69815" y="7111782"/>
              <a:ext cx="419100" cy="76200"/>
            </a:xfrm>
            <a:prstGeom prst="rect">
              <a:avLst/>
            </a:prstGeom>
          </p:spPr>
        </p:pic>
        <p:pic>
          <p:nvPicPr>
            <p:cNvPr id="639" name="図 638">
              <a:extLst>
                <a:ext uri="{FF2B5EF4-FFF2-40B4-BE49-F238E27FC236}">
                  <a16:creationId xmlns:a16="http://schemas.microsoft.com/office/drawing/2014/main" id="{A3CBD702-E486-944D-867F-2A3F2C76D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6538" y="7111782"/>
              <a:ext cx="419100" cy="76200"/>
            </a:xfrm>
            <a:prstGeom prst="rect">
              <a:avLst/>
            </a:prstGeom>
          </p:spPr>
        </p:pic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08D11039-AE6C-264E-AB96-0AC87F447563}"/>
              </a:ext>
            </a:extLst>
          </p:cNvPr>
          <p:cNvGrpSpPr/>
          <p:nvPr/>
        </p:nvGrpSpPr>
        <p:grpSpPr>
          <a:xfrm>
            <a:off x="352010" y="934175"/>
            <a:ext cx="10148573" cy="1862441"/>
            <a:chOff x="352010" y="1003403"/>
            <a:chExt cx="10148573" cy="1862441"/>
          </a:xfrm>
        </p:grpSpPr>
        <p:pic>
          <p:nvPicPr>
            <p:cNvPr id="477" name="図 476" descr="ピンク色の瓶&#10;&#10;自動的に生成された説明">
              <a:extLst>
                <a:ext uri="{FF2B5EF4-FFF2-40B4-BE49-F238E27FC236}">
                  <a16:creationId xmlns:a16="http://schemas.microsoft.com/office/drawing/2014/main" id="{4A5D50E7-0566-A942-88B9-58E373127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6007" y="1552036"/>
              <a:ext cx="406400" cy="1104900"/>
            </a:xfrm>
            <a:prstGeom prst="rect">
              <a:avLst/>
            </a:prstGeom>
          </p:spPr>
        </p:pic>
        <p:pic>
          <p:nvPicPr>
            <p:cNvPr id="478" name="図 477" descr="ピンク色の瓶&#10;&#10;自動的に生成された説明">
              <a:extLst>
                <a:ext uri="{FF2B5EF4-FFF2-40B4-BE49-F238E27FC236}">
                  <a16:creationId xmlns:a16="http://schemas.microsoft.com/office/drawing/2014/main" id="{959A513B-9410-C449-A491-DDE62AA42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3760" y="1552036"/>
              <a:ext cx="406400" cy="1104900"/>
            </a:xfrm>
            <a:prstGeom prst="rect">
              <a:avLst/>
            </a:prstGeom>
          </p:spPr>
        </p:pic>
        <p:pic>
          <p:nvPicPr>
            <p:cNvPr id="479" name="図 478" descr="カップ, 洗面道具, 屋内, テーブル が含まれている画像&#10;&#10;自動的に生成された説明">
              <a:extLst>
                <a:ext uri="{FF2B5EF4-FFF2-40B4-BE49-F238E27FC236}">
                  <a16:creationId xmlns:a16="http://schemas.microsoft.com/office/drawing/2014/main" id="{791F0870-F69E-3E44-B56D-8326B0A20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0988" y="1552036"/>
              <a:ext cx="406400" cy="1104900"/>
            </a:xfrm>
            <a:prstGeom prst="rect">
              <a:avLst/>
            </a:prstGeom>
          </p:spPr>
        </p:pic>
        <p:pic>
          <p:nvPicPr>
            <p:cNvPr id="482" name="図 481" descr="洗面道具, カップ, ローション, 座る が含まれている画像&#10;&#10;自動的に生成された説明">
              <a:extLst>
                <a:ext uri="{FF2B5EF4-FFF2-40B4-BE49-F238E27FC236}">
                  <a16:creationId xmlns:a16="http://schemas.microsoft.com/office/drawing/2014/main" id="{9BB5B2AE-403B-1D4E-9F18-6F91A563D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2016" y="1552036"/>
              <a:ext cx="406400" cy="1104900"/>
            </a:xfrm>
            <a:prstGeom prst="rect">
              <a:avLst/>
            </a:prstGeom>
          </p:spPr>
        </p:pic>
        <p:pic>
          <p:nvPicPr>
            <p:cNvPr id="483" name="図 482" descr="洗面道具, カップ, テーブル, 座る が含まれている画像&#10;&#10;自動的に生成された説明">
              <a:extLst>
                <a:ext uri="{FF2B5EF4-FFF2-40B4-BE49-F238E27FC236}">
                  <a16:creationId xmlns:a16="http://schemas.microsoft.com/office/drawing/2014/main" id="{D5A67344-00E4-454C-8BAB-6FBC5BCE6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8670" y="1552036"/>
              <a:ext cx="406400" cy="1104900"/>
            </a:xfrm>
            <a:prstGeom prst="rect">
              <a:avLst/>
            </a:prstGeom>
          </p:spPr>
        </p:pic>
        <p:pic>
          <p:nvPicPr>
            <p:cNvPr id="490" name="図 489">
              <a:extLst>
                <a:ext uri="{FF2B5EF4-FFF2-40B4-BE49-F238E27FC236}">
                  <a16:creationId xmlns:a16="http://schemas.microsoft.com/office/drawing/2014/main" id="{79BE8B35-B3BA-4743-BA38-180417E15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2674" y="1552036"/>
              <a:ext cx="406400" cy="1104900"/>
            </a:xfrm>
            <a:prstGeom prst="rect">
              <a:avLst/>
            </a:prstGeom>
          </p:spPr>
        </p:pic>
        <p:pic>
          <p:nvPicPr>
            <p:cNvPr id="500" name="図 499">
              <a:extLst>
                <a:ext uri="{FF2B5EF4-FFF2-40B4-BE49-F238E27FC236}">
                  <a16:creationId xmlns:a16="http://schemas.microsoft.com/office/drawing/2014/main" id="{F2F33CA3-73D5-3D4A-970C-D11DAD1AF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9764" y="1552036"/>
              <a:ext cx="406400" cy="1104900"/>
            </a:xfrm>
            <a:prstGeom prst="rect">
              <a:avLst/>
            </a:prstGeom>
          </p:spPr>
        </p:pic>
        <p:pic>
          <p:nvPicPr>
            <p:cNvPr id="504" name="図 503" descr="ピンク色の瓶&#10;&#10;自動的に生成された説明">
              <a:extLst>
                <a:ext uri="{FF2B5EF4-FFF2-40B4-BE49-F238E27FC236}">
                  <a16:creationId xmlns:a16="http://schemas.microsoft.com/office/drawing/2014/main" id="{01B15E6A-2515-134E-8388-E78DFB2A1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340" y="1549953"/>
              <a:ext cx="415460" cy="1109067"/>
            </a:xfrm>
            <a:prstGeom prst="rect">
              <a:avLst/>
            </a:prstGeom>
          </p:spPr>
        </p:pic>
        <p:pic>
          <p:nvPicPr>
            <p:cNvPr id="522" name="図 521" descr="花, カップ, コーヒーカップ, ローズ が含まれている画像&#10;&#10;自動的に生成された説明">
              <a:extLst>
                <a:ext uri="{FF2B5EF4-FFF2-40B4-BE49-F238E27FC236}">
                  <a16:creationId xmlns:a16="http://schemas.microsoft.com/office/drawing/2014/main" id="{644DAF5C-192A-E64A-8AAF-8FFA9CC05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9432" y="2039595"/>
              <a:ext cx="330200" cy="457200"/>
            </a:xfrm>
            <a:prstGeom prst="rect">
              <a:avLst/>
            </a:prstGeom>
          </p:spPr>
        </p:pic>
        <p:pic>
          <p:nvPicPr>
            <p:cNvPr id="523" name="図 522" descr="花, 食品, テーブル, 皿 が含まれている画像&#10;&#10;自動的に生成された説明">
              <a:extLst>
                <a:ext uri="{FF2B5EF4-FFF2-40B4-BE49-F238E27FC236}">
                  <a16:creationId xmlns:a16="http://schemas.microsoft.com/office/drawing/2014/main" id="{A808F9B0-19F6-F84D-98D8-92492BAAA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0608" y="2064995"/>
              <a:ext cx="330200" cy="431800"/>
            </a:xfrm>
            <a:prstGeom prst="rect">
              <a:avLst/>
            </a:prstGeom>
          </p:spPr>
        </p:pic>
        <p:pic>
          <p:nvPicPr>
            <p:cNvPr id="524" name="図 523" descr="花, 食品, カップ, 時計 が含まれている画像&#10;&#10;自動的に生成された説明">
              <a:extLst>
                <a:ext uri="{FF2B5EF4-FFF2-40B4-BE49-F238E27FC236}">
                  <a16:creationId xmlns:a16="http://schemas.microsoft.com/office/drawing/2014/main" id="{56491626-058C-494A-838A-89E651655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9310" y="2064995"/>
              <a:ext cx="330200" cy="431800"/>
            </a:xfrm>
            <a:prstGeom prst="rect">
              <a:avLst/>
            </a:prstGeom>
          </p:spPr>
        </p:pic>
        <p:pic>
          <p:nvPicPr>
            <p:cNvPr id="525" name="図 524" descr="花の絵&#10;&#10;中程度の精度で自動的に生成された説明">
              <a:extLst>
                <a:ext uri="{FF2B5EF4-FFF2-40B4-BE49-F238E27FC236}">
                  <a16:creationId xmlns:a16="http://schemas.microsoft.com/office/drawing/2014/main" id="{BA7C8883-566C-784C-8F31-B78FDEE3C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6422" y="2062838"/>
              <a:ext cx="393700" cy="558800"/>
            </a:xfrm>
            <a:prstGeom prst="rect">
              <a:avLst/>
            </a:prstGeom>
          </p:spPr>
        </p:pic>
        <p:pic>
          <p:nvPicPr>
            <p:cNvPr id="527" name="図 526" descr="円 が含まれている画像&#10;&#10;自動的に生成された説明">
              <a:extLst>
                <a:ext uri="{FF2B5EF4-FFF2-40B4-BE49-F238E27FC236}">
                  <a16:creationId xmlns:a16="http://schemas.microsoft.com/office/drawing/2014/main" id="{D65A5C89-7DEC-7047-AB0C-DD9EE6A1C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9427" y="1988795"/>
              <a:ext cx="355600" cy="508000"/>
            </a:xfrm>
            <a:prstGeom prst="rect">
              <a:avLst/>
            </a:prstGeom>
          </p:spPr>
        </p:pic>
        <p:pic>
          <p:nvPicPr>
            <p:cNvPr id="538" name="図 537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B1BA09C1-8855-024A-B92D-7EE98EAC3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656" y="1017140"/>
              <a:ext cx="1272000" cy="144000"/>
            </a:xfrm>
            <a:prstGeom prst="rect">
              <a:avLst/>
            </a:prstGeom>
          </p:spPr>
        </p:pic>
        <p:pic>
          <p:nvPicPr>
            <p:cNvPr id="539" name="図 538" descr="アイコン&#10;&#10;自動的に生成された説明">
              <a:extLst>
                <a:ext uri="{FF2B5EF4-FFF2-40B4-BE49-F238E27FC236}">
                  <a16:creationId xmlns:a16="http://schemas.microsoft.com/office/drawing/2014/main" id="{8FC1C533-EC4A-354B-B966-37FD8A9E6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5756" y="1015171"/>
              <a:ext cx="1001250" cy="180000"/>
            </a:xfrm>
            <a:prstGeom prst="rect">
              <a:avLst/>
            </a:prstGeom>
          </p:spPr>
        </p:pic>
        <p:pic>
          <p:nvPicPr>
            <p:cNvPr id="540" name="図 539" descr="モニター画面に映る文字&#10;&#10;中程度の精度で自動的に生成された説明">
              <a:extLst>
                <a:ext uri="{FF2B5EF4-FFF2-40B4-BE49-F238E27FC236}">
                  <a16:creationId xmlns:a16="http://schemas.microsoft.com/office/drawing/2014/main" id="{8D630C7A-AB66-9F43-A61F-3D442D215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3649" y="1016562"/>
              <a:ext cx="1320000" cy="144000"/>
            </a:xfrm>
            <a:prstGeom prst="rect">
              <a:avLst/>
            </a:prstGeom>
          </p:spPr>
        </p:pic>
        <p:pic>
          <p:nvPicPr>
            <p:cNvPr id="541" name="図 540" descr="メーター, 時計 が含まれている画像&#10;&#10;自動的に生成された説明">
              <a:extLst>
                <a:ext uri="{FF2B5EF4-FFF2-40B4-BE49-F238E27FC236}">
                  <a16:creationId xmlns:a16="http://schemas.microsoft.com/office/drawing/2014/main" id="{885D790C-CDC2-EC4D-8128-F64E9C35C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46317" y="1003403"/>
              <a:ext cx="1263600" cy="187200"/>
            </a:xfrm>
            <a:prstGeom prst="rect">
              <a:avLst/>
            </a:prstGeom>
          </p:spPr>
        </p:pic>
        <p:pic>
          <p:nvPicPr>
            <p:cNvPr id="542" name="図 541" descr="ロゴ&#10;&#10;自動的に生成された説明">
              <a:extLst>
                <a:ext uri="{FF2B5EF4-FFF2-40B4-BE49-F238E27FC236}">
                  <a16:creationId xmlns:a16="http://schemas.microsoft.com/office/drawing/2014/main" id="{DA06EE77-95C6-8640-BD4E-18DB41B92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61241" y="1003488"/>
              <a:ext cx="1056000" cy="144000"/>
            </a:xfrm>
            <a:prstGeom prst="rect">
              <a:avLst/>
            </a:prstGeom>
          </p:spPr>
        </p:pic>
        <p:sp>
          <p:nvSpPr>
            <p:cNvPr id="556" name="テキスト ボックス 555">
              <a:extLst>
                <a:ext uri="{FF2B5EF4-FFF2-40B4-BE49-F238E27FC236}">
                  <a16:creationId xmlns:a16="http://schemas.microsoft.com/office/drawing/2014/main" id="{AE679EC4-4CE8-3E4E-9840-390F9D41D9E3}"/>
                </a:ext>
              </a:extLst>
            </p:cNvPr>
            <p:cNvSpPr txBox="1"/>
            <p:nvPr/>
          </p:nvSpPr>
          <p:spPr>
            <a:xfrm>
              <a:off x="1910975" y="1201382"/>
              <a:ext cx="6912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>
                  <a:solidFill>
                    <a:srgbClr val="C95A93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クエンチ</a:t>
              </a:r>
            </a:p>
            <a:p>
              <a:r>
                <a:rPr kumimoji="1" lang="ja-JP" altLang="en-US" sz="900" b="1">
                  <a:solidFill>
                    <a:srgbClr val="C95A93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ミスト</a:t>
              </a:r>
            </a:p>
          </p:txBody>
        </p:sp>
        <p:sp>
          <p:nvSpPr>
            <p:cNvPr id="557" name="テキスト ボックス 556">
              <a:extLst>
                <a:ext uri="{FF2B5EF4-FFF2-40B4-BE49-F238E27FC236}">
                  <a16:creationId xmlns:a16="http://schemas.microsoft.com/office/drawing/2014/main" id="{D57C9FF9-2BA4-504F-BABC-668722B6C42C}"/>
                </a:ext>
              </a:extLst>
            </p:cNvPr>
            <p:cNvSpPr txBox="1"/>
            <p:nvPr/>
          </p:nvSpPr>
          <p:spPr>
            <a:xfrm>
              <a:off x="2935040" y="1201382"/>
              <a:ext cx="644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>
                  <a:solidFill>
                    <a:srgbClr val="C95A93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クエンチ</a:t>
              </a:r>
            </a:p>
            <a:p>
              <a:r>
                <a:rPr kumimoji="1" lang="ja-JP" altLang="en-US" sz="900" b="1">
                  <a:solidFill>
                    <a:srgbClr val="C95A93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セラム</a:t>
              </a:r>
            </a:p>
          </p:txBody>
        </p:sp>
        <p:sp>
          <p:nvSpPr>
            <p:cNvPr id="558" name="テキスト ボックス 557">
              <a:extLst>
                <a:ext uri="{FF2B5EF4-FFF2-40B4-BE49-F238E27FC236}">
                  <a16:creationId xmlns:a16="http://schemas.microsoft.com/office/drawing/2014/main" id="{3A730A33-4F43-DE4E-B7E9-B39E9515C953}"/>
                </a:ext>
              </a:extLst>
            </p:cNvPr>
            <p:cNvSpPr txBox="1"/>
            <p:nvPr/>
          </p:nvSpPr>
          <p:spPr>
            <a:xfrm>
              <a:off x="3921586" y="1201382"/>
              <a:ext cx="710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>
                  <a:solidFill>
                    <a:srgbClr val="C95A93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クエンチ</a:t>
              </a:r>
            </a:p>
            <a:p>
              <a:r>
                <a:rPr kumimoji="1" lang="ja-JP" altLang="en-US" sz="900" b="1">
                  <a:solidFill>
                    <a:srgbClr val="C95A93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フルイド</a:t>
              </a:r>
            </a:p>
          </p:txBody>
        </p:sp>
        <p:sp>
          <p:nvSpPr>
            <p:cNvPr id="559" name="テキスト ボックス 558">
              <a:extLst>
                <a:ext uri="{FF2B5EF4-FFF2-40B4-BE49-F238E27FC236}">
                  <a16:creationId xmlns:a16="http://schemas.microsoft.com/office/drawing/2014/main" id="{C9D77EA6-AE9B-C34E-B9FC-3D718CD7878A}"/>
                </a:ext>
              </a:extLst>
            </p:cNvPr>
            <p:cNvSpPr txBox="1"/>
            <p:nvPr/>
          </p:nvSpPr>
          <p:spPr>
            <a:xfrm>
              <a:off x="5078230" y="1201382"/>
              <a:ext cx="1058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>
                  <a:solidFill>
                    <a:srgbClr val="D44377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フィルメロウ </a:t>
              </a:r>
            </a:p>
            <a:p>
              <a:r>
                <a:rPr kumimoji="1" lang="ja-JP" altLang="en-US" sz="900" b="1">
                  <a:solidFill>
                    <a:srgbClr val="D44377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ミルク</a:t>
              </a:r>
            </a:p>
          </p:txBody>
        </p:sp>
        <p:sp>
          <p:nvSpPr>
            <p:cNvPr id="560" name="テキスト ボックス 559">
              <a:extLst>
                <a:ext uri="{FF2B5EF4-FFF2-40B4-BE49-F238E27FC236}">
                  <a16:creationId xmlns:a16="http://schemas.microsoft.com/office/drawing/2014/main" id="{3C406670-89B9-0242-8A68-7C35D0E89B2C}"/>
                </a:ext>
              </a:extLst>
            </p:cNvPr>
            <p:cNvSpPr txBox="1"/>
            <p:nvPr/>
          </p:nvSpPr>
          <p:spPr>
            <a:xfrm>
              <a:off x="6631348" y="1201382"/>
              <a:ext cx="999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>
                  <a:solidFill>
                    <a:srgbClr val="D1524E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アクアヴィア</a:t>
              </a:r>
            </a:p>
            <a:p>
              <a:r>
                <a:rPr kumimoji="1" lang="ja-JP" altLang="en-US" sz="900" b="1">
                  <a:solidFill>
                    <a:srgbClr val="D1524E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セラム</a:t>
              </a:r>
            </a:p>
          </p:txBody>
        </p:sp>
        <p:sp>
          <p:nvSpPr>
            <p:cNvPr id="561" name="テキスト ボックス 560">
              <a:extLst>
                <a:ext uri="{FF2B5EF4-FFF2-40B4-BE49-F238E27FC236}">
                  <a16:creationId xmlns:a16="http://schemas.microsoft.com/office/drawing/2014/main" id="{3805014B-DA46-1A4F-A3C5-2C7F113AE6CE}"/>
                </a:ext>
              </a:extLst>
            </p:cNvPr>
            <p:cNvSpPr txBox="1"/>
            <p:nvPr/>
          </p:nvSpPr>
          <p:spPr>
            <a:xfrm>
              <a:off x="7697427" y="1201382"/>
              <a:ext cx="10530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>
                  <a:solidFill>
                    <a:srgbClr val="D1525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アクアヴィア</a:t>
              </a:r>
            </a:p>
            <a:p>
              <a:r>
                <a:rPr kumimoji="1" lang="ja-JP" altLang="en-US" sz="900" b="1">
                  <a:solidFill>
                    <a:srgbClr val="D1525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モイストセラム</a:t>
              </a:r>
            </a:p>
          </p:txBody>
        </p:sp>
        <p:sp>
          <p:nvSpPr>
            <p:cNvPr id="562" name="テキスト ボックス 561">
              <a:extLst>
                <a:ext uri="{FF2B5EF4-FFF2-40B4-BE49-F238E27FC236}">
                  <a16:creationId xmlns:a16="http://schemas.microsoft.com/office/drawing/2014/main" id="{D3675F04-9BF9-E447-940E-25AC0A40ABE9}"/>
                </a:ext>
              </a:extLst>
            </p:cNvPr>
            <p:cNvSpPr txBox="1"/>
            <p:nvPr/>
          </p:nvSpPr>
          <p:spPr>
            <a:xfrm>
              <a:off x="8677733" y="1201382"/>
              <a:ext cx="640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>
                  <a:solidFill>
                    <a:srgbClr val="C6993B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スムース </a:t>
              </a:r>
            </a:p>
            <a:p>
              <a:r>
                <a:rPr kumimoji="1" lang="ja-JP" altLang="en-US" sz="900" b="1">
                  <a:solidFill>
                    <a:srgbClr val="C6993B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セラム</a:t>
              </a:r>
            </a:p>
          </p:txBody>
        </p:sp>
        <p:pic>
          <p:nvPicPr>
            <p:cNvPr id="584" name="図 583" descr="花, カップ, コーヒーカップ, ローズ が含まれている画像&#10;&#10;自動的に生成された説明">
              <a:extLst>
                <a:ext uri="{FF2B5EF4-FFF2-40B4-BE49-F238E27FC236}">
                  <a16:creationId xmlns:a16="http://schemas.microsoft.com/office/drawing/2014/main" id="{BAAC4C10-512B-1D4A-AEB5-317717963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6275" y="2039595"/>
              <a:ext cx="330200" cy="457200"/>
            </a:xfrm>
            <a:prstGeom prst="rect">
              <a:avLst/>
            </a:prstGeom>
          </p:spPr>
        </p:pic>
        <p:pic>
          <p:nvPicPr>
            <p:cNvPr id="585" name="図 584" descr="花, カップ, コーヒーカップ, ローズ が含まれている画像&#10;&#10;自動的に生成された説明">
              <a:extLst>
                <a:ext uri="{FF2B5EF4-FFF2-40B4-BE49-F238E27FC236}">
                  <a16:creationId xmlns:a16="http://schemas.microsoft.com/office/drawing/2014/main" id="{FE08545C-0D32-7247-A24B-7B3A50E37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6238" y="2039595"/>
              <a:ext cx="330200" cy="457200"/>
            </a:xfrm>
            <a:prstGeom prst="rect">
              <a:avLst/>
            </a:prstGeom>
          </p:spPr>
        </p:pic>
        <p:pic>
          <p:nvPicPr>
            <p:cNvPr id="586" name="図 585" descr="花, 食品, カップ, 時計 が含まれている画像&#10;&#10;自動的に生成された説明">
              <a:extLst>
                <a:ext uri="{FF2B5EF4-FFF2-40B4-BE49-F238E27FC236}">
                  <a16:creationId xmlns:a16="http://schemas.microsoft.com/office/drawing/2014/main" id="{1E02B114-D209-BD4B-9A3B-FF7E360A9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17663" y="2064995"/>
              <a:ext cx="330200" cy="431800"/>
            </a:xfrm>
            <a:prstGeom prst="rect">
              <a:avLst/>
            </a:prstGeom>
          </p:spPr>
        </p:pic>
        <p:sp>
          <p:nvSpPr>
            <p:cNvPr id="595" name="正方形/長方形 594">
              <a:extLst>
                <a:ext uri="{FF2B5EF4-FFF2-40B4-BE49-F238E27FC236}">
                  <a16:creationId xmlns:a16="http://schemas.microsoft.com/office/drawing/2014/main" id="{A945AEFB-43F8-AF42-9C89-1E4D59B78314}"/>
                </a:ext>
              </a:extLst>
            </p:cNvPr>
            <p:cNvSpPr/>
            <p:nvPr/>
          </p:nvSpPr>
          <p:spPr>
            <a:xfrm>
              <a:off x="903901" y="1599933"/>
              <a:ext cx="915716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rgbClr val="F2928B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指通りのよい</a:t>
              </a:r>
              <a:endParaRPr lang="en-US" altLang="ja-JP" sz="700" b="1" dirty="0">
                <a:solidFill>
                  <a:srgbClr val="F2928B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lang="ja-JP" altLang="en-US" sz="700" b="1">
                  <a:solidFill>
                    <a:srgbClr val="F2928B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やわらかく</a:t>
              </a:r>
              <a:endParaRPr lang="en-US" altLang="ja-JP" sz="700" b="1" dirty="0">
                <a:solidFill>
                  <a:srgbClr val="F2928B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lang="ja-JP" altLang="en-US" sz="700" b="1">
                  <a:solidFill>
                    <a:srgbClr val="F2928B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まとまる髪へ</a:t>
              </a:r>
            </a:p>
          </p:txBody>
        </p:sp>
        <p:sp>
          <p:nvSpPr>
            <p:cNvPr id="596" name="正方形/長方形 595">
              <a:extLst>
                <a:ext uri="{FF2B5EF4-FFF2-40B4-BE49-F238E27FC236}">
                  <a16:creationId xmlns:a16="http://schemas.microsoft.com/office/drawing/2014/main" id="{F066CF7E-E9B5-2E49-820D-5D8E2446E4FF}"/>
                </a:ext>
              </a:extLst>
            </p:cNvPr>
            <p:cNvSpPr/>
            <p:nvPr/>
          </p:nvSpPr>
          <p:spPr>
            <a:xfrm>
              <a:off x="2285835" y="1599933"/>
              <a:ext cx="91571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rgbClr val="C75A9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さらりとした</a:t>
              </a:r>
            </a:p>
            <a:p>
              <a:r>
                <a:rPr lang="ja-JP" altLang="en-US" sz="700" b="1">
                  <a:solidFill>
                    <a:srgbClr val="C75A9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軽やかな髪へ</a:t>
              </a:r>
            </a:p>
          </p:txBody>
        </p:sp>
        <p:sp>
          <p:nvSpPr>
            <p:cNvPr id="597" name="正方形/長方形 596">
              <a:extLst>
                <a:ext uri="{FF2B5EF4-FFF2-40B4-BE49-F238E27FC236}">
                  <a16:creationId xmlns:a16="http://schemas.microsoft.com/office/drawing/2014/main" id="{A8631940-A850-E740-8157-906F7B859E61}"/>
                </a:ext>
              </a:extLst>
            </p:cNvPr>
            <p:cNvSpPr/>
            <p:nvPr/>
          </p:nvSpPr>
          <p:spPr>
            <a:xfrm>
              <a:off x="3280747" y="1599933"/>
              <a:ext cx="86075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rgbClr val="C75A9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うるおいのある</a:t>
              </a:r>
            </a:p>
            <a:p>
              <a:r>
                <a:rPr lang="ja-JP" altLang="en-US" sz="700" b="1">
                  <a:solidFill>
                    <a:srgbClr val="C75A9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やわらかな髪へ</a:t>
              </a:r>
            </a:p>
          </p:txBody>
        </p:sp>
        <p:sp>
          <p:nvSpPr>
            <p:cNvPr id="598" name="正方形/長方形 597">
              <a:extLst>
                <a:ext uri="{FF2B5EF4-FFF2-40B4-BE49-F238E27FC236}">
                  <a16:creationId xmlns:a16="http://schemas.microsoft.com/office/drawing/2014/main" id="{D6552484-048D-C040-921A-0A6C1E6CB585}"/>
                </a:ext>
              </a:extLst>
            </p:cNvPr>
            <p:cNvSpPr/>
            <p:nvPr/>
          </p:nvSpPr>
          <p:spPr>
            <a:xfrm>
              <a:off x="4354072" y="1599933"/>
              <a:ext cx="103557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rgbClr val="C75A9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やわらかく</a:t>
              </a:r>
              <a:endParaRPr lang="en-US" altLang="ja-JP" sz="700" b="1" dirty="0">
                <a:solidFill>
                  <a:srgbClr val="C75A91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lang="ja-JP" altLang="en-US" sz="700" b="1">
                  <a:solidFill>
                    <a:srgbClr val="C75A9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しっとりした髪へ</a:t>
              </a:r>
            </a:p>
          </p:txBody>
        </p:sp>
        <p:sp>
          <p:nvSpPr>
            <p:cNvPr id="599" name="正方形/長方形 598">
              <a:extLst>
                <a:ext uri="{FF2B5EF4-FFF2-40B4-BE49-F238E27FC236}">
                  <a16:creationId xmlns:a16="http://schemas.microsoft.com/office/drawing/2014/main" id="{962AFB51-68CF-DB43-8975-E983039090A2}"/>
                </a:ext>
              </a:extLst>
            </p:cNvPr>
            <p:cNvSpPr/>
            <p:nvPr/>
          </p:nvSpPr>
          <p:spPr>
            <a:xfrm>
              <a:off x="5761307" y="1599933"/>
              <a:ext cx="103557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rgbClr val="E83077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やわらかく</a:t>
              </a:r>
            </a:p>
            <a:p>
              <a:r>
                <a:rPr lang="ja-JP" altLang="en-US" sz="700" b="1">
                  <a:solidFill>
                    <a:srgbClr val="E83077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指通りのよい髪へ</a:t>
              </a:r>
            </a:p>
          </p:txBody>
        </p:sp>
        <p:sp>
          <p:nvSpPr>
            <p:cNvPr id="600" name="正方形/長方形 599">
              <a:extLst>
                <a:ext uri="{FF2B5EF4-FFF2-40B4-BE49-F238E27FC236}">
                  <a16:creationId xmlns:a16="http://schemas.microsoft.com/office/drawing/2014/main" id="{44F3A381-B4A2-D041-99C2-B9B9E5A2ED15}"/>
                </a:ext>
              </a:extLst>
            </p:cNvPr>
            <p:cNvSpPr/>
            <p:nvPr/>
          </p:nvSpPr>
          <p:spPr>
            <a:xfrm>
              <a:off x="7071994" y="1599933"/>
              <a:ext cx="7917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rgbClr val="E3464A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さらさらで</a:t>
              </a:r>
            </a:p>
            <a:p>
              <a:r>
                <a:rPr lang="ja-JP" altLang="en-US" sz="700" b="1">
                  <a:solidFill>
                    <a:srgbClr val="E3464A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まとまる髪へ</a:t>
              </a:r>
            </a:p>
          </p:txBody>
        </p:sp>
        <p:sp>
          <p:nvSpPr>
            <p:cNvPr id="601" name="正方形/長方形 600">
              <a:extLst>
                <a:ext uri="{FF2B5EF4-FFF2-40B4-BE49-F238E27FC236}">
                  <a16:creationId xmlns:a16="http://schemas.microsoft.com/office/drawing/2014/main" id="{560E3CBE-CCC3-6749-926C-5393344461E1}"/>
                </a:ext>
              </a:extLst>
            </p:cNvPr>
            <p:cNvSpPr/>
            <p:nvPr/>
          </p:nvSpPr>
          <p:spPr>
            <a:xfrm>
              <a:off x="8128349" y="1599933"/>
              <a:ext cx="7917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rgbClr val="E3464A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しっとりと</a:t>
              </a:r>
            </a:p>
            <a:p>
              <a:r>
                <a:rPr lang="ja-JP" altLang="en-US" sz="700" b="1">
                  <a:solidFill>
                    <a:srgbClr val="E3464A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まとまる髪へ</a:t>
              </a:r>
            </a:p>
          </p:txBody>
        </p:sp>
        <p:sp>
          <p:nvSpPr>
            <p:cNvPr id="602" name="正方形/長方形 601">
              <a:extLst>
                <a:ext uri="{FF2B5EF4-FFF2-40B4-BE49-F238E27FC236}">
                  <a16:creationId xmlns:a16="http://schemas.microsoft.com/office/drawing/2014/main" id="{F33A9CFB-8DDB-D046-AEC6-818B815B9EE9}"/>
                </a:ext>
              </a:extLst>
            </p:cNvPr>
            <p:cNvSpPr/>
            <p:nvPr/>
          </p:nvSpPr>
          <p:spPr>
            <a:xfrm>
              <a:off x="9465009" y="1599933"/>
              <a:ext cx="103557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rgbClr val="CF971F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指通りのよい</a:t>
              </a:r>
            </a:p>
            <a:p>
              <a:r>
                <a:rPr lang="ja-JP" altLang="en-US" sz="700" b="1">
                  <a:solidFill>
                    <a:srgbClr val="CF971F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さらさらな髪へ</a:t>
              </a:r>
            </a:p>
          </p:txBody>
        </p:sp>
        <p:sp>
          <p:nvSpPr>
            <p:cNvPr id="610" name="正方形/長方形 609">
              <a:extLst>
                <a:ext uri="{FF2B5EF4-FFF2-40B4-BE49-F238E27FC236}">
                  <a16:creationId xmlns:a16="http://schemas.microsoft.com/office/drawing/2014/main" id="{C8343C93-155F-BE48-8B44-57F668974400}"/>
                </a:ext>
              </a:extLst>
            </p:cNvPr>
            <p:cNvSpPr/>
            <p:nvPr/>
          </p:nvSpPr>
          <p:spPr>
            <a:xfrm>
              <a:off x="548184" y="2658095"/>
              <a:ext cx="915716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  <a:r>
                <a:rPr lang="ja-JP" altLang="en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4,</a:t>
              </a:r>
              <a:r>
                <a:rPr lang="en-US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18</a:t>
              </a:r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0</a:t>
              </a:r>
              <a:r>
                <a:rPr lang="ja-JP" altLang="en-US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sp>
          <p:nvSpPr>
            <p:cNvPr id="611" name="正方形/長方形 610">
              <a:extLst>
                <a:ext uri="{FF2B5EF4-FFF2-40B4-BE49-F238E27FC236}">
                  <a16:creationId xmlns:a16="http://schemas.microsoft.com/office/drawing/2014/main" id="{EF09C9F8-3103-364C-9474-E682E20CFD23}"/>
                </a:ext>
              </a:extLst>
            </p:cNvPr>
            <p:cNvSpPr/>
            <p:nvPr/>
          </p:nvSpPr>
          <p:spPr>
            <a:xfrm>
              <a:off x="1973063" y="2658095"/>
              <a:ext cx="915716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  <a:r>
                <a:rPr lang="ja-JP" altLang="en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2,</a:t>
              </a:r>
              <a:r>
                <a:rPr lang="en-US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200</a:t>
              </a:r>
              <a:r>
                <a:rPr lang="ja-JP" altLang="en-US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sp>
          <p:nvSpPr>
            <p:cNvPr id="612" name="正方形/長方形 611">
              <a:extLst>
                <a:ext uri="{FF2B5EF4-FFF2-40B4-BE49-F238E27FC236}">
                  <a16:creationId xmlns:a16="http://schemas.microsoft.com/office/drawing/2014/main" id="{1AE6544E-E5B4-D843-A017-27AE7016FB58}"/>
                </a:ext>
              </a:extLst>
            </p:cNvPr>
            <p:cNvSpPr/>
            <p:nvPr/>
          </p:nvSpPr>
          <p:spPr>
            <a:xfrm>
              <a:off x="3021918" y="2658095"/>
              <a:ext cx="915716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  <a:r>
                <a:rPr lang="ja-JP" altLang="en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2,</a:t>
              </a:r>
              <a:r>
                <a:rPr lang="en-US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860</a:t>
              </a:r>
              <a:r>
                <a:rPr lang="ja-JP" altLang="en-US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sp>
          <p:nvSpPr>
            <p:cNvPr id="613" name="正方形/長方形 612">
              <a:extLst>
                <a:ext uri="{FF2B5EF4-FFF2-40B4-BE49-F238E27FC236}">
                  <a16:creationId xmlns:a16="http://schemas.microsoft.com/office/drawing/2014/main" id="{78C63BF6-7392-EB48-9CEA-50D7A27C9F76}"/>
                </a:ext>
              </a:extLst>
            </p:cNvPr>
            <p:cNvSpPr/>
            <p:nvPr/>
          </p:nvSpPr>
          <p:spPr>
            <a:xfrm>
              <a:off x="4098205" y="2658095"/>
              <a:ext cx="915716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100g</a:t>
              </a:r>
              <a:r>
                <a:rPr lang="ja-JP" altLang="en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2,</a:t>
              </a:r>
              <a:r>
                <a:rPr lang="en-US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860</a:t>
              </a:r>
              <a:r>
                <a:rPr lang="ja-JP" altLang="en-US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sp>
          <p:nvSpPr>
            <p:cNvPr id="614" name="正方形/長方形 613">
              <a:extLst>
                <a:ext uri="{FF2B5EF4-FFF2-40B4-BE49-F238E27FC236}">
                  <a16:creationId xmlns:a16="http://schemas.microsoft.com/office/drawing/2014/main" id="{846107B4-E145-0748-941B-ECD4238532BF}"/>
                </a:ext>
              </a:extLst>
            </p:cNvPr>
            <p:cNvSpPr/>
            <p:nvPr/>
          </p:nvSpPr>
          <p:spPr>
            <a:xfrm>
              <a:off x="5437817" y="2658095"/>
              <a:ext cx="915716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100g</a:t>
              </a:r>
              <a:r>
                <a:rPr lang="ja-JP" altLang="en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2,</a:t>
              </a:r>
              <a:r>
                <a:rPr lang="en-US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860</a:t>
              </a:r>
              <a:r>
                <a:rPr lang="ja-JP" altLang="en-US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sp>
          <p:nvSpPr>
            <p:cNvPr id="615" name="正方形/長方形 614">
              <a:extLst>
                <a:ext uri="{FF2B5EF4-FFF2-40B4-BE49-F238E27FC236}">
                  <a16:creationId xmlns:a16="http://schemas.microsoft.com/office/drawing/2014/main" id="{3CEB9A05-19AF-B446-841E-37D0E1FF043E}"/>
                </a:ext>
              </a:extLst>
            </p:cNvPr>
            <p:cNvSpPr/>
            <p:nvPr/>
          </p:nvSpPr>
          <p:spPr>
            <a:xfrm>
              <a:off x="6781131" y="2658095"/>
              <a:ext cx="915716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  <a:r>
                <a:rPr lang="ja-JP" altLang="en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2,</a:t>
              </a:r>
              <a:r>
                <a:rPr lang="en-US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860</a:t>
              </a:r>
              <a:r>
                <a:rPr lang="ja-JP" altLang="en-US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sp>
          <p:nvSpPr>
            <p:cNvPr id="616" name="正方形/長方形 615">
              <a:extLst>
                <a:ext uri="{FF2B5EF4-FFF2-40B4-BE49-F238E27FC236}">
                  <a16:creationId xmlns:a16="http://schemas.microsoft.com/office/drawing/2014/main" id="{2AD5D7E9-20DD-0E42-8356-A081AEC07B30}"/>
                </a:ext>
              </a:extLst>
            </p:cNvPr>
            <p:cNvSpPr/>
            <p:nvPr/>
          </p:nvSpPr>
          <p:spPr>
            <a:xfrm>
              <a:off x="7829986" y="2658095"/>
              <a:ext cx="915716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  <a:r>
                <a:rPr lang="ja-JP" altLang="en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2,</a:t>
              </a:r>
              <a:r>
                <a:rPr lang="en-US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860</a:t>
              </a:r>
              <a:r>
                <a:rPr lang="ja-JP" altLang="en-US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sp>
          <p:nvSpPr>
            <p:cNvPr id="617" name="正方形/長方形 616">
              <a:extLst>
                <a:ext uri="{FF2B5EF4-FFF2-40B4-BE49-F238E27FC236}">
                  <a16:creationId xmlns:a16="http://schemas.microsoft.com/office/drawing/2014/main" id="{837EF444-CB42-D74D-8190-A87DE7F03994}"/>
                </a:ext>
              </a:extLst>
            </p:cNvPr>
            <p:cNvSpPr/>
            <p:nvPr/>
          </p:nvSpPr>
          <p:spPr>
            <a:xfrm>
              <a:off x="9134876" y="2658095"/>
              <a:ext cx="915716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  <a:r>
                <a:rPr lang="ja-JP" altLang="en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2,</a:t>
              </a:r>
              <a:r>
                <a:rPr lang="en-US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860</a:t>
              </a:r>
              <a:r>
                <a:rPr lang="ja-JP" altLang="en-US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pic>
          <p:nvPicPr>
            <p:cNvPr id="629" name="図 628">
              <a:extLst>
                <a:ext uri="{FF2B5EF4-FFF2-40B4-BE49-F238E27FC236}">
                  <a16:creationId xmlns:a16="http://schemas.microsoft.com/office/drawing/2014/main" id="{267FB9C6-2034-5441-8301-DDE780CB6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3389" y="2547404"/>
              <a:ext cx="419100" cy="76200"/>
            </a:xfrm>
            <a:prstGeom prst="rect">
              <a:avLst/>
            </a:prstGeom>
          </p:spPr>
        </p:pic>
        <p:pic>
          <p:nvPicPr>
            <p:cNvPr id="630" name="図 629">
              <a:extLst>
                <a:ext uri="{FF2B5EF4-FFF2-40B4-BE49-F238E27FC236}">
                  <a16:creationId xmlns:a16="http://schemas.microsoft.com/office/drawing/2014/main" id="{B9969503-70C3-C440-A074-C5169CDDE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8992" y="2547404"/>
              <a:ext cx="419100" cy="76200"/>
            </a:xfrm>
            <a:prstGeom prst="rect">
              <a:avLst/>
            </a:prstGeom>
          </p:spPr>
        </p:pic>
        <p:pic>
          <p:nvPicPr>
            <p:cNvPr id="631" name="図 630">
              <a:extLst>
                <a:ext uri="{FF2B5EF4-FFF2-40B4-BE49-F238E27FC236}">
                  <a16:creationId xmlns:a16="http://schemas.microsoft.com/office/drawing/2014/main" id="{7E538A2A-DB54-754B-B785-D9C9E9286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2460" y="2547404"/>
              <a:ext cx="419100" cy="76200"/>
            </a:xfrm>
            <a:prstGeom prst="rect">
              <a:avLst/>
            </a:prstGeom>
          </p:spPr>
        </p:pic>
        <p:pic>
          <p:nvPicPr>
            <p:cNvPr id="632" name="図 631">
              <a:extLst>
                <a:ext uri="{FF2B5EF4-FFF2-40B4-BE49-F238E27FC236}">
                  <a16:creationId xmlns:a16="http://schemas.microsoft.com/office/drawing/2014/main" id="{6D71991D-3F72-C14D-BE02-D8F5DC84D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87631" y="2547404"/>
              <a:ext cx="419100" cy="76200"/>
            </a:xfrm>
            <a:prstGeom prst="rect">
              <a:avLst/>
            </a:prstGeom>
          </p:spPr>
        </p:pic>
        <p:pic>
          <p:nvPicPr>
            <p:cNvPr id="633" name="図 632">
              <a:extLst>
                <a:ext uri="{FF2B5EF4-FFF2-40B4-BE49-F238E27FC236}">
                  <a16:creationId xmlns:a16="http://schemas.microsoft.com/office/drawing/2014/main" id="{650B997B-12F7-F846-A629-1FB65AD3D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5932" y="2547404"/>
              <a:ext cx="419100" cy="76200"/>
            </a:xfrm>
            <a:prstGeom prst="rect">
              <a:avLst/>
            </a:prstGeom>
          </p:spPr>
        </p:pic>
        <p:pic>
          <p:nvPicPr>
            <p:cNvPr id="640" name="図 639">
              <a:extLst>
                <a:ext uri="{FF2B5EF4-FFF2-40B4-BE49-F238E27FC236}">
                  <a16:creationId xmlns:a16="http://schemas.microsoft.com/office/drawing/2014/main" id="{B3E124C0-DEBC-A14C-A98B-EFA4CB206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1408" y="2547404"/>
              <a:ext cx="419100" cy="76200"/>
            </a:xfrm>
            <a:prstGeom prst="rect">
              <a:avLst/>
            </a:prstGeom>
          </p:spPr>
        </p:pic>
        <p:pic>
          <p:nvPicPr>
            <p:cNvPr id="641" name="図 640">
              <a:extLst>
                <a:ext uri="{FF2B5EF4-FFF2-40B4-BE49-F238E27FC236}">
                  <a16:creationId xmlns:a16="http://schemas.microsoft.com/office/drawing/2014/main" id="{99D6957E-A845-734F-88FF-2B5A58F6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4680" y="2547404"/>
              <a:ext cx="419100" cy="76200"/>
            </a:xfrm>
            <a:prstGeom prst="rect">
              <a:avLst/>
            </a:prstGeom>
          </p:spPr>
        </p:pic>
        <p:pic>
          <p:nvPicPr>
            <p:cNvPr id="642" name="図 641">
              <a:extLst>
                <a:ext uri="{FF2B5EF4-FFF2-40B4-BE49-F238E27FC236}">
                  <a16:creationId xmlns:a16="http://schemas.microsoft.com/office/drawing/2014/main" id="{09DB0CEF-389C-184B-B4E3-058E7614E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54359" y="2547404"/>
              <a:ext cx="419100" cy="76200"/>
            </a:xfrm>
            <a:prstGeom prst="rect">
              <a:avLst/>
            </a:prstGeom>
          </p:spPr>
        </p:pic>
        <p:sp>
          <p:nvSpPr>
            <p:cNvPr id="650" name="テキスト ボックス 649">
              <a:extLst>
                <a:ext uri="{FF2B5EF4-FFF2-40B4-BE49-F238E27FC236}">
                  <a16:creationId xmlns:a16="http://schemas.microsoft.com/office/drawing/2014/main" id="{FC5488D9-C055-0C49-B72A-3996E75D2938}"/>
                </a:ext>
              </a:extLst>
            </p:cNvPr>
            <p:cNvSpPr txBox="1"/>
            <p:nvPr/>
          </p:nvSpPr>
          <p:spPr>
            <a:xfrm>
              <a:off x="352010" y="1201382"/>
              <a:ext cx="1511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>
                  <a:solidFill>
                    <a:srgbClr val="F2928B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リペアリティ</a:t>
              </a:r>
            </a:p>
            <a:p>
              <a:r>
                <a:rPr kumimoji="1" lang="ja-JP" altLang="en-US" sz="900" b="1">
                  <a:solidFill>
                    <a:srgbClr val="F2928B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スーペリアエッセンス</a:t>
              </a: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E521C847-68A3-FC46-8B55-826E6140FC4B}"/>
              </a:ext>
            </a:extLst>
          </p:cNvPr>
          <p:cNvGrpSpPr/>
          <p:nvPr/>
        </p:nvGrpSpPr>
        <p:grpSpPr>
          <a:xfrm>
            <a:off x="369481" y="3160364"/>
            <a:ext cx="10320399" cy="1857501"/>
            <a:chOff x="369481" y="3293863"/>
            <a:chExt cx="10320399" cy="1857501"/>
          </a:xfrm>
        </p:grpSpPr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7E411408-3688-3142-88CF-6F2880F2CF5F}"/>
                </a:ext>
              </a:extLst>
            </p:cNvPr>
            <p:cNvGrpSpPr/>
            <p:nvPr/>
          </p:nvGrpSpPr>
          <p:grpSpPr>
            <a:xfrm>
              <a:off x="6870383" y="3325613"/>
              <a:ext cx="3819497" cy="1825751"/>
              <a:chOff x="6685967" y="3216461"/>
              <a:chExt cx="3819497" cy="1825751"/>
            </a:xfrm>
          </p:grpSpPr>
          <p:pic>
            <p:nvPicPr>
              <p:cNvPr id="512" name="図 511" descr="背景パターン&#10;&#10;自動的に生成された説明">
                <a:extLst>
                  <a:ext uri="{FF2B5EF4-FFF2-40B4-BE49-F238E27FC236}">
                    <a16:creationId xmlns:a16="http://schemas.microsoft.com/office/drawing/2014/main" id="{E8F43514-66BF-3C41-A518-163206092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07071" y="3801520"/>
                <a:ext cx="259955" cy="1050651"/>
              </a:xfrm>
              <a:prstGeom prst="rect">
                <a:avLst/>
              </a:prstGeom>
            </p:spPr>
          </p:pic>
          <p:pic>
            <p:nvPicPr>
              <p:cNvPr id="513" name="図 512" descr="瓶の飲み物&#10;&#10;自動的に生成された説明">
                <a:extLst>
                  <a:ext uri="{FF2B5EF4-FFF2-40B4-BE49-F238E27FC236}">
                    <a16:creationId xmlns:a16="http://schemas.microsoft.com/office/drawing/2014/main" id="{3F2514DB-6A6E-4E4C-8AF0-005F423BA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77017" y="3754508"/>
                <a:ext cx="406400" cy="1092200"/>
              </a:xfrm>
              <a:prstGeom prst="rect">
                <a:avLst/>
              </a:prstGeom>
            </p:spPr>
          </p:pic>
          <p:pic>
            <p:nvPicPr>
              <p:cNvPr id="514" name="図 513">
                <a:extLst>
                  <a:ext uri="{FF2B5EF4-FFF2-40B4-BE49-F238E27FC236}">
                    <a16:creationId xmlns:a16="http://schemas.microsoft.com/office/drawing/2014/main" id="{916CED4B-06A5-8F4A-A6DE-EDFF3E9E23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91947" y="3761403"/>
                <a:ext cx="406400" cy="1092200"/>
              </a:xfrm>
              <a:prstGeom prst="rect">
                <a:avLst/>
              </a:prstGeom>
            </p:spPr>
          </p:pic>
          <p:pic>
            <p:nvPicPr>
              <p:cNvPr id="515" name="図 514" descr="花, コンパクトディスク が含まれている画像&#10;&#10;自動的に生成された説明">
                <a:extLst>
                  <a:ext uri="{FF2B5EF4-FFF2-40B4-BE49-F238E27FC236}">
                    <a16:creationId xmlns:a16="http://schemas.microsoft.com/office/drawing/2014/main" id="{B262C1CD-A718-224B-8F7C-9F9AC85A44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46028" y="4232538"/>
                <a:ext cx="444500" cy="444500"/>
              </a:xfrm>
              <a:prstGeom prst="rect">
                <a:avLst/>
              </a:prstGeom>
            </p:spPr>
          </p:pic>
          <p:pic>
            <p:nvPicPr>
              <p:cNvPr id="537" name="図 536" descr="アイコン&#10;&#10;自動的に生成された説明">
                <a:extLst>
                  <a:ext uri="{FF2B5EF4-FFF2-40B4-BE49-F238E27FC236}">
                    <a16:creationId xmlns:a16="http://schemas.microsoft.com/office/drawing/2014/main" id="{501E6DE2-1BE9-0847-861D-43D5E5F169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09368" y="3216461"/>
                <a:ext cx="1323000" cy="151200"/>
              </a:xfrm>
              <a:prstGeom prst="rect">
                <a:avLst/>
              </a:prstGeom>
            </p:spPr>
          </p:pic>
          <p:sp>
            <p:nvSpPr>
              <p:cNvPr id="553" name="テキスト ボックス 552">
                <a:extLst>
                  <a:ext uri="{FF2B5EF4-FFF2-40B4-BE49-F238E27FC236}">
                    <a16:creationId xmlns:a16="http://schemas.microsoft.com/office/drawing/2014/main" id="{A792242F-4991-194B-9132-BE1754B8A06C}"/>
                  </a:ext>
                </a:extLst>
              </p:cNvPr>
              <p:cNvSpPr txBox="1"/>
              <p:nvPr/>
            </p:nvSpPr>
            <p:spPr>
              <a:xfrm>
                <a:off x="6685967" y="3393343"/>
                <a:ext cx="14172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900" b="1">
                    <a:solidFill>
                      <a:srgbClr val="DE8647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デイライト</a:t>
                </a:r>
                <a:endParaRPr kumimoji="1" lang="en-US" altLang="ja-JP" sz="900" b="1" dirty="0">
                  <a:solidFill>
                    <a:srgbClr val="DE8647"/>
                  </a:solidFill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  <a:p>
                <a:r>
                  <a:rPr kumimoji="1" lang="ja-JP" altLang="en-US" sz="900" b="1">
                    <a:solidFill>
                      <a:srgbClr val="DE8647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シャワー</a:t>
                </a:r>
              </a:p>
            </p:txBody>
          </p:sp>
          <p:sp>
            <p:nvSpPr>
              <p:cNvPr id="554" name="テキスト ボックス 553">
                <a:extLst>
                  <a:ext uri="{FF2B5EF4-FFF2-40B4-BE49-F238E27FC236}">
                    <a16:creationId xmlns:a16="http://schemas.microsoft.com/office/drawing/2014/main" id="{19C0188E-F048-744E-A83C-985DD5F893F7}"/>
                  </a:ext>
                </a:extLst>
              </p:cNvPr>
              <p:cNvSpPr txBox="1"/>
              <p:nvPr/>
            </p:nvSpPr>
            <p:spPr>
              <a:xfrm>
                <a:off x="7861360" y="3376845"/>
                <a:ext cx="8739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900" b="1">
                    <a:solidFill>
                      <a:srgbClr val="DE8647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デイライト</a:t>
                </a:r>
              </a:p>
              <a:p>
                <a:r>
                  <a:rPr kumimoji="1" lang="ja-JP" altLang="en-US" sz="900" b="1">
                    <a:solidFill>
                      <a:srgbClr val="DE8647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セラム</a:t>
                </a:r>
              </a:p>
            </p:txBody>
          </p:sp>
          <p:sp>
            <p:nvSpPr>
              <p:cNvPr id="555" name="テキスト ボックス 554">
                <a:extLst>
                  <a:ext uri="{FF2B5EF4-FFF2-40B4-BE49-F238E27FC236}">
                    <a16:creationId xmlns:a16="http://schemas.microsoft.com/office/drawing/2014/main" id="{2C9084C6-2600-A74F-8B95-145E136EB334}"/>
                  </a:ext>
                </a:extLst>
              </p:cNvPr>
              <p:cNvSpPr txBox="1"/>
              <p:nvPr/>
            </p:nvSpPr>
            <p:spPr>
              <a:xfrm>
                <a:off x="9084826" y="3369950"/>
                <a:ext cx="8991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900" b="1">
                    <a:solidFill>
                      <a:srgbClr val="DE8647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デイライト</a:t>
                </a:r>
              </a:p>
              <a:p>
                <a:r>
                  <a:rPr kumimoji="1" lang="ja-JP" altLang="en-US" sz="900" b="1">
                    <a:solidFill>
                      <a:srgbClr val="DE8647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エッセンス</a:t>
                </a:r>
              </a:p>
            </p:txBody>
          </p:sp>
          <p:sp>
            <p:nvSpPr>
              <p:cNvPr id="567" name="正方形/長方形 566">
                <a:extLst>
                  <a:ext uri="{FF2B5EF4-FFF2-40B4-BE49-F238E27FC236}">
                    <a16:creationId xmlns:a16="http://schemas.microsoft.com/office/drawing/2014/main" id="{AD0C6465-8FF4-8D46-8D1B-0FEE45201A7D}"/>
                  </a:ext>
                </a:extLst>
              </p:cNvPr>
              <p:cNvSpPr/>
              <p:nvPr/>
            </p:nvSpPr>
            <p:spPr>
              <a:xfrm>
                <a:off x="6729854" y="4834463"/>
                <a:ext cx="915716" cy="20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80g</a:t>
                </a:r>
                <a:r>
                  <a:rPr lang="ja-JP" altLang="en" sz="75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　</a:t>
                </a:r>
                <a:r>
                  <a:rPr lang="en-US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1</a:t>
                </a:r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,</a:t>
                </a:r>
                <a:r>
                  <a:rPr lang="en-US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32</a:t>
                </a:r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0</a:t>
                </a:r>
                <a:r>
                  <a:rPr lang="ja-JP" altLang="en-US" sz="75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円</a:t>
                </a:r>
              </a:p>
            </p:txBody>
          </p:sp>
          <p:sp>
            <p:nvSpPr>
              <p:cNvPr id="568" name="正方形/長方形 567">
                <a:extLst>
                  <a:ext uri="{FF2B5EF4-FFF2-40B4-BE49-F238E27FC236}">
                    <a16:creationId xmlns:a16="http://schemas.microsoft.com/office/drawing/2014/main" id="{B5C2C299-141C-D14D-87E3-B9FAB1138F30}"/>
                  </a:ext>
                </a:extLst>
              </p:cNvPr>
              <p:cNvSpPr/>
              <p:nvPr/>
            </p:nvSpPr>
            <p:spPr>
              <a:xfrm>
                <a:off x="7847152" y="4834463"/>
                <a:ext cx="915716" cy="20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100mL</a:t>
                </a:r>
                <a:r>
                  <a:rPr lang="ja-JP" altLang="en" sz="75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　</a:t>
                </a:r>
                <a:r>
                  <a:rPr lang="en-US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2</a:t>
                </a:r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,</a:t>
                </a:r>
                <a:r>
                  <a:rPr lang="en-US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86</a:t>
                </a:r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0</a:t>
                </a:r>
                <a:r>
                  <a:rPr lang="ja-JP" altLang="en-US" sz="75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円</a:t>
                </a:r>
              </a:p>
            </p:txBody>
          </p:sp>
          <p:sp>
            <p:nvSpPr>
              <p:cNvPr id="569" name="正方形/長方形 568">
                <a:extLst>
                  <a:ext uri="{FF2B5EF4-FFF2-40B4-BE49-F238E27FC236}">
                    <a16:creationId xmlns:a16="http://schemas.microsoft.com/office/drawing/2014/main" id="{A2485AA8-D77F-3D45-84D8-E20E322070F1}"/>
                  </a:ext>
                </a:extLst>
              </p:cNvPr>
              <p:cNvSpPr/>
              <p:nvPr/>
            </p:nvSpPr>
            <p:spPr>
              <a:xfrm>
                <a:off x="9030829" y="4834463"/>
                <a:ext cx="915716" cy="20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100mL</a:t>
                </a:r>
                <a:r>
                  <a:rPr lang="ja-JP" altLang="en" sz="75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　</a:t>
                </a:r>
                <a:r>
                  <a:rPr lang="en-US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2</a:t>
                </a:r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,</a:t>
                </a:r>
                <a:r>
                  <a:rPr lang="en-US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86</a:t>
                </a:r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0</a:t>
                </a:r>
                <a:r>
                  <a:rPr lang="ja-JP" altLang="en-US" sz="75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円</a:t>
                </a:r>
              </a:p>
            </p:txBody>
          </p:sp>
          <p:pic>
            <p:nvPicPr>
              <p:cNvPr id="587" name="図 586" descr="花, コンパクトディスク が含まれている画像&#10;&#10;自動的に生成された説明">
                <a:extLst>
                  <a:ext uri="{FF2B5EF4-FFF2-40B4-BE49-F238E27FC236}">
                    <a16:creationId xmlns:a16="http://schemas.microsoft.com/office/drawing/2014/main" id="{4F9445F8-DE9D-7843-9786-0143DA0303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39839" y="4232538"/>
                <a:ext cx="444500" cy="444500"/>
              </a:xfrm>
              <a:prstGeom prst="rect">
                <a:avLst/>
              </a:prstGeom>
            </p:spPr>
          </p:pic>
          <p:pic>
            <p:nvPicPr>
              <p:cNvPr id="588" name="図 587" descr="花, コンパクトディスク が含まれている画像&#10;&#10;自動的に生成された説明">
                <a:extLst>
                  <a:ext uri="{FF2B5EF4-FFF2-40B4-BE49-F238E27FC236}">
                    <a16:creationId xmlns:a16="http://schemas.microsoft.com/office/drawing/2014/main" id="{BD7559B7-C91F-7B4A-8E1D-793BA7B4C5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17469" y="4232538"/>
                <a:ext cx="444500" cy="444500"/>
              </a:xfrm>
              <a:prstGeom prst="rect">
                <a:avLst/>
              </a:prstGeom>
            </p:spPr>
          </p:pic>
          <p:sp>
            <p:nvSpPr>
              <p:cNvPr id="607" name="正方形/長方形 606">
                <a:extLst>
                  <a:ext uri="{FF2B5EF4-FFF2-40B4-BE49-F238E27FC236}">
                    <a16:creationId xmlns:a16="http://schemas.microsoft.com/office/drawing/2014/main" id="{A5EBF888-AC07-B54C-83CA-343B33A2790A}"/>
                  </a:ext>
                </a:extLst>
              </p:cNvPr>
              <p:cNvSpPr/>
              <p:nvPr/>
            </p:nvSpPr>
            <p:spPr>
              <a:xfrm>
                <a:off x="7024471" y="3793640"/>
                <a:ext cx="1142178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700" b="1">
                    <a:solidFill>
                      <a:srgbClr val="EC8336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紫外線から</a:t>
                </a:r>
              </a:p>
              <a:p>
                <a:r>
                  <a:rPr lang="ja-JP" altLang="en-US" sz="700" b="1">
                    <a:solidFill>
                      <a:srgbClr val="EC8336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髪を守り</a:t>
                </a:r>
              </a:p>
              <a:p>
                <a:r>
                  <a:rPr lang="ja-JP" altLang="en-US" sz="700" b="1">
                    <a:solidFill>
                      <a:srgbClr val="EC8336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ツヤのある髪へ</a:t>
                </a:r>
              </a:p>
            </p:txBody>
          </p:sp>
          <p:sp>
            <p:nvSpPr>
              <p:cNvPr id="608" name="正方形/長方形 607">
                <a:extLst>
                  <a:ext uri="{FF2B5EF4-FFF2-40B4-BE49-F238E27FC236}">
                    <a16:creationId xmlns:a16="http://schemas.microsoft.com/office/drawing/2014/main" id="{9A3E1CDC-D25E-674D-89F9-15DB8D1165B0}"/>
                  </a:ext>
                </a:extLst>
              </p:cNvPr>
              <p:cNvSpPr/>
              <p:nvPr/>
            </p:nvSpPr>
            <p:spPr>
              <a:xfrm>
                <a:off x="8167134" y="3793640"/>
                <a:ext cx="1142178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700" b="1">
                    <a:solidFill>
                      <a:srgbClr val="EC8336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紫外線から髪を守り</a:t>
                </a:r>
              </a:p>
              <a:p>
                <a:r>
                  <a:rPr lang="ja-JP" altLang="en-US" sz="700" b="1">
                    <a:solidFill>
                      <a:srgbClr val="EC8336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ツヤとなめらかさの</a:t>
                </a:r>
                <a:endParaRPr lang="en-US" altLang="ja-JP" sz="700" b="1" dirty="0">
                  <a:solidFill>
                    <a:srgbClr val="EC8336"/>
                  </a:solidFill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  <a:p>
                <a:r>
                  <a:rPr lang="ja-JP" altLang="en-US" sz="700" b="1">
                    <a:solidFill>
                      <a:srgbClr val="EC8336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ある髪へ</a:t>
                </a:r>
              </a:p>
            </p:txBody>
          </p:sp>
          <p:sp>
            <p:nvSpPr>
              <p:cNvPr id="609" name="正方形/長方形 608">
                <a:extLst>
                  <a:ext uri="{FF2B5EF4-FFF2-40B4-BE49-F238E27FC236}">
                    <a16:creationId xmlns:a16="http://schemas.microsoft.com/office/drawing/2014/main" id="{A0D826F2-7202-7D4E-A583-23ADCE372349}"/>
                  </a:ext>
                </a:extLst>
              </p:cNvPr>
              <p:cNvSpPr/>
              <p:nvPr/>
            </p:nvSpPr>
            <p:spPr>
              <a:xfrm>
                <a:off x="9363286" y="3793640"/>
                <a:ext cx="1142178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700" b="1">
                    <a:solidFill>
                      <a:srgbClr val="EC8336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紫外線から髪を守り</a:t>
                </a:r>
              </a:p>
              <a:p>
                <a:r>
                  <a:rPr lang="ja-JP" altLang="en-US" sz="700" b="1">
                    <a:solidFill>
                      <a:srgbClr val="EC8336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ツヤとやわらかさの</a:t>
                </a:r>
                <a:endParaRPr lang="en-US" altLang="ja-JP" sz="700" b="1" dirty="0">
                  <a:solidFill>
                    <a:srgbClr val="EC8336"/>
                  </a:solidFill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  <a:p>
                <a:r>
                  <a:rPr lang="ja-JP" altLang="en-US" sz="700" b="1">
                    <a:solidFill>
                      <a:srgbClr val="EC8336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ある髪へ</a:t>
                </a:r>
              </a:p>
            </p:txBody>
          </p:sp>
          <p:pic>
            <p:nvPicPr>
              <p:cNvPr id="627" name="図 626">
                <a:extLst>
                  <a:ext uri="{FF2B5EF4-FFF2-40B4-BE49-F238E27FC236}">
                    <a16:creationId xmlns:a16="http://schemas.microsoft.com/office/drawing/2014/main" id="{9D7DEFC1-5FE6-A043-BDDB-C05A0FF9E3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56974" y="4736060"/>
                <a:ext cx="419100" cy="76200"/>
              </a:xfrm>
              <a:prstGeom prst="rect">
                <a:avLst/>
              </a:prstGeom>
            </p:spPr>
          </p:pic>
          <p:pic>
            <p:nvPicPr>
              <p:cNvPr id="644" name="図 643">
                <a:extLst>
                  <a:ext uri="{FF2B5EF4-FFF2-40B4-BE49-F238E27FC236}">
                    <a16:creationId xmlns:a16="http://schemas.microsoft.com/office/drawing/2014/main" id="{A54F0D83-E8CC-A547-A278-5E65913052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56141" y="4736060"/>
                <a:ext cx="419100" cy="76200"/>
              </a:xfrm>
              <a:prstGeom prst="rect">
                <a:avLst/>
              </a:prstGeom>
            </p:spPr>
          </p:pic>
          <p:pic>
            <p:nvPicPr>
              <p:cNvPr id="645" name="図 644">
                <a:extLst>
                  <a:ext uri="{FF2B5EF4-FFF2-40B4-BE49-F238E27FC236}">
                    <a16:creationId xmlns:a16="http://schemas.microsoft.com/office/drawing/2014/main" id="{279B094F-C63A-FF49-825A-5F72AE6F33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17469" y="4736060"/>
                <a:ext cx="419100" cy="76200"/>
              </a:xfrm>
              <a:prstGeom prst="rect">
                <a:avLst/>
              </a:prstGeom>
            </p:spPr>
          </p:pic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6A998B38-53A4-E749-A536-6A08BA34BCFF}"/>
                </a:ext>
              </a:extLst>
            </p:cNvPr>
            <p:cNvGrpSpPr/>
            <p:nvPr/>
          </p:nvGrpSpPr>
          <p:grpSpPr>
            <a:xfrm>
              <a:off x="369481" y="3293863"/>
              <a:ext cx="5542205" cy="1857501"/>
              <a:chOff x="369481" y="3184711"/>
              <a:chExt cx="5542205" cy="1857501"/>
            </a:xfrm>
          </p:grpSpPr>
          <p:pic>
            <p:nvPicPr>
              <p:cNvPr id="508" name="図 507" descr="ピンク色の瓶&#10;&#10;自動的に生成された説明">
                <a:extLst>
                  <a:ext uri="{FF2B5EF4-FFF2-40B4-BE49-F238E27FC236}">
                    <a16:creationId xmlns:a16="http://schemas.microsoft.com/office/drawing/2014/main" id="{2546D1F3-EFA4-0D4D-B3A1-3258C6E57B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2072" y="3741808"/>
                <a:ext cx="406400" cy="1104900"/>
              </a:xfrm>
              <a:prstGeom prst="rect">
                <a:avLst/>
              </a:prstGeom>
            </p:spPr>
          </p:pic>
          <p:pic>
            <p:nvPicPr>
              <p:cNvPr id="509" name="図 508" descr="洗面道具, 座る, テーブル, ローション が含まれている画像&#10;&#10;自動的に生成された説明">
                <a:extLst>
                  <a:ext uri="{FF2B5EF4-FFF2-40B4-BE49-F238E27FC236}">
                    <a16:creationId xmlns:a16="http://schemas.microsoft.com/office/drawing/2014/main" id="{9D337A3D-21B3-DB45-B6DF-0F403F7AA4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93681" y="3741808"/>
                <a:ext cx="406400" cy="1104900"/>
              </a:xfrm>
              <a:prstGeom prst="rect">
                <a:avLst/>
              </a:prstGeom>
            </p:spPr>
          </p:pic>
          <p:pic>
            <p:nvPicPr>
              <p:cNvPr id="510" name="図 509" descr="洗面道具, 座る, テーブル, ローション が含まれている画像&#10;&#10;自動的に生成された説明">
                <a:extLst>
                  <a:ext uri="{FF2B5EF4-FFF2-40B4-BE49-F238E27FC236}">
                    <a16:creationId xmlns:a16="http://schemas.microsoft.com/office/drawing/2014/main" id="{1D9AE879-9F1C-F740-8D46-FD5D1F1559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27780" y="3741808"/>
                <a:ext cx="406400" cy="1104900"/>
              </a:xfrm>
              <a:prstGeom prst="rect">
                <a:avLst/>
              </a:prstGeom>
            </p:spPr>
          </p:pic>
          <p:pic>
            <p:nvPicPr>
              <p:cNvPr id="511" name="図 510" descr="洗面道具, 座る, テーブル, モニター が含まれている画像&#10;&#10;自動的に生成された説明">
                <a:extLst>
                  <a:ext uri="{FF2B5EF4-FFF2-40B4-BE49-F238E27FC236}">
                    <a16:creationId xmlns:a16="http://schemas.microsoft.com/office/drawing/2014/main" id="{223C096A-E7DC-B042-AE18-07AE3DC9F7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29833" y="3741808"/>
                <a:ext cx="406400" cy="1104900"/>
              </a:xfrm>
              <a:prstGeom prst="rect">
                <a:avLst/>
              </a:prstGeom>
            </p:spPr>
          </p:pic>
          <p:pic>
            <p:nvPicPr>
              <p:cNvPr id="518" name="図 517" descr="花, ランプ, 光 が含まれている画像&#10;&#10;自動的に生成された説明">
                <a:extLst>
                  <a:ext uri="{FF2B5EF4-FFF2-40B4-BE49-F238E27FC236}">
                    <a16:creationId xmlns:a16="http://schemas.microsoft.com/office/drawing/2014/main" id="{A28480B3-DDE4-C241-B1D8-858BBECFDA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39133" y="4185857"/>
                <a:ext cx="457200" cy="635000"/>
              </a:xfrm>
              <a:prstGeom prst="rect">
                <a:avLst/>
              </a:prstGeom>
            </p:spPr>
          </p:pic>
          <p:pic>
            <p:nvPicPr>
              <p:cNvPr id="519" name="図 518" descr="花の絵&#10;&#10;低い精度で自動的に生成された説明">
                <a:extLst>
                  <a:ext uri="{FF2B5EF4-FFF2-40B4-BE49-F238E27FC236}">
                    <a16:creationId xmlns:a16="http://schemas.microsoft.com/office/drawing/2014/main" id="{31A8826B-36BD-C944-8CF3-1E54C7E2F3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93195" y="4245238"/>
                <a:ext cx="406400" cy="431800"/>
              </a:xfrm>
              <a:prstGeom prst="rect">
                <a:avLst/>
              </a:prstGeom>
            </p:spPr>
          </p:pic>
          <p:pic>
            <p:nvPicPr>
              <p:cNvPr id="520" name="図 519" descr="皿の上に置かれている花&#10;&#10;中程度の精度で自動的に生成された説明">
                <a:extLst>
                  <a:ext uri="{FF2B5EF4-FFF2-40B4-BE49-F238E27FC236}">
                    <a16:creationId xmlns:a16="http://schemas.microsoft.com/office/drawing/2014/main" id="{3C317BCF-71E1-A144-851D-B6820FBFE9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68039" y="4245238"/>
                <a:ext cx="330200" cy="431800"/>
              </a:xfrm>
              <a:prstGeom prst="rect">
                <a:avLst/>
              </a:prstGeom>
            </p:spPr>
          </p:pic>
          <p:pic>
            <p:nvPicPr>
              <p:cNvPr id="521" name="図 520" descr="花の絵&#10;&#10;低い精度で自動的に生成された説明">
                <a:extLst>
                  <a:ext uri="{FF2B5EF4-FFF2-40B4-BE49-F238E27FC236}">
                    <a16:creationId xmlns:a16="http://schemas.microsoft.com/office/drawing/2014/main" id="{4799AE24-461B-C24E-A79D-2B1DAFF029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25221" y="4245238"/>
                <a:ext cx="406400" cy="431800"/>
              </a:xfrm>
              <a:prstGeom prst="rect">
                <a:avLst/>
              </a:prstGeom>
            </p:spPr>
          </p:pic>
          <p:pic>
            <p:nvPicPr>
              <p:cNvPr id="534" name="図 533" descr="アイコン&#10;&#10;自動的に生成された説明">
                <a:extLst>
                  <a:ext uri="{FF2B5EF4-FFF2-40B4-BE49-F238E27FC236}">
                    <a16:creationId xmlns:a16="http://schemas.microsoft.com/office/drawing/2014/main" id="{050673AD-438F-6840-BDBE-20FA480C0F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3656" y="3184711"/>
                <a:ext cx="847906" cy="187200"/>
              </a:xfrm>
              <a:prstGeom prst="rect">
                <a:avLst/>
              </a:prstGeom>
            </p:spPr>
          </p:pic>
          <p:pic>
            <p:nvPicPr>
              <p:cNvPr id="535" name="図 534" descr="アイコン&#10;&#10;自動的に生成された説明">
                <a:extLst>
                  <a:ext uri="{FF2B5EF4-FFF2-40B4-BE49-F238E27FC236}">
                    <a16:creationId xmlns:a16="http://schemas.microsoft.com/office/drawing/2014/main" id="{F0AA3933-A6ED-164D-92B8-4784C487D2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98542" y="3210111"/>
                <a:ext cx="1209600" cy="151200"/>
              </a:xfrm>
              <a:prstGeom prst="rect">
                <a:avLst/>
              </a:prstGeom>
            </p:spPr>
          </p:pic>
          <p:pic>
            <p:nvPicPr>
              <p:cNvPr id="536" name="図 535" descr="ロゴ, アイコン&#10;&#10;中程度の精度で自動的に生成された説明">
                <a:extLst>
                  <a:ext uri="{FF2B5EF4-FFF2-40B4-BE49-F238E27FC236}">
                    <a16:creationId xmlns:a16="http://schemas.microsoft.com/office/drawing/2014/main" id="{C96E30E9-6AD0-B04D-847E-E434FC1C65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68164" y="3210111"/>
                <a:ext cx="1267754" cy="151200"/>
              </a:xfrm>
              <a:prstGeom prst="rect">
                <a:avLst/>
              </a:prstGeom>
            </p:spPr>
          </p:pic>
          <p:sp>
            <p:nvSpPr>
              <p:cNvPr id="549" name="テキスト ボックス 548">
                <a:extLst>
                  <a:ext uri="{FF2B5EF4-FFF2-40B4-BE49-F238E27FC236}">
                    <a16:creationId xmlns:a16="http://schemas.microsoft.com/office/drawing/2014/main" id="{7613CF59-53DA-624E-9AC8-E535F952D967}"/>
                  </a:ext>
                </a:extLst>
              </p:cNvPr>
              <p:cNvSpPr txBox="1"/>
              <p:nvPr/>
            </p:nvSpPr>
            <p:spPr>
              <a:xfrm>
                <a:off x="369481" y="3366398"/>
                <a:ext cx="1142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900" b="1">
                    <a:solidFill>
                      <a:srgbClr val="A94986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エクイアル</a:t>
                </a:r>
              </a:p>
              <a:p>
                <a:r>
                  <a:rPr kumimoji="1" lang="ja-JP" altLang="en-US" sz="900" b="1">
                    <a:solidFill>
                      <a:srgbClr val="A94986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フォースミスト</a:t>
                </a:r>
              </a:p>
            </p:txBody>
          </p:sp>
          <p:sp>
            <p:nvSpPr>
              <p:cNvPr id="550" name="テキスト ボックス 549">
                <a:extLst>
                  <a:ext uri="{FF2B5EF4-FFF2-40B4-BE49-F238E27FC236}">
                    <a16:creationId xmlns:a16="http://schemas.microsoft.com/office/drawing/2014/main" id="{6BEBE0AC-E595-B94D-AFB7-9825D00647E3}"/>
                  </a:ext>
                </a:extLst>
              </p:cNvPr>
              <p:cNvSpPr txBox="1"/>
              <p:nvPr/>
            </p:nvSpPr>
            <p:spPr>
              <a:xfrm>
                <a:off x="1547747" y="3378576"/>
                <a:ext cx="1142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900" b="1">
                    <a:solidFill>
                      <a:srgbClr val="BA295F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イミュライズ</a:t>
                </a:r>
              </a:p>
              <a:p>
                <a:r>
                  <a:rPr kumimoji="1" lang="ja-JP" altLang="en-US" sz="900" b="1">
                    <a:solidFill>
                      <a:srgbClr val="BA295F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エクシードセラム</a:t>
                </a:r>
              </a:p>
            </p:txBody>
          </p:sp>
          <p:sp>
            <p:nvSpPr>
              <p:cNvPr id="551" name="テキスト ボックス 550">
                <a:extLst>
                  <a:ext uri="{FF2B5EF4-FFF2-40B4-BE49-F238E27FC236}">
                    <a16:creationId xmlns:a16="http://schemas.microsoft.com/office/drawing/2014/main" id="{0F434FB0-713E-924F-B043-4E7486C7169B}"/>
                  </a:ext>
                </a:extLst>
              </p:cNvPr>
              <p:cNvSpPr txBox="1"/>
              <p:nvPr/>
            </p:nvSpPr>
            <p:spPr>
              <a:xfrm>
                <a:off x="2795924" y="3378576"/>
                <a:ext cx="13595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900" b="1">
                    <a:solidFill>
                      <a:srgbClr val="BA295F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イミュライズ </a:t>
                </a:r>
              </a:p>
              <a:p>
                <a:r>
                  <a:rPr kumimoji="1" lang="ja-JP" altLang="en-US" sz="900" b="1">
                    <a:solidFill>
                      <a:srgbClr val="BA295F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ジェルステムライザー</a:t>
                </a:r>
              </a:p>
            </p:txBody>
          </p:sp>
          <p:sp>
            <p:nvSpPr>
              <p:cNvPr id="552" name="テキスト ボックス 551">
                <a:extLst>
                  <a:ext uri="{FF2B5EF4-FFF2-40B4-BE49-F238E27FC236}">
                    <a16:creationId xmlns:a16="http://schemas.microsoft.com/office/drawing/2014/main" id="{8E062412-5D81-664A-B326-53667D95462D}"/>
                  </a:ext>
                </a:extLst>
              </p:cNvPr>
              <p:cNvSpPr txBox="1"/>
              <p:nvPr/>
            </p:nvSpPr>
            <p:spPr>
              <a:xfrm>
                <a:off x="4205428" y="3378576"/>
                <a:ext cx="10456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900" b="1">
                    <a:solidFill>
                      <a:srgbClr val="A44439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タイムサージ </a:t>
                </a:r>
              </a:p>
              <a:p>
                <a:r>
                  <a:rPr kumimoji="1" lang="ja-JP" altLang="en-US" sz="900" b="1">
                    <a:solidFill>
                      <a:srgbClr val="A44439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エッセンス</a:t>
                </a:r>
              </a:p>
            </p:txBody>
          </p:sp>
          <p:sp>
            <p:nvSpPr>
              <p:cNvPr id="563" name="正方形/長方形 562">
                <a:extLst>
                  <a:ext uri="{FF2B5EF4-FFF2-40B4-BE49-F238E27FC236}">
                    <a16:creationId xmlns:a16="http://schemas.microsoft.com/office/drawing/2014/main" id="{742DBBFA-9F70-8C4F-B2B3-DA33230197DC}"/>
                  </a:ext>
                </a:extLst>
              </p:cNvPr>
              <p:cNvSpPr/>
              <p:nvPr/>
            </p:nvSpPr>
            <p:spPr>
              <a:xfrm>
                <a:off x="462100" y="4834463"/>
                <a:ext cx="915716" cy="20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100mL</a:t>
                </a:r>
                <a:r>
                  <a:rPr lang="ja-JP" altLang="en" sz="75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　</a:t>
                </a:r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3,</a:t>
                </a:r>
                <a:r>
                  <a:rPr lang="en-US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3</a:t>
                </a:r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00</a:t>
                </a:r>
                <a:r>
                  <a:rPr lang="ja-JP" altLang="en-US" sz="75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円</a:t>
                </a:r>
              </a:p>
            </p:txBody>
          </p:sp>
          <p:sp>
            <p:nvSpPr>
              <p:cNvPr id="564" name="正方形/長方形 563">
                <a:extLst>
                  <a:ext uri="{FF2B5EF4-FFF2-40B4-BE49-F238E27FC236}">
                    <a16:creationId xmlns:a16="http://schemas.microsoft.com/office/drawing/2014/main" id="{B349A8F8-5AE3-544B-B76A-42CAC9CA0D11}"/>
                  </a:ext>
                </a:extLst>
              </p:cNvPr>
              <p:cNvSpPr/>
              <p:nvPr/>
            </p:nvSpPr>
            <p:spPr>
              <a:xfrm>
                <a:off x="1608955" y="4834463"/>
                <a:ext cx="915716" cy="20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100mL</a:t>
                </a:r>
                <a:r>
                  <a:rPr lang="ja-JP" altLang="en" sz="75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　</a:t>
                </a:r>
                <a:r>
                  <a:rPr lang="en-US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4</a:t>
                </a:r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,</a:t>
                </a:r>
                <a:r>
                  <a:rPr lang="en-US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18</a:t>
                </a:r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0</a:t>
                </a:r>
                <a:r>
                  <a:rPr lang="ja-JP" altLang="en-US" sz="75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円</a:t>
                </a:r>
              </a:p>
            </p:txBody>
          </p:sp>
          <p:sp>
            <p:nvSpPr>
              <p:cNvPr id="565" name="正方形/長方形 564">
                <a:extLst>
                  <a:ext uri="{FF2B5EF4-FFF2-40B4-BE49-F238E27FC236}">
                    <a16:creationId xmlns:a16="http://schemas.microsoft.com/office/drawing/2014/main" id="{D37F510C-5E5F-1246-AC9D-A3135EFFD54C}"/>
                  </a:ext>
                </a:extLst>
              </p:cNvPr>
              <p:cNvSpPr/>
              <p:nvPr/>
            </p:nvSpPr>
            <p:spPr>
              <a:xfrm>
                <a:off x="3018169" y="4834463"/>
                <a:ext cx="915716" cy="20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100g</a:t>
                </a:r>
                <a:r>
                  <a:rPr lang="ja-JP" altLang="en" sz="75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　</a:t>
                </a:r>
                <a:r>
                  <a:rPr lang="en-US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5</a:t>
                </a:r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,</a:t>
                </a:r>
                <a:r>
                  <a:rPr lang="en-US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28</a:t>
                </a:r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0</a:t>
                </a:r>
                <a:r>
                  <a:rPr lang="ja-JP" altLang="en-US" sz="75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円</a:t>
                </a:r>
              </a:p>
            </p:txBody>
          </p:sp>
          <p:sp>
            <p:nvSpPr>
              <p:cNvPr id="566" name="正方形/長方形 565">
                <a:extLst>
                  <a:ext uri="{FF2B5EF4-FFF2-40B4-BE49-F238E27FC236}">
                    <a16:creationId xmlns:a16="http://schemas.microsoft.com/office/drawing/2014/main" id="{3B8876B4-2035-C544-9B98-0B17D72995DA}"/>
                  </a:ext>
                </a:extLst>
              </p:cNvPr>
              <p:cNvSpPr/>
              <p:nvPr/>
            </p:nvSpPr>
            <p:spPr>
              <a:xfrm>
                <a:off x="4516328" y="4834463"/>
                <a:ext cx="915716" cy="20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100mL</a:t>
                </a:r>
                <a:r>
                  <a:rPr lang="ja-JP" altLang="en" sz="75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　</a:t>
                </a:r>
                <a:r>
                  <a:rPr lang="en-US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2</a:t>
                </a:r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,</a:t>
                </a:r>
                <a:r>
                  <a:rPr lang="en-US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86</a:t>
                </a:r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0</a:t>
                </a:r>
                <a:r>
                  <a:rPr lang="ja-JP" altLang="en-US" sz="75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円</a:t>
                </a:r>
              </a:p>
            </p:txBody>
          </p:sp>
          <p:sp>
            <p:nvSpPr>
              <p:cNvPr id="603" name="正方形/長方形 602">
                <a:extLst>
                  <a:ext uri="{FF2B5EF4-FFF2-40B4-BE49-F238E27FC236}">
                    <a16:creationId xmlns:a16="http://schemas.microsoft.com/office/drawing/2014/main" id="{F776308B-FF3E-4442-9AB1-15167D9AE25E}"/>
                  </a:ext>
                </a:extLst>
              </p:cNvPr>
              <p:cNvSpPr/>
              <p:nvPr/>
            </p:nvSpPr>
            <p:spPr>
              <a:xfrm>
                <a:off x="786689" y="3793640"/>
                <a:ext cx="91571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700" b="1">
                    <a:solidFill>
                      <a:srgbClr val="B63F88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根元から美しい</a:t>
                </a:r>
              </a:p>
              <a:p>
                <a:r>
                  <a:rPr lang="ja-JP" altLang="en-US" sz="700" b="1">
                    <a:solidFill>
                      <a:srgbClr val="B63F88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シルエットへ</a:t>
                </a:r>
              </a:p>
            </p:txBody>
          </p:sp>
          <p:sp>
            <p:nvSpPr>
              <p:cNvPr id="604" name="正方形/長方形 603">
                <a:extLst>
                  <a:ext uri="{FF2B5EF4-FFF2-40B4-BE49-F238E27FC236}">
                    <a16:creationId xmlns:a16="http://schemas.microsoft.com/office/drawing/2014/main" id="{13A0F0D3-0CCD-7247-BE7E-04B27A76EDD4}"/>
                  </a:ext>
                </a:extLst>
              </p:cNvPr>
              <p:cNvSpPr/>
              <p:nvPr/>
            </p:nvSpPr>
            <p:spPr>
              <a:xfrm>
                <a:off x="1931987" y="3793640"/>
                <a:ext cx="110500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700" b="1">
                    <a:solidFill>
                      <a:srgbClr val="CC025F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ダメージに負けない</a:t>
                </a:r>
              </a:p>
              <a:p>
                <a:r>
                  <a:rPr lang="ja-JP" altLang="en-US" sz="700" b="1">
                    <a:solidFill>
                      <a:srgbClr val="CC025F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しなやかな髪へ</a:t>
                </a:r>
              </a:p>
            </p:txBody>
          </p:sp>
          <p:sp>
            <p:nvSpPr>
              <p:cNvPr id="605" name="正方形/長方形 604">
                <a:extLst>
                  <a:ext uri="{FF2B5EF4-FFF2-40B4-BE49-F238E27FC236}">
                    <a16:creationId xmlns:a16="http://schemas.microsoft.com/office/drawing/2014/main" id="{4525207A-2980-5846-A86F-76F3091E8EAF}"/>
                  </a:ext>
                </a:extLst>
              </p:cNvPr>
              <p:cNvSpPr/>
              <p:nvPr/>
            </p:nvSpPr>
            <p:spPr>
              <a:xfrm>
                <a:off x="3289458" y="3793640"/>
                <a:ext cx="1142178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700" b="1">
                    <a:solidFill>
                      <a:srgbClr val="CC025F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よりダメージに</a:t>
                </a:r>
                <a:endParaRPr lang="en-US" altLang="ja-JP" sz="700" b="1" dirty="0">
                  <a:solidFill>
                    <a:srgbClr val="CC025F"/>
                  </a:solidFill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  <a:p>
                <a:r>
                  <a:rPr lang="ja-JP" altLang="en-US" sz="700" b="1">
                    <a:solidFill>
                      <a:srgbClr val="CC025F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負けない</a:t>
                </a:r>
              </a:p>
              <a:p>
                <a:r>
                  <a:rPr lang="ja-JP" altLang="en-US" sz="700" b="1">
                    <a:solidFill>
                      <a:srgbClr val="CC025F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しなやかな髪へ</a:t>
                </a:r>
              </a:p>
            </p:txBody>
          </p:sp>
          <p:sp>
            <p:nvSpPr>
              <p:cNvPr id="606" name="正方形/長方形 605">
                <a:extLst>
                  <a:ext uri="{FF2B5EF4-FFF2-40B4-BE49-F238E27FC236}">
                    <a16:creationId xmlns:a16="http://schemas.microsoft.com/office/drawing/2014/main" id="{BDD41393-A8FA-9D4D-A4F3-F70DD00BA672}"/>
                  </a:ext>
                </a:extLst>
              </p:cNvPr>
              <p:cNvSpPr/>
              <p:nvPr/>
            </p:nvSpPr>
            <p:spPr>
              <a:xfrm>
                <a:off x="4769508" y="3793640"/>
                <a:ext cx="114217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700" b="1">
                    <a:solidFill>
                      <a:srgbClr val="AE362D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みずみずしく</a:t>
                </a:r>
              </a:p>
              <a:p>
                <a:r>
                  <a:rPr lang="ja-JP" altLang="en-US" sz="700" b="1">
                    <a:solidFill>
                      <a:srgbClr val="AE362D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しなやかな髪へ</a:t>
                </a:r>
              </a:p>
            </p:txBody>
          </p:sp>
          <p:pic>
            <p:nvPicPr>
              <p:cNvPr id="625" name="図 624">
                <a:extLst>
                  <a:ext uri="{FF2B5EF4-FFF2-40B4-BE49-F238E27FC236}">
                    <a16:creationId xmlns:a16="http://schemas.microsoft.com/office/drawing/2014/main" id="{0A59FA94-C8E3-534C-ABBD-F11F7EA556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3525" y="4736060"/>
                <a:ext cx="419100" cy="76200"/>
              </a:xfrm>
              <a:prstGeom prst="rect">
                <a:avLst/>
              </a:prstGeom>
            </p:spPr>
          </p:pic>
          <p:pic>
            <p:nvPicPr>
              <p:cNvPr id="626" name="図 625">
                <a:extLst>
                  <a:ext uri="{FF2B5EF4-FFF2-40B4-BE49-F238E27FC236}">
                    <a16:creationId xmlns:a16="http://schemas.microsoft.com/office/drawing/2014/main" id="{19F438B3-1502-384B-9715-352C93CE55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74907" y="4736060"/>
                <a:ext cx="419100" cy="76200"/>
              </a:xfrm>
              <a:prstGeom prst="rect">
                <a:avLst/>
              </a:prstGeom>
            </p:spPr>
          </p:pic>
          <p:pic>
            <p:nvPicPr>
              <p:cNvPr id="628" name="図 627">
                <a:extLst>
                  <a:ext uri="{FF2B5EF4-FFF2-40B4-BE49-F238E27FC236}">
                    <a16:creationId xmlns:a16="http://schemas.microsoft.com/office/drawing/2014/main" id="{8E00CD62-6B2A-094A-975E-545DFD18D0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22890" y="4736060"/>
                <a:ext cx="419100" cy="76200"/>
              </a:xfrm>
              <a:prstGeom prst="rect">
                <a:avLst/>
              </a:prstGeom>
            </p:spPr>
          </p:pic>
          <p:pic>
            <p:nvPicPr>
              <p:cNvPr id="643" name="図 642">
                <a:extLst>
                  <a:ext uri="{FF2B5EF4-FFF2-40B4-BE49-F238E27FC236}">
                    <a16:creationId xmlns:a16="http://schemas.microsoft.com/office/drawing/2014/main" id="{DF74B447-C82D-4248-9BDB-E6F105F8DF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21444" y="4736060"/>
                <a:ext cx="419100" cy="76200"/>
              </a:xfrm>
              <a:prstGeom prst="rect">
                <a:avLst/>
              </a:prstGeom>
            </p:spPr>
          </p:pic>
          <p:sp>
            <p:nvSpPr>
              <p:cNvPr id="206" name="正方形/長方形 205">
                <a:extLst>
                  <a:ext uri="{FF2B5EF4-FFF2-40B4-BE49-F238E27FC236}">
                    <a16:creationId xmlns:a16="http://schemas.microsoft.com/office/drawing/2014/main" id="{FB80B482-F229-3741-B26F-9EF765C51EA1}"/>
                  </a:ext>
                </a:extLst>
              </p:cNvPr>
              <p:cNvSpPr/>
              <p:nvPr/>
            </p:nvSpPr>
            <p:spPr>
              <a:xfrm>
                <a:off x="758114" y="4017399"/>
                <a:ext cx="915716" cy="169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ja-JP" altLang="en-US" sz="500"/>
                  <a:t>（根元用）</a:t>
                </a:r>
                <a:endParaRPr kumimoji="1" lang="en-US" altLang="ja-JP" sz="500" dirty="0"/>
              </a:p>
            </p:txBody>
          </p:sp>
        </p:grp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CEEABCC-553E-D744-B0A8-16E6927BFD7C}"/>
              </a:ext>
            </a:extLst>
          </p:cNvPr>
          <p:cNvSpPr txBox="1"/>
          <p:nvPr/>
        </p:nvSpPr>
        <p:spPr>
          <a:xfrm>
            <a:off x="2066816" y="88503"/>
            <a:ext cx="4377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000" dirty="0">
                <a:solidFill>
                  <a:srgbClr val="EB8D4C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Leave-in Treatment</a:t>
            </a:r>
            <a:endParaRPr kumimoji="1" lang="ja-JP" altLang="en-US" sz="3000">
              <a:solidFill>
                <a:srgbClr val="EB8D4C"/>
              </a:solidFill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sp>
        <p:nvSpPr>
          <p:cNvPr id="670" name="テキスト ボックス 669">
            <a:extLst>
              <a:ext uri="{FF2B5EF4-FFF2-40B4-BE49-F238E27FC236}">
                <a16:creationId xmlns:a16="http://schemas.microsoft.com/office/drawing/2014/main" id="{ECBC266F-1003-5243-B601-D48E40E79274}"/>
              </a:ext>
            </a:extLst>
          </p:cNvPr>
          <p:cNvSpPr txBox="1"/>
          <p:nvPr/>
        </p:nvSpPr>
        <p:spPr>
          <a:xfrm>
            <a:off x="2289033" y="5116122"/>
            <a:ext cx="23647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スカルプケア</a:t>
            </a:r>
            <a:r>
              <a:rPr kumimoji="1" lang="ja-JP" altLang="en-US" sz="800" b="1"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シリーズ</a:t>
            </a:r>
          </a:p>
        </p:txBody>
      </p:sp>
      <p:sp>
        <p:nvSpPr>
          <p:cNvPr id="671" name="テキスト ボックス 670">
            <a:extLst>
              <a:ext uri="{FF2B5EF4-FFF2-40B4-BE49-F238E27FC236}">
                <a16:creationId xmlns:a16="http://schemas.microsoft.com/office/drawing/2014/main" id="{E2E733C2-0124-B64E-AA6C-FC86CA704B7D}"/>
              </a:ext>
            </a:extLst>
          </p:cNvPr>
          <p:cNvSpPr txBox="1"/>
          <p:nvPr/>
        </p:nvSpPr>
        <p:spPr>
          <a:xfrm>
            <a:off x="4035226" y="5133575"/>
            <a:ext cx="17235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>
                <a:latin typeface="Yu Mincho" panose="02020400000000000000" pitchFamily="18" charset="-128"/>
                <a:ea typeface="Yu Mincho" panose="02020400000000000000" pitchFamily="18" charset="-128"/>
              </a:rPr>
              <a:t>健やかな地肌づくりで美しい髪へ</a:t>
            </a:r>
          </a:p>
        </p:txBody>
      </p:sp>
      <p:sp>
        <p:nvSpPr>
          <p:cNvPr id="673" name="テキスト ボックス 672">
            <a:extLst>
              <a:ext uri="{FF2B5EF4-FFF2-40B4-BE49-F238E27FC236}">
                <a16:creationId xmlns:a16="http://schemas.microsoft.com/office/drawing/2014/main" id="{DC8CA259-09A5-7C47-A0F3-FF550FC6F144}"/>
              </a:ext>
            </a:extLst>
          </p:cNvPr>
          <p:cNvSpPr txBox="1"/>
          <p:nvPr/>
        </p:nvSpPr>
        <p:spPr>
          <a:xfrm>
            <a:off x="348587" y="533284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いつまでも髪の美しさを</a:t>
            </a:r>
            <a:endParaRPr kumimoji="1" lang="en-US" altLang="ja-JP" sz="800" dirty="0">
              <a:solidFill>
                <a:schemeClr val="tx1">
                  <a:lumMod val="65000"/>
                  <a:lumOff val="35000"/>
                </a:schemeClr>
              </a:solidFill>
              <a:latin typeface="Yu Mincho" panose="02020400000000000000" pitchFamily="18" charset="-128"/>
              <a:ea typeface="Yu Mincho" panose="02020400000000000000" pitchFamily="18" charset="-128"/>
            </a:endParaRPr>
          </a:p>
          <a:p>
            <a:r>
              <a:rPr kumimoji="1" lang="ja-JP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育みたい気持ちに寄り添う</a:t>
            </a:r>
          </a:p>
        </p:txBody>
      </p:sp>
      <p:sp>
        <p:nvSpPr>
          <p:cNvPr id="675" name="正方形/長方形 674">
            <a:extLst>
              <a:ext uri="{FF2B5EF4-FFF2-40B4-BE49-F238E27FC236}">
                <a16:creationId xmlns:a16="http://schemas.microsoft.com/office/drawing/2014/main" id="{B4E1286E-A621-7F4B-8BD7-461A52B206E5}"/>
              </a:ext>
            </a:extLst>
          </p:cNvPr>
          <p:cNvSpPr/>
          <p:nvPr/>
        </p:nvSpPr>
        <p:spPr>
          <a:xfrm>
            <a:off x="8195475" y="7378017"/>
            <a:ext cx="243848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ja-JP" altLang="en-US" sz="600">
                <a:latin typeface="Yu Gothic" panose="020B0400000000000000" pitchFamily="34" charset="-128"/>
                <a:ea typeface="Yu Gothic" panose="020B0400000000000000" pitchFamily="34" charset="-128"/>
              </a:rPr>
              <a:t>●花の写真と香りは全てイメージです。 ●価格は全て税込です。</a:t>
            </a:r>
          </a:p>
        </p:txBody>
      </p:sp>
      <p:sp>
        <p:nvSpPr>
          <p:cNvPr id="676" name="正方形/長方形 675">
            <a:extLst>
              <a:ext uri="{FF2B5EF4-FFF2-40B4-BE49-F238E27FC236}">
                <a16:creationId xmlns:a16="http://schemas.microsoft.com/office/drawing/2014/main" id="{05E7FF15-9E15-E64B-B4AB-4185B3AF3369}"/>
              </a:ext>
            </a:extLst>
          </p:cNvPr>
          <p:cNvSpPr/>
          <p:nvPr/>
        </p:nvSpPr>
        <p:spPr>
          <a:xfrm>
            <a:off x="5595950" y="268267"/>
            <a:ext cx="18774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100" b="1">
                <a:solidFill>
                  <a:srgbClr val="EB8D4C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リーブイントリートメント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07BA14D2-E2C6-EF4A-B06B-9E5C3BCC1651}"/>
              </a:ext>
            </a:extLst>
          </p:cNvPr>
          <p:cNvGrpSpPr/>
          <p:nvPr/>
        </p:nvGrpSpPr>
        <p:grpSpPr>
          <a:xfrm>
            <a:off x="243812" y="2794370"/>
            <a:ext cx="4674547" cy="307777"/>
            <a:chOff x="348587" y="2839091"/>
            <a:chExt cx="4674547" cy="307777"/>
          </a:xfrm>
        </p:grpSpPr>
        <p:sp>
          <p:nvSpPr>
            <p:cNvPr id="191" name="テキスト ボックス 190">
              <a:extLst>
                <a:ext uri="{FF2B5EF4-FFF2-40B4-BE49-F238E27FC236}">
                  <a16:creationId xmlns:a16="http://schemas.microsoft.com/office/drawing/2014/main" id="{2AE0F908-5973-094F-B49F-4330C9E78A86}"/>
                </a:ext>
              </a:extLst>
            </p:cNvPr>
            <p:cNvSpPr txBox="1"/>
            <p:nvPr/>
          </p:nvSpPr>
          <p:spPr>
            <a:xfrm>
              <a:off x="348587" y="2839091"/>
              <a:ext cx="19832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 b="1"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エイジングヘアケア</a:t>
              </a:r>
              <a:r>
                <a:rPr kumimoji="1" lang="en-US" altLang="ja-JP" sz="1400" b="1" dirty="0"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  </a:t>
              </a:r>
              <a:r>
                <a:rPr kumimoji="1" lang="ja-JP" altLang="en-US" sz="800" b="1"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シリーズ</a:t>
              </a:r>
            </a:p>
          </p:txBody>
        </p:sp>
        <p:sp>
          <p:nvSpPr>
            <p:cNvPr id="192" name="テキスト ボックス 191">
              <a:extLst>
                <a:ext uri="{FF2B5EF4-FFF2-40B4-BE49-F238E27FC236}">
                  <a16:creationId xmlns:a16="http://schemas.microsoft.com/office/drawing/2014/main" id="{174252EB-C90D-964B-8A86-2B0F37FC2138}"/>
                </a:ext>
              </a:extLst>
            </p:cNvPr>
            <p:cNvSpPr txBox="1"/>
            <p:nvPr/>
          </p:nvSpPr>
          <p:spPr>
            <a:xfrm>
              <a:off x="2684032" y="2893887"/>
              <a:ext cx="233910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>
                  <a:latin typeface="Yu Mincho" panose="02020400000000000000" pitchFamily="18" charset="-128"/>
                  <a:ea typeface="Yu Mincho" panose="02020400000000000000" pitchFamily="18" charset="-128"/>
                </a:rPr>
                <a:t>年齢にともなう変化をサポートして美しい髪へ</a:t>
              </a:r>
            </a:p>
          </p:txBody>
        </p:sp>
      </p:grpSp>
      <p:cxnSp>
        <p:nvCxnSpPr>
          <p:cNvPr id="198" name="直線コネクタ 197">
            <a:extLst>
              <a:ext uri="{FF2B5EF4-FFF2-40B4-BE49-F238E27FC236}">
                <a16:creationId xmlns:a16="http://schemas.microsoft.com/office/drawing/2014/main" id="{980647E0-9A8E-B446-AA32-9836661F5ECA}"/>
              </a:ext>
            </a:extLst>
          </p:cNvPr>
          <p:cNvCxnSpPr>
            <a:cxnSpLocks/>
          </p:cNvCxnSpPr>
          <p:nvPr/>
        </p:nvCxnSpPr>
        <p:spPr>
          <a:xfrm>
            <a:off x="5658598" y="2834817"/>
            <a:ext cx="0" cy="212266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9" name="グループ化 208">
            <a:extLst>
              <a:ext uri="{FF2B5EF4-FFF2-40B4-BE49-F238E27FC236}">
                <a16:creationId xmlns:a16="http://schemas.microsoft.com/office/drawing/2014/main" id="{B0210807-B18D-B145-BF32-1B03C0981702}"/>
              </a:ext>
            </a:extLst>
          </p:cNvPr>
          <p:cNvGrpSpPr/>
          <p:nvPr/>
        </p:nvGrpSpPr>
        <p:grpSpPr>
          <a:xfrm>
            <a:off x="5723160" y="2821374"/>
            <a:ext cx="4552327" cy="261610"/>
            <a:chOff x="-210846" y="2865653"/>
            <a:chExt cx="4552327" cy="261610"/>
          </a:xfrm>
        </p:grpSpPr>
        <p:sp>
          <p:nvSpPr>
            <p:cNvPr id="211" name="テキスト ボックス 210">
              <a:extLst>
                <a:ext uri="{FF2B5EF4-FFF2-40B4-BE49-F238E27FC236}">
                  <a16:creationId xmlns:a16="http://schemas.microsoft.com/office/drawing/2014/main" id="{A8E56D00-44A6-1A42-8748-5052843EBB1C}"/>
                </a:ext>
              </a:extLst>
            </p:cNvPr>
            <p:cNvSpPr txBox="1"/>
            <p:nvPr/>
          </p:nvSpPr>
          <p:spPr>
            <a:xfrm>
              <a:off x="-210846" y="2865653"/>
              <a:ext cx="200567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 b="1"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クライマティックケア</a:t>
              </a:r>
              <a:r>
                <a:rPr kumimoji="1" lang="ja-JP" altLang="en-US" sz="800" b="1"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シリーズ</a:t>
              </a:r>
            </a:p>
          </p:txBody>
        </p:sp>
        <p:sp>
          <p:nvSpPr>
            <p:cNvPr id="213" name="テキスト ボックス 212">
              <a:extLst>
                <a:ext uri="{FF2B5EF4-FFF2-40B4-BE49-F238E27FC236}">
                  <a16:creationId xmlns:a16="http://schemas.microsoft.com/office/drawing/2014/main" id="{5F4F57C8-4169-7E46-B4B1-E3F4C3B58CFD}"/>
                </a:ext>
              </a:extLst>
            </p:cNvPr>
            <p:cNvSpPr txBox="1"/>
            <p:nvPr/>
          </p:nvSpPr>
          <p:spPr>
            <a:xfrm>
              <a:off x="2720524" y="2882120"/>
              <a:ext cx="162095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>
                  <a:latin typeface="Yu Mincho" panose="02020400000000000000" pitchFamily="18" charset="-128"/>
                  <a:ea typeface="Yu Mincho" panose="02020400000000000000" pitchFamily="18" charset="-128"/>
                </a:rPr>
                <a:t>季節に合わせたスペシャルケア</a:t>
              </a:r>
            </a:p>
          </p:txBody>
        </p:sp>
      </p:grpSp>
      <p:sp>
        <p:nvSpPr>
          <p:cNvPr id="218" name="テキスト ボックス 217">
            <a:extLst>
              <a:ext uri="{FF2B5EF4-FFF2-40B4-BE49-F238E27FC236}">
                <a16:creationId xmlns:a16="http://schemas.microsoft.com/office/drawing/2014/main" id="{42D6FBF8-A4F2-F943-A93D-8CD40FA81D03}"/>
              </a:ext>
            </a:extLst>
          </p:cNvPr>
          <p:cNvSpPr txBox="1"/>
          <p:nvPr/>
        </p:nvSpPr>
        <p:spPr>
          <a:xfrm>
            <a:off x="264672" y="5111763"/>
            <a:ext cx="18408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エターナルステージ</a:t>
            </a:r>
            <a:r>
              <a:rPr kumimoji="1" lang="ja-JP" altLang="en-US" sz="800" b="1" spc="-150"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シリーズ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3E50E8AD-BF99-804A-A466-648F03A176DA}"/>
              </a:ext>
            </a:extLst>
          </p:cNvPr>
          <p:cNvGrpSpPr/>
          <p:nvPr/>
        </p:nvGrpSpPr>
        <p:grpSpPr>
          <a:xfrm>
            <a:off x="2291471" y="5428042"/>
            <a:ext cx="1665595" cy="1971576"/>
            <a:chOff x="2282506" y="5428042"/>
            <a:chExt cx="1665595" cy="1971576"/>
          </a:xfrm>
        </p:grpSpPr>
        <p:pic>
          <p:nvPicPr>
            <p:cNvPr id="235" name="図 234" descr="カップ, 洗面道具, コーヒー, テーブル が含まれている画像&#10;&#10;自動的に生成された説明">
              <a:extLst>
                <a:ext uri="{FF2B5EF4-FFF2-40B4-BE49-F238E27FC236}">
                  <a16:creationId xmlns:a16="http://schemas.microsoft.com/office/drawing/2014/main" id="{A3224E95-7195-EB40-A038-6CE27A534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7172" y="6078855"/>
              <a:ext cx="431800" cy="1155700"/>
            </a:xfrm>
            <a:prstGeom prst="rect">
              <a:avLst/>
            </a:prstGeom>
          </p:spPr>
        </p:pic>
        <p:pic>
          <p:nvPicPr>
            <p:cNvPr id="236" name="図 235" descr="テキスト&#10;&#10;中程度の精度で自動的に生成された説明">
              <a:extLst>
                <a:ext uri="{FF2B5EF4-FFF2-40B4-BE49-F238E27FC236}">
                  <a16:creationId xmlns:a16="http://schemas.microsoft.com/office/drawing/2014/main" id="{C92328F9-A6DC-2541-92E8-B62BDA042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9983" y="6511493"/>
              <a:ext cx="342900" cy="508000"/>
            </a:xfrm>
            <a:prstGeom prst="rect">
              <a:avLst/>
            </a:prstGeom>
          </p:spPr>
        </p:pic>
        <p:pic>
          <p:nvPicPr>
            <p:cNvPr id="237" name="図 236" descr="文字が書かれている&#10;&#10;中程度の精度で自動的に生成された説明">
              <a:extLst>
                <a:ext uri="{FF2B5EF4-FFF2-40B4-BE49-F238E27FC236}">
                  <a16:creationId xmlns:a16="http://schemas.microsoft.com/office/drawing/2014/main" id="{403D149F-A26D-5646-9931-4D33D78AA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0567" y="5428042"/>
              <a:ext cx="1058400" cy="151200"/>
            </a:xfrm>
            <a:prstGeom prst="rect">
              <a:avLst/>
            </a:prstGeom>
          </p:spPr>
        </p:pic>
        <p:sp>
          <p:nvSpPr>
            <p:cNvPr id="238" name="テキスト ボックス 237">
              <a:extLst>
                <a:ext uri="{FF2B5EF4-FFF2-40B4-BE49-F238E27FC236}">
                  <a16:creationId xmlns:a16="http://schemas.microsoft.com/office/drawing/2014/main" id="{293FCBB2-416A-2443-9C4C-AF708101C662}"/>
                </a:ext>
              </a:extLst>
            </p:cNvPr>
            <p:cNvSpPr txBox="1"/>
            <p:nvPr/>
          </p:nvSpPr>
          <p:spPr>
            <a:xfrm>
              <a:off x="2282506" y="5583819"/>
              <a:ext cx="12637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>
                  <a:solidFill>
                    <a:srgbClr val="3C868E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フォルティス</a:t>
              </a:r>
              <a:endParaRPr kumimoji="1" lang="en-US" altLang="ja-JP" sz="900" b="1" dirty="0">
                <a:solidFill>
                  <a:srgbClr val="3C868E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kumimoji="1" lang="ja-JP" altLang="en-US" sz="900" b="1">
                  <a:solidFill>
                    <a:srgbClr val="3C868E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ルミナスショット</a:t>
              </a:r>
            </a:p>
          </p:txBody>
        </p:sp>
        <p:sp>
          <p:nvSpPr>
            <p:cNvPr id="239" name="正方形/長方形 238">
              <a:extLst>
                <a:ext uri="{FF2B5EF4-FFF2-40B4-BE49-F238E27FC236}">
                  <a16:creationId xmlns:a16="http://schemas.microsoft.com/office/drawing/2014/main" id="{F81BB1D1-1D81-894B-810F-ACC9A120A9B9}"/>
                </a:ext>
              </a:extLst>
            </p:cNvPr>
            <p:cNvSpPr/>
            <p:nvPr/>
          </p:nvSpPr>
          <p:spPr>
            <a:xfrm>
              <a:off x="2583582" y="7191869"/>
              <a:ext cx="915716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  <a:r>
                <a:rPr lang="ja-JP" altLang="en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-US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7,370</a:t>
              </a:r>
              <a:r>
                <a:rPr lang="ja-JP" altLang="en-US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sp>
          <p:nvSpPr>
            <p:cNvPr id="240" name="正方形/長方形 239">
              <a:extLst>
                <a:ext uri="{FF2B5EF4-FFF2-40B4-BE49-F238E27FC236}">
                  <a16:creationId xmlns:a16="http://schemas.microsoft.com/office/drawing/2014/main" id="{24EC767D-4F4A-C644-9F1C-BACC8C4C74C1}"/>
                </a:ext>
              </a:extLst>
            </p:cNvPr>
            <p:cNvSpPr/>
            <p:nvPr/>
          </p:nvSpPr>
          <p:spPr>
            <a:xfrm>
              <a:off x="2931572" y="6120805"/>
              <a:ext cx="1016529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rgbClr val="03898F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地肌を健やかに整え</a:t>
              </a:r>
              <a:endParaRPr lang="en-US" altLang="ja-JP" sz="700" b="1" dirty="0">
                <a:solidFill>
                  <a:srgbClr val="03898F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lang="ja-JP" altLang="en-US" sz="700" b="1">
                  <a:solidFill>
                    <a:srgbClr val="03898F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髪をふんわりと</a:t>
              </a:r>
              <a:endParaRPr lang="en-US" altLang="ja-JP" sz="700" b="1" dirty="0">
                <a:solidFill>
                  <a:srgbClr val="03898F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lang="ja-JP" altLang="en-US" sz="700" b="1">
                  <a:solidFill>
                    <a:srgbClr val="03898F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立ち上げる</a:t>
              </a:r>
            </a:p>
          </p:txBody>
        </p:sp>
        <p:pic>
          <p:nvPicPr>
            <p:cNvPr id="241" name="図 240">
              <a:extLst>
                <a:ext uri="{FF2B5EF4-FFF2-40B4-BE49-F238E27FC236}">
                  <a16:creationId xmlns:a16="http://schemas.microsoft.com/office/drawing/2014/main" id="{DF72593C-C2DC-184E-BD66-370B34CD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5777" y="5934074"/>
              <a:ext cx="533400" cy="114300"/>
            </a:xfrm>
            <a:prstGeom prst="rect">
              <a:avLst/>
            </a:prstGeom>
          </p:spPr>
        </p:pic>
        <p:pic>
          <p:nvPicPr>
            <p:cNvPr id="242" name="図 241">
              <a:extLst>
                <a:ext uri="{FF2B5EF4-FFF2-40B4-BE49-F238E27FC236}">
                  <a16:creationId xmlns:a16="http://schemas.microsoft.com/office/drawing/2014/main" id="{8B7794FB-1880-4549-9FD5-DC8122734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1883" y="7083501"/>
              <a:ext cx="419100" cy="76200"/>
            </a:xfrm>
            <a:prstGeom prst="rect">
              <a:avLst/>
            </a:prstGeom>
          </p:spPr>
        </p:pic>
      </p:grpSp>
      <p:pic>
        <p:nvPicPr>
          <p:cNvPr id="245" name="図 244">
            <a:extLst>
              <a:ext uri="{FF2B5EF4-FFF2-40B4-BE49-F238E27FC236}">
                <a16:creationId xmlns:a16="http://schemas.microsoft.com/office/drawing/2014/main" id="{36A2C32A-3C8D-9743-B6DC-4169EAE40336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-4508138" y="110378"/>
            <a:ext cx="1753618" cy="426113"/>
          </a:xfrm>
          <a:prstGeom prst="rect">
            <a:avLst/>
          </a:prstGeom>
        </p:spPr>
      </p:pic>
      <p:cxnSp>
        <p:nvCxnSpPr>
          <p:cNvPr id="246" name="直線コネクタ 245">
            <a:extLst>
              <a:ext uri="{FF2B5EF4-FFF2-40B4-BE49-F238E27FC236}">
                <a16:creationId xmlns:a16="http://schemas.microsoft.com/office/drawing/2014/main" id="{AD31686A-EA2B-034C-9691-F4919BA98083}"/>
              </a:ext>
            </a:extLst>
          </p:cNvPr>
          <p:cNvCxnSpPr>
            <a:cxnSpLocks/>
          </p:cNvCxnSpPr>
          <p:nvPr/>
        </p:nvCxnSpPr>
        <p:spPr>
          <a:xfrm>
            <a:off x="2129451" y="5122106"/>
            <a:ext cx="0" cy="215767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FBA754E-457E-9C4D-A47B-7070737261AE}"/>
              </a:ext>
            </a:extLst>
          </p:cNvPr>
          <p:cNvSpPr txBox="1"/>
          <p:nvPr/>
        </p:nvSpPr>
        <p:spPr>
          <a:xfrm>
            <a:off x="11826240" y="3779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90" name="正方形/長方形 189">
            <a:extLst>
              <a:ext uri="{FF2B5EF4-FFF2-40B4-BE49-F238E27FC236}">
                <a16:creationId xmlns:a16="http://schemas.microsoft.com/office/drawing/2014/main" id="{5E3BB73A-7DD2-4C4F-BCB7-BFB6473E64FA}"/>
              </a:ext>
            </a:extLst>
          </p:cNvPr>
          <p:cNvSpPr/>
          <p:nvPr/>
        </p:nvSpPr>
        <p:spPr>
          <a:xfrm>
            <a:off x="5851717" y="4806046"/>
            <a:ext cx="9157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</a:t>
            </a:r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0g</a:t>
            </a:r>
            <a:r>
              <a:rPr lang="ja-JP" altLang="en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</a:t>
            </a:r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93" name="テキスト ボックス 192">
            <a:extLst>
              <a:ext uri="{FF2B5EF4-FFF2-40B4-BE49-F238E27FC236}">
                <a16:creationId xmlns:a16="http://schemas.microsoft.com/office/drawing/2014/main" id="{98162ACF-272E-5041-87E7-BAE71B26E1AD}"/>
              </a:ext>
            </a:extLst>
          </p:cNvPr>
          <p:cNvSpPr txBox="1"/>
          <p:nvPr/>
        </p:nvSpPr>
        <p:spPr>
          <a:xfrm>
            <a:off x="5684436" y="3364926"/>
            <a:ext cx="1417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rgbClr val="649935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エクスシールド</a:t>
            </a:r>
            <a:endParaRPr kumimoji="1" lang="en-US" altLang="ja-JP" sz="900" b="1" dirty="0">
              <a:solidFill>
                <a:srgbClr val="649935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900" b="1" dirty="0">
                <a:solidFill>
                  <a:srgbClr val="649935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リフレクトセラム</a:t>
            </a:r>
          </a:p>
        </p:txBody>
      </p:sp>
      <p:pic>
        <p:nvPicPr>
          <p:cNvPr id="196" name="図 195">
            <a:extLst>
              <a:ext uri="{FF2B5EF4-FFF2-40B4-BE49-F238E27FC236}">
                <a16:creationId xmlns:a16="http://schemas.microsoft.com/office/drawing/2014/main" id="{206134EE-0087-324B-9EC2-A1A6E895DA21}"/>
              </a:ext>
            </a:extLst>
      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5710183" y="3669403"/>
            <a:ext cx="529432" cy="1104900"/>
          </a:xfrm>
          <a:prstGeom prst="rect">
            <a:avLst/>
          </a:prstGeom>
        </p:spPr>
      </p:pic>
      <p:pic>
        <p:nvPicPr>
          <p:cNvPr id="197" name="図 196" descr="アイコン&#10;&#10;自動的に生成された説明">
            <a:extLst>
              <a:ext uri="{FF2B5EF4-FFF2-40B4-BE49-F238E27FC236}">
                <a16:creationId xmlns:a16="http://schemas.microsoft.com/office/drawing/2014/main" id="{BB1E8810-0023-CC4D-8F38-C5EF6CFA4328}"/>
              </a:ext>
            </a:extLst>
      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5780022" y="3198320"/>
            <a:ext cx="1097143" cy="144000"/>
          </a:xfrm>
          <a:prstGeom prst="rect">
            <a:avLst/>
          </a:prstGeom>
        </p:spPr>
      </p:pic>
      <p:pic>
        <p:nvPicPr>
          <p:cNvPr id="199" name="図 198">
            <a:extLst>
              <a:ext uri="{FF2B5EF4-FFF2-40B4-BE49-F238E27FC236}">
                <a16:creationId xmlns:a16="http://schemas.microsoft.com/office/drawing/2014/main" id="{88D7E9FE-88B6-0240-ACAB-C13E761DBE9D}"/>
              </a:ext>
            </a:extLst>
      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6208289" y="4705018"/>
            <a:ext cx="419100" cy="76200"/>
          </a:xfrm>
          <a:prstGeom prst="rect">
            <a:avLst/>
          </a:prstGeom>
        </p:spPr>
      </p:pic>
      <p:pic>
        <p:nvPicPr>
          <p:cNvPr id="200" name="図 199" descr="皿の上にあるブロッコリー&#10;&#10;低い精度で自動的に生成された説明">
            <a:extLst>
              <a:ext uri="{FF2B5EF4-FFF2-40B4-BE49-F238E27FC236}">
                <a16:creationId xmlns:a16="http://schemas.microsoft.com/office/drawing/2014/main" id="{FEC55B13-49DF-2742-B92B-AD878FFA2327}"/>
              </a:ext>
            </a:extLst>
      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6256180" y="4322696"/>
            <a:ext cx="330200" cy="330200"/>
          </a:xfrm>
          <a:prstGeom prst="rect">
            <a:avLst/>
          </a:prstGeom>
        </p:spPr>
      </p:pic>
      <p:pic>
        <p:nvPicPr>
          <p:cNvPr id="201" name="図 200" descr="図形&#10;&#10;中程度の精度で自動的に生成された説明">
            <a:extLst>
              <a:ext uri="{FF2B5EF4-FFF2-40B4-BE49-F238E27FC236}">
                <a16:creationId xmlns:a16="http://schemas.microsoft.com/office/drawing/2014/main" id="{4FCB8CCD-48F0-8E42-87BA-FE65AA0D33F1}"/>
              </a:ext>
            </a:extLst>
      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6303524" y="4230653"/>
            <a:ext cx="259956" cy="79431"/>
          </a:xfrm>
          <a:prstGeom prst="rect">
            <a:avLst/>
          </a:prstGeom>
        </p:spPr>
      </p:pic>
      <p:sp>
        <p:nvSpPr>
          <p:cNvPr id="202" name="正方形/長方形 201">
            <a:extLst>
              <a:ext uri="{FF2B5EF4-FFF2-40B4-BE49-F238E27FC236}">
                <a16:creationId xmlns:a16="http://schemas.microsoft.com/office/drawing/2014/main" id="{413870A9-F54A-0D4F-B3B7-52F815E0936B}"/>
              </a:ext>
            </a:extLst>
          </p:cNvPr>
          <p:cNvSpPr/>
          <p:nvPr/>
        </p:nvSpPr>
        <p:spPr>
          <a:xfrm>
            <a:off x="6100683" y="3793640"/>
            <a:ext cx="114217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rgbClr val="6F96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微粒子汚れ　</a:t>
            </a:r>
            <a:r>
              <a:rPr lang="en-US" altLang="ja-JP" sz="700" b="1" dirty="0">
                <a:solidFill>
                  <a:srgbClr val="6F96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 </a:t>
            </a:r>
            <a:r>
              <a:rPr lang="ja-JP" altLang="en-US" sz="700" b="1">
                <a:solidFill>
                  <a:srgbClr val="6F96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の</a:t>
            </a:r>
            <a:endParaRPr lang="en-US" altLang="ja-JP" sz="700" b="1" dirty="0">
              <a:solidFill>
                <a:srgbClr val="6F96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rgbClr val="6F96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付着を抑制し、</a:t>
            </a:r>
            <a:endParaRPr lang="en-US" altLang="ja-JP" sz="700" b="1" dirty="0">
              <a:solidFill>
                <a:srgbClr val="6F96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rgbClr val="6F96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ツヤのある髪へ</a:t>
            </a:r>
          </a:p>
        </p:txBody>
      </p:sp>
      <p:sp>
        <p:nvSpPr>
          <p:cNvPr id="203" name="正方形/長方形 202">
            <a:extLst>
              <a:ext uri="{FF2B5EF4-FFF2-40B4-BE49-F238E27FC236}">
                <a16:creationId xmlns:a16="http://schemas.microsoft.com/office/drawing/2014/main" id="{61532623-2E02-9E47-B6FA-077D8B13C804}"/>
              </a:ext>
            </a:extLst>
          </p:cNvPr>
          <p:cNvSpPr/>
          <p:nvPr/>
        </p:nvSpPr>
        <p:spPr>
          <a:xfrm>
            <a:off x="6554965" y="3786075"/>
            <a:ext cx="30489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※2</a:t>
            </a:r>
            <a:endParaRPr lang="ja-JP" altLang="en-US" sz="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4" name="正方形/長方形 203">
            <a:extLst>
              <a:ext uri="{FF2B5EF4-FFF2-40B4-BE49-F238E27FC236}">
                <a16:creationId xmlns:a16="http://schemas.microsoft.com/office/drawing/2014/main" id="{7CC41B9A-72B8-564D-9B96-651373EA85E8}"/>
              </a:ext>
            </a:extLst>
          </p:cNvPr>
          <p:cNvSpPr/>
          <p:nvPr/>
        </p:nvSpPr>
        <p:spPr>
          <a:xfrm>
            <a:off x="1497613" y="2841441"/>
            <a:ext cx="30489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600" dirty="0">
                <a:latin typeface="+mn-ea"/>
              </a:rPr>
              <a:t>※1</a:t>
            </a:r>
            <a:endParaRPr lang="ja-JP" altLang="en-US" sz="600"/>
          </a:p>
        </p:txBody>
      </p:sp>
      <p:sp>
        <p:nvSpPr>
          <p:cNvPr id="205" name="正方形/長方形 204">
            <a:extLst>
              <a:ext uri="{FF2B5EF4-FFF2-40B4-BE49-F238E27FC236}">
                <a16:creationId xmlns:a16="http://schemas.microsoft.com/office/drawing/2014/main" id="{FD2846C0-E99C-CD47-9B54-2DBEEE6B09B2}"/>
              </a:ext>
            </a:extLst>
          </p:cNvPr>
          <p:cNvSpPr/>
          <p:nvPr/>
        </p:nvSpPr>
        <p:spPr>
          <a:xfrm>
            <a:off x="523555" y="7378931"/>
            <a:ext cx="76350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※1 </a:t>
            </a:r>
            <a:r>
              <a:rPr lang="ja-JP" altLang="en-US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年齢に応じたお手入れのこと　</a:t>
            </a:r>
            <a:r>
              <a:rPr lang="en-US" altLang="ja-JP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※2</a:t>
            </a:r>
            <a:r>
              <a:rPr lang="ja-JP" altLang="en-US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 大気中に浮遊するちり・ほこり・花粉などが髪に付着すること</a:t>
            </a:r>
            <a:r>
              <a:rPr lang="en-US" altLang="ja-JP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   ※3  </a:t>
            </a:r>
            <a:r>
              <a:rPr lang="ja-JP" altLang="en-US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販売名：オージュア　ＧＲ　グロウエッセンス</a:t>
            </a:r>
            <a:r>
              <a:rPr lang="en-US" altLang="ja-JP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   ※4  </a:t>
            </a:r>
            <a:r>
              <a:rPr lang="ja-JP" altLang="en-US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エイジングスパとは、年齢に応じたお手入れのことです</a:t>
            </a:r>
          </a:p>
          <a:p>
            <a:endParaRPr lang="ja-JP" altLang="en-US" sz="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14" name="正方形/長方形 213">
            <a:extLst>
              <a:ext uri="{FF2B5EF4-FFF2-40B4-BE49-F238E27FC236}">
                <a16:creationId xmlns:a16="http://schemas.microsoft.com/office/drawing/2014/main" id="{90CA2614-F220-AD44-AF81-15AECFBCAD4D}"/>
              </a:ext>
            </a:extLst>
          </p:cNvPr>
          <p:cNvSpPr/>
          <p:nvPr/>
        </p:nvSpPr>
        <p:spPr>
          <a:xfrm>
            <a:off x="9593576" y="5609331"/>
            <a:ext cx="39338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※4</a:t>
            </a:r>
            <a:endParaRPr lang="ja-JP" altLang="en-US" sz="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16" name="正方形/長方形 215">
            <a:extLst>
              <a:ext uri="{FF2B5EF4-FFF2-40B4-BE49-F238E27FC236}">
                <a16:creationId xmlns:a16="http://schemas.microsoft.com/office/drawing/2014/main" id="{F41F9CA1-B573-1D45-BE54-5C8A528D9EDE}"/>
              </a:ext>
            </a:extLst>
          </p:cNvPr>
          <p:cNvSpPr/>
          <p:nvPr/>
        </p:nvSpPr>
        <p:spPr>
          <a:xfrm>
            <a:off x="4671532" y="5730775"/>
            <a:ext cx="39338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※3</a:t>
            </a:r>
            <a:endParaRPr lang="ja-JP" altLang="en-US" sz="60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2288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図 74" descr="白いバックグラウンドの前に立っている数々の瓶&#10;&#10;低い精度で自動的に生成された説明">
            <a:extLst>
              <a:ext uri="{FF2B5EF4-FFF2-40B4-BE49-F238E27FC236}">
                <a16:creationId xmlns:a16="http://schemas.microsoft.com/office/drawing/2014/main" id="{7BB19B06-F62D-BB47-B45C-5EF4B96AD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094" y="6314958"/>
            <a:ext cx="2260600" cy="698500"/>
          </a:xfrm>
          <a:prstGeom prst="rect">
            <a:avLst/>
          </a:prstGeom>
        </p:spPr>
      </p:pic>
      <p:pic>
        <p:nvPicPr>
          <p:cNvPr id="65" name="図 64" descr="ガラスの瓶&#10;&#10;中程度の精度で自動的に生成された説明">
            <a:extLst>
              <a:ext uri="{FF2B5EF4-FFF2-40B4-BE49-F238E27FC236}">
                <a16:creationId xmlns:a16="http://schemas.microsoft.com/office/drawing/2014/main" id="{53A07EF2-82BE-224E-9476-5A6B3F8B3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261" y="6333200"/>
            <a:ext cx="1612900" cy="685800"/>
          </a:xfrm>
          <a:prstGeom prst="rect">
            <a:avLst/>
          </a:prstGeom>
        </p:spPr>
      </p:pic>
      <p:pic>
        <p:nvPicPr>
          <p:cNvPr id="59" name="図 58" descr="洗面道具, 屋内, 座る, モニター が含まれている画像&#10;&#10;自動的に生成された説明">
            <a:extLst>
              <a:ext uri="{FF2B5EF4-FFF2-40B4-BE49-F238E27FC236}">
                <a16:creationId xmlns:a16="http://schemas.microsoft.com/office/drawing/2014/main" id="{190D6A98-1C9B-3945-83E4-D6880E162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4682" y="6310561"/>
            <a:ext cx="1536700" cy="698500"/>
          </a:xfrm>
          <a:prstGeom prst="rect">
            <a:avLst/>
          </a:prstGeom>
        </p:spPr>
      </p:pic>
      <p:pic>
        <p:nvPicPr>
          <p:cNvPr id="55" name="図 54" descr="カップに入った飲み物&#10;&#10;低い精度で自動的に生成された説明">
            <a:extLst>
              <a:ext uri="{FF2B5EF4-FFF2-40B4-BE49-F238E27FC236}">
                <a16:creationId xmlns:a16="http://schemas.microsoft.com/office/drawing/2014/main" id="{DD702FC1-FB6A-2B4C-B2E8-6A6C86EDAD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3041" y="6347767"/>
            <a:ext cx="1371600" cy="685800"/>
          </a:xfrm>
          <a:prstGeom prst="rect">
            <a:avLst/>
          </a:prstGeom>
        </p:spPr>
      </p:pic>
      <p:pic>
        <p:nvPicPr>
          <p:cNvPr id="47" name="図 46" descr="座る, 洗面道具, 屋内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70A50B6D-A3C0-C345-BF07-751C3CC450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773" y="6354117"/>
            <a:ext cx="1371600" cy="673100"/>
          </a:xfrm>
          <a:prstGeom prst="rect">
            <a:avLst/>
          </a:prstGeom>
        </p:spPr>
      </p:pic>
      <p:pic>
        <p:nvPicPr>
          <p:cNvPr id="39" name="図 38" descr="ガラスのコップに入った飲み物&#10;&#10;低い精度で自動的に生成された説明">
            <a:extLst>
              <a:ext uri="{FF2B5EF4-FFF2-40B4-BE49-F238E27FC236}">
                <a16:creationId xmlns:a16="http://schemas.microsoft.com/office/drawing/2014/main" id="{92FBDD71-61BE-4841-B174-7E723F8014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9185" y="4307028"/>
            <a:ext cx="1371600" cy="673100"/>
          </a:xfrm>
          <a:prstGeom prst="rect">
            <a:avLst/>
          </a:prstGeom>
        </p:spPr>
      </p:pic>
      <p:pic>
        <p:nvPicPr>
          <p:cNvPr id="35" name="図 34" descr="屋内, 洗面道具, 座る, 小さい が含まれている画像&#10;&#10;自動的に生成された説明">
            <a:extLst>
              <a:ext uri="{FF2B5EF4-FFF2-40B4-BE49-F238E27FC236}">
                <a16:creationId xmlns:a16="http://schemas.microsoft.com/office/drawing/2014/main" id="{EE8E7EA4-05E8-BE4A-AE48-9CC5E96018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6672" y="4293512"/>
            <a:ext cx="2006600" cy="685800"/>
          </a:xfrm>
          <a:prstGeom prst="rect">
            <a:avLst/>
          </a:prstGeom>
        </p:spPr>
      </p:pic>
      <p:pic>
        <p:nvPicPr>
          <p:cNvPr id="32" name="図 31" descr="図形&#10;&#10;低い精度で自動的に生成された説明">
            <a:extLst>
              <a:ext uri="{FF2B5EF4-FFF2-40B4-BE49-F238E27FC236}">
                <a16:creationId xmlns:a16="http://schemas.microsoft.com/office/drawing/2014/main" id="{614C916E-5BA9-1644-91CC-E4AB3E6E5B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43645" y="4294659"/>
            <a:ext cx="3289300" cy="685800"/>
          </a:xfrm>
          <a:prstGeom prst="rect">
            <a:avLst/>
          </a:prstGeom>
        </p:spPr>
      </p:pic>
      <p:pic>
        <p:nvPicPr>
          <p:cNvPr id="29" name="図 28" descr="ガラスの瓶&#10;&#10;中程度の精度で自動的に生成された説明">
            <a:extLst>
              <a:ext uri="{FF2B5EF4-FFF2-40B4-BE49-F238E27FC236}">
                <a16:creationId xmlns:a16="http://schemas.microsoft.com/office/drawing/2014/main" id="{DB46969B-BB03-5A42-9D5B-59F4DEF0ED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77512" y="4299862"/>
            <a:ext cx="1371600" cy="685800"/>
          </a:xfrm>
          <a:prstGeom prst="rect">
            <a:avLst/>
          </a:prstGeom>
        </p:spPr>
      </p:pic>
      <p:pic>
        <p:nvPicPr>
          <p:cNvPr id="27" name="図 26" descr="ガラスの瓶&#10;&#10;中程度の精度で自動的に生成された説明">
            <a:extLst>
              <a:ext uri="{FF2B5EF4-FFF2-40B4-BE49-F238E27FC236}">
                <a16:creationId xmlns:a16="http://schemas.microsoft.com/office/drawing/2014/main" id="{E72A8EE9-102E-934E-AED7-3DCB00DDE0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7637" y="4317438"/>
            <a:ext cx="1371600" cy="673100"/>
          </a:xfrm>
          <a:prstGeom prst="rect">
            <a:avLst/>
          </a:prstGeom>
        </p:spPr>
      </p:pic>
      <p:pic>
        <p:nvPicPr>
          <p:cNvPr id="25" name="図 24" descr="白いバックグラウンドの前に立っている数々の瓶&#10;&#10;低い精度で自動的に生成された説明">
            <a:extLst>
              <a:ext uri="{FF2B5EF4-FFF2-40B4-BE49-F238E27FC236}">
                <a16:creationId xmlns:a16="http://schemas.microsoft.com/office/drawing/2014/main" id="{F16C01D7-5A29-634D-A629-0C06226296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32844" y="2022052"/>
            <a:ext cx="1371600" cy="673100"/>
          </a:xfrm>
          <a:prstGeom prst="rect">
            <a:avLst/>
          </a:prstGeom>
        </p:spPr>
      </p:pic>
      <p:pic>
        <p:nvPicPr>
          <p:cNvPr id="23" name="図 22" descr="ガラスの瓶&#10;&#10;自動的に生成された説明">
            <a:extLst>
              <a:ext uri="{FF2B5EF4-FFF2-40B4-BE49-F238E27FC236}">
                <a16:creationId xmlns:a16="http://schemas.microsoft.com/office/drawing/2014/main" id="{3BABB301-D9B0-E34F-AB9D-4C058282677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65690" y="2005872"/>
            <a:ext cx="1536700" cy="685800"/>
          </a:xfrm>
          <a:prstGeom prst="rect">
            <a:avLst/>
          </a:prstGeom>
        </p:spPr>
      </p:pic>
      <p:pic>
        <p:nvPicPr>
          <p:cNvPr id="21" name="図 20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F22B1E65-4B5E-BB45-80FC-5C604CEE2A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13095" y="2031331"/>
            <a:ext cx="1905000" cy="673100"/>
          </a:xfrm>
          <a:prstGeom prst="rect">
            <a:avLst/>
          </a:prstGeom>
        </p:spPr>
      </p:pic>
      <p:pic>
        <p:nvPicPr>
          <p:cNvPr id="19" name="図 18" descr="屋内, 洗面道具, 座る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FC785A7E-F0F2-2A4F-A70C-F74AE997BEA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44825" y="2031470"/>
            <a:ext cx="1485900" cy="673100"/>
          </a:xfrm>
          <a:prstGeom prst="rect">
            <a:avLst/>
          </a:prstGeom>
        </p:spPr>
      </p:pic>
      <p:pic>
        <p:nvPicPr>
          <p:cNvPr id="9" name="図 8" descr="洗面道具, 座る, ローション, 暗い が含まれている画像&#10;&#10;自動的に生成された説明">
            <a:extLst>
              <a:ext uri="{FF2B5EF4-FFF2-40B4-BE49-F238E27FC236}">
                <a16:creationId xmlns:a16="http://schemas.microsoft.com/office/drawing/2014/main" id="{BA17336E-3F47-E545-9B61-C291B44126C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2304" y="2009356"/>
            <a:ext cx="1371600" cy="6985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7856F12-8E4F-CC4C-8288-53D5119E8DF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56" y="991433"/>
            <a:ext cx="10680700" cy="3429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B37B521-77F8-344B-A72A-3B2FC0D968A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3191587"/>
            <a:ext cx="10691813" cy="16507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851D7CE-FC51-7748-BF66-C72F040CEBD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5403664"/>
            <a:ext cx="10691813" cy="16488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1D07A0F-1A8C-924D-B4CB-7DA542558262}"/>
              </a:ext>
            </a:extLst>
          </p:cNvPr>
          <p:cNvSpPr txBox="1"/>
          <p:nvPr/>
        </p:nvSpPr>
        <p:spPr>
          <a:xfrm>
            <a:off x="387125" y="981051"/>
            <a:ext cx="23451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クライマティックケア</a:t>
            </a:r>
            <a:r>
              <a:rPr lang="ja-JP" altLang="en-US" sz="700" b="1">
                <a:solidFill>
                  <a:schemeClr val="bg1"/>
                </a:solidFill>
              </a:rPr>
              <a:t>シリーズ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3801F6F-60D8-374B-9B88-FB94BBC08AF4}"/>
              </a:ext>
            </a:extLst>
          </p:cNvPr>
          <p:cNvSpPr txBox="1"/>
          <p:nvPr/>
        </p:nvSpPr>
        <p:spPr>
          <a:xfrm>
            <a:off x="387125" y="1119550"/>
            <a:ext cx="23451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季節に合わせたスペシャルケア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6082098-8B11-2749-9EC9-FAA45803786D}"/>
              </a:ext>
            </a:extLst>
          </p:cNvPr>
          <p:cNvSpPr txBox="1"/>
          <p:nvPr/>
        </p:nvSpPr>
        <p:spPr>
          <a:xfrm>
            <a:off x="2993438" y="949962"/>
            <a:ext cx="23451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エイジングヘアケア</a:t>
            </a:r>
            <a:r>
              <a:rPr lang="en-US" altLang="ja-JP" sz="1000" b="1" dirty="0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    </a:t>
            </a:r>
            <a:r>
              <a:rPr lang="ja-JP" altLang="en-US" sz="700" b="1">
                <a:solidFill>
                  <a:schemeClr val="bg1"/>
                </a:solidFill>
              </a:rPr>
              <a:t>シリーズ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1A8F159-8E1D-6F43-A959-D47AE0B70A2D}"/>
              </a:ext>
            </a:extLst>
          </p:cNvPr>
          <p:cNvSpPr txBox="1"/>
          <p:nvPr/>
        </p:nvSpPr>
        <p:spPr>
          <a:xfrm>
            <a:off x="4778435" y="980739"/>
            <a:ext cx="23451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年齢にともなう変化をサポートして美しい髪へ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8F16B95-1E83-F64E-A3B3-C03ACD8E1720}"/>
              </a:ext>
            </a:extLst>
          </p:cNvPr>
          <p:cNvSpPr txBox="1"/>
          <p:nvPr/>
        </p:nvSpPr>
        <p:spPr>
          <a:xfrm>
            <a:off x="4149574" y="967105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※2</a:t>
            </a:r>
            <a:endParaRPr lang="ja-JP" altLang="en-US" sz="500" b="1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9FF3514-5A94-644E-833F-8AD6BEEB3BFD}"/>
              </a:ext>
            </a:extLst>
          </p:cNvPr>
          <p:cNvSpPr txBox="1"/>
          <p:nvPr/>
        </p:nvSpPr>
        <p:spPr>
          <a:xfrm>
            <a:off x="8152297" y="981051"/>
            <a:ext cx="23451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エターナルステージ</a:t>
            </a:r>
            <a:r>
              <a:rPr lang="ja-JP" altLang="en-US" sz="700" b="1">
                <a:solidFill>
                  <a:schemeClr val="bg1"/>
                </a:solidFill>
              </a:rPr>
              <a:t>シリーズ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CCDC571-AE33-0B45-8914-9AA9B007CB0B}"/>
              </a:ext>
            </a:extLst>
          </p:cNvPr>
          <p:cNvSpPr txBox="1"/>
          <p:nvPr/>
        </p:nvSpPr>
        <p:spPr>
          <a:xfrm>
            <a:off x="8152297" y="1119550"/>
            <a:ext cx="27336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いつまでも髪の美しさを育みたい気持ちに寄り添う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629DEDE-A394-AA48-91EB-10EF35CFF69F}"/>
              </a:ext>
            </a:extLst>
          </p:cNvPr>
          <p:cNvSpPr txBox="1"/>
          <p:nvPr/>
        </p:nvSpPr>
        <p:spPr>
          <a:xfrm>
            <a:off x="446021" y="1545591"/>
            <a:ext cx="109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rgbClr val="629835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エクスシールド</a:t>
            </a:r>
          </a:p>
        </p:txBody>
      </p:sp>
      <p:pic>
        <p:nvPicPr>
          <p:cNvPr id="34" name="図 33" descr="アイコン&#10;&#10;自動的に生成された説明">
            <a:extLst>
              <a:ext uri="{FF2B5EF4-FFF2-40B4-BE49-F238E27FC236}">
                <a16:creationId xmlns:a16="http://schemas.microsoft.com/office/drawing/2014/main" id="{6DB38E2A-C4B5-624B-B86E-BE991CAFB8A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3687" y="1429041"/>
            <a:ext cx="1016000" cy="127000"/>
          </a:xfrm>
          <a:prstGeom prst="rect">
            <a:avLst/>
          </a:prstGeom>
        </p:spPr>
      </p:pic>
      <p:pic>
        <p:nvPicPr>
          <p:cNvPr id="36" name="図 35" descr="アイコン&#10;&#10;自動的に生成された説明">
            <a:extLst>
              <a:ext uri="{FF2B5EF4-FFF2-40B4-BE49-F238E27FC236}">
                <a16:creationId xmlns:a16="http://schemas.microsoft.com/office/drawing/2014/main" id="{26C348C4-4797-7944-B627-D8F451F2ECD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849449" y="1249114"/>
            <a:ext cx="711200" cy="152400"/>
          </a:xfrm>
          <a:prstGeom prst="rect">
            <a:avLst/>
          </a:prstGeom>
        </p:spPr>
      </p:pic>
      <p:pic>
        <p:nvPicPr>
          <p:cNvPr id="38" name="図 37" descr="文字が書かれている&#10;&#10;低い精度で自動的に生成された説明">
            <a:extLst>
              <a:ext uri="{FF2B5EF4-FFF2-40B4-BE49-F238E27FC236}">
                <a16:creationId xmlns:a16="http://schemas.microsoft.com/office/drawing/2014/main" id="{2D636009-9393-5641-8D4C-D62ED08E527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435691" y="1249114"/>
            <a:ext cx="1041400" cy="127000"/>
          </a:xfrm>
          <a:prstGeom prst="rect">
            <a:avLst/>
          </a:prstGeom>
        </p:spPr>
      </p:pic>
      <p:pic>
        <p:nvPicPr>
          <p:cNvPr id="40" name="図 39" descr="ロゴ&#10;&#10;自動的に生成された説明">
            <a:extLst>
              <a:ext uri="{FF2B5EF4-FFF2-40B4-BE49-F238E27FC236}">
                <a16:creationId xmlns:a16="http://schemas.microsoft.com/office/drawing/2014/main" id="{3E540E80-4126-974D-8BEF-F964C3DD18B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455525" y="1249114"/>
            <a:ext cx="1092200" cy="127000"/>
          </a:xfrm>
          <a:prstGeom prst="rect">
            <a:avLst/>
          </a:prstGeom>
        </p:spPr>
      </p:pic>
      <p:pic>
        <p:nvPicPr>
          <p:cNvPr id="42" name="図 41" descr="アイコン&#10;&#10;自動的に生成された説明">
            <a:extLst>
              <a:ext uri="{FF2B5EF4-FFF2-40B4-BE49-F238E27FC236}">
                <a16:creationId xmlns:a16="http://schemas.microsoft.com/office/drawing/2014/main" id="{A8D7AE59-4411-CD42-9295-1F4CDEB03AA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463127" y="1407609"/>
            <a:ext cx="850900" cy="127000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97CD36D0-2FC2-B845-ACBE-4E8783B35C4B}"/>
              </a:ext>
            </a:extLst>
          </p:cNvPr>
          <p:cNvSpPr txBox="1"/>
          <p:nvPr/>
        </p:nvSpPr>
        <p:spPr>
          <a:xfrm>
            <a:off x="2752751" y="1356635"/>
            <a:ext cx="109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rgbClr val="B74089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エクイアル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E63D80B0-601F-C747-9844-52A78DB53DB1}"/>
              </a:ext>
            </a:extLst>
          </p:cNvPr>
          <p:cNvSpPr txBox="1"/>
          <p:nvPr/>
        </p:nvSpPr>
        <p:spPr>
          <a:xfrm>
            <a:off x="4354080" y="1356635"/>
            <a:ext cx="109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rgbClr val="CC035F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イミュライズ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6D97D58E-097E-3E4B-95C2-852149734F57}"/>
              </a:ext>
            </a:extLst>
          </p:cNvPr>
          <p:cNvSpPr txBox="1"/>
          <p:nvPr/>
        </p:nvSpPr>
        <p:spPr>
          <a:xfrm>
            <a:off x="6357604" y="1356635"/>
            <a:ext cx="109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rgbClr val="B0372E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タイムサージ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E6139792-DD74-2C4B-8B3A-4FD84FED21D4}"/>
              </a:ext>
            </a:extLst>
          </p:cNvPr>
          <p:cNvSpPr txBox="1"/>
          <p:nvPr/>
        </p:nvSpPr>
        <p:spPr>
          <a:xfrm>
            <a:off x="8356991" y="1515047"/>
            <a:ext cx="109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rgbClr val="5A4595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ディオーラム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E844A7C6-0809-1A41-ACBE-5F0CE39E1779}"/>
              </a:ext>
            </a:extLst>
          </p:cNvPr>
          <p:cNvSpPr/>
          <p:nvPr/>
        </p:nvSpPr>
        <p:spPr>
          <a:xfrm>
            <a:off x="446021" y="1692541"/>
            <a:ext cx="126989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微粒子汚れ　 を除去し、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ツヤのある髪へ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C9EF617A-DF48-604D-8754-935AD594DCA5}"/>
              </a:ext>
            </a:extLst>
          </p:cNvPr>
          <p:cNvSpPr txBox="1"/>
          <p:nvPr/>
        </p:nvSpPr>
        <p:spPr>
          <a:xfrm>
            <a:off x="932241" y="1695185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※1</a:t>
            </a:r>
            <a:endParaRPr lang="ja-JP" altLang="en-US" sz="5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7DD2F9ED-78FD-654A-8439-E5969734F224}"/>
              </a:ext>
            </a:extLst>
          </p:cNvPr>
          <p:cNvSpPr/>
          <p:nvPr/>
        </p:nvSpPr>
        <p:spPr>
          <a:xfrm>
            <a:off x="1239683" y="2599539"/>
            <a:ext cx="584924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120g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A78EFBE2-BC02-3147-A471-5ACAD625F6A0}"/>
              </a:ext>
            </a:extLst>
          </p:cNvPr>
          <p:cNvSpPr/>
          <p:nvPr/>
        </p:nvSpPr>
        <p:spPr>
          <a:xfrm>
            <a:off x="1334764" y="2599539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2,640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FD2A1F4A-4CB3-EC43-A0B8-B057B001C2FA}"/>
              </a:ext>
            </a:extLst>
          </p:cNvPr>
          <p:cNvSpPr/>
          <p:nvPr/>
        </p:nvSpPr>
        <p:spPr>
          <a:xfrm>
            <a:off x="877561" y="2357577"/>
            <a:ext cx="801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93B876"/>
                </a:solidFill>
              </a:rPr>
              <a:t>エクスシールド</a:t>
            </a:r>
            <a:endParaRPr lang="en-US" altLang="ja-JP" sz="600" b="1" spc="-150" dirty="0">
              <a:solidFill>
                <a:srgbClr val="93B876"/>
              </a:solidFill>
            </a:endParaRPr>
          </a:p>
          <a:p>
            <a:r>
              <a:rPr lang="ja-JP" altLang="en-US" sz="600" b="1" spc="-150">
                <a:solidFill>
                  <a:srgbClr val="93B876"/>
                </a:solidFill>
              </a:rPr>
              <a:t>クリアジェル</a:t>
            </a:r>
          </a:p>
          <a:p>
            <a:endParaRPr lang="ja-JP" altLang="en-US" sz="600" b="1" spc="-150">
              <a:solidFill>
                <a:srgbClr val="93B876"/>
              </a:solidFill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D80DD13B-662C-DD4E-B30E-83E51F186904}"/>
              </a:ext>
            </a:extLst>
          </p:cNvPr>
          <p:cNvSpPr/>
          <p:nvPr/>
        </p:nvSpPr>
        <p:spPr>
          <a:xfrm>
            <a:off x="1794775" y="1786014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金木犀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56" name="図 55" descr="皿の上のピザ&#10;&#10;低い精度で自動的に生成された説明">
            <a:extLst>
              <a:ext uri="{FF2B5EF4-FFF2-40B4-BE49-F238E27FC236}">
                <a16:creationId xmlns:a16="http://schemas.microsoft.com/office/drawing/2014/main" id="{5C2A335E-B3E7-FA4E-9166-98EA98104A9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904669" y="1522566"/>
            <a:ext cx="292100" cy="292100"/>
          </a:xfrm>
          <a:prstGeom prst="rect">
            <a:avLst/>
          </a:prstGeom>
        </p:spPr>
      </p:pic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9537D631-782C-D743-83FF-B229B861B067}"/>
              </a:ext>
            </a:extLst>
          </p:cNvPr>
          <p:cNvSpPr/>
          <p:nvPr/>
        </p:nvSpPr>
        <p:spPr>
          <a:xfrm>
            <a:off x="1794776" y="1387822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b="1">
                <a:solidFill>
                  <a:srgbClr val="93B87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  <a:endParaRPr lang="ja-JP" altLang="en-US" sz="500" b="1" spc="-150">
              <a:solidFill>
                <a:srgbClr val="93B876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2EA61EA3-2AB5-5643-AE7C-059A107F0EC1}"/>
              </a:ext>
            </a:extLst>
          </p:cNvPr>
          <p:cNvSpPr/>
          <p:nvPr/>
        </p:nvSpPr>
        <p:spPr>
          <a:xfrm>
            <a:off x="2744825" y="1627363"/>
            <a:ext cx="124264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毛先のまとまりと根元の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立ち上がりの弱さが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pic>
        <p:nvPicPr>
          <p:cNvPr id="63" name="図 62" descr="アイコン&#10;&#10;自動的に生成された説明">
            <a:extLst>
              <a:ext uri="{FF2B5EF4-FFF2-40B4-BE49-F238E27FC236}">
                <a16:creationId xmlns:a16="http://schemas.microsoft.com/office/drawing/2014/main" id="{04831115-766F-354A-B4D0-B67C56F3D58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57375" y="1518016"/>
            <a:ext cx="838200" cy="127000"/>
          </a:xfrm>
          <a:prstGeom prst="rect">
            <a:avLst/>
          </a:prstGeom>
        </p:spPr>
      </p:pic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BBA3CE42-3B39-3F46-BF58-EF7C4B48B63F}"/>
              </a:ext>
            </a:extLst>
          </p:cNvPr>
          <p:cNvSpPr/>
          <p:nvPr/>
        </p:nvSpPr>
        <p:spPr>
          <a:xfrm>
            <a:off x="2688242" y="2344220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B74089"/>
                </a:solidFill>
              </a:rPr>
              <a:t>エクイアル</a:t>
            </a:r>
          </a:p>
          <a:p>
            <a:r>
              <a:rPr lang="ja-JP" altLang="en-US" sz="600" b="1" spc="-150">
                <a:solidFill>
                  <a:srgbClr val="B74089"/>
                </a:solidFill>
              </a:rPr>
              <a:t>シャンプー</a:t>
            </a: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42141260-5950-AF4A-93D3-185A73726F13}"/>
              </a:ext>
            </a:extLst>
          </p:cNvPr>
          <p:cNvSpPr/>
          <p:nvPr/>
        </p:nvSpPr>
        <p:spPr>
          <a:xfrm>
            <a:off x="3578582" y="2344220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B74089"/>
                </a:solidFill>
              </a:rPr>
              <a:t>エクイアル</a:t>
            </a:r>
          </a:p>
          <a:p>
            <a:r>
              <a:rPr lang="ja-JP" altLang="en-US" sz="600" b="1" spc="-150">
                <a:solidFill>
                  <a:srgbClr val="B74089"/>
                </a:solidFill>
              </a:rPr>
              <a:t>ヘアトリートメント</a:t>
            </a: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C311CD1D-1B2E-1642-A170-90F8DBFD75CB}"/>
              </a:ext>
            </a:extLst>
          </p:cNvPr>
          <p:cNvSpPr/>
          <p:nvPr/>
        </p:nvSpPr>
        <p:spPr>
          <a:xfrm>
            <a:off x="2736989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F034FF70-4316-8447-978C-D65273B358C9}"/>
              </a:ext>
            </a:extLst>
          </p:cNvPr>
          <p:cNvSpPr/>
          <p:nvPr/>
        </p:nvSpPr>
        <p:spPr>
          <a:xfrm>
            <a:off x="3034017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827D0B19-14DA-134A-B6F7-A74BF14BDF50}"/>
              </a:ext>
            </a:extLst>
          </p:cNvPr>
          <p:cNvSpPr/>
          <p:nvPr/>
        </p:nvSpPr>
        <p:spPr>
          <a:xfrm>
            <a:off x="3356265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7103B48F-89AE-514C-8EDD-04F99B386263}"/>
              </a:ext>
            </a:extLst>
          </p:cNvPr>
          <p:cNvSpPr/>
          <p:nvPr/>
        </p:nvSpPr>
        <p:spPr>
          <a:xfrm>
            <a:off x="3597039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7,480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11,220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72" name="図 71" descr="動物, 花 が含まれている画像&#10;&#10;自動的に生成された説明">
            <a:extLst>
              <a:ext uri="{FF2B5EF4-FFF2-40B4-BE49-F238E27FC236}">
                <a16:creationId xmlns:a16="http://schemas.microsoft.com/office/drawing/2014/main" id="{380E2FC1-E03E-244A-9B98-847F0D1B771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916212" y="1387481"/>
            <a:ext cx="292100" cy="444500"/>
          </a:xfrm>
          <a:prstGeom prst="rect">
            <a:avLst/>
          </a:prstGeom>
        </p:spPr>
      </p:pic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6CFC36D5-EC4E-8449-B2A1-DE7358719525}"/>
              </a:ext>
            </a:extLst>
          </p:cNvPr>
          <p:cNvSpPr/>
          <p:nvPr/>
        </p:nvSpPr>
        <p:spPr>
          <a:xfrm>
            <a:off x="3802586" y="1703204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マグノリア</a:t>
            </a:r>
          </a:p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ミケーリア </a:t>
            </a:r>
          </a:p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アルバ</a:t>
            </a: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122C3EFE-63C0-9E42-9AC4-788363C4FA26}"/>
              </a:ext>
            </a:extLst>
          </p:cNvPr>
          <p:cNvSpPr/>
          <p:nvPr/>
        </p:nvSpPr>
        <p:spPr>
          <a:xfrm>
            <a:off x="3802587" y="1305012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b="1">
                <a:solidFill>
                  <a:srgbClr val="B7408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  <a:endParaRPr lang="ja-JP" altLang="en-US" sz="500" b="1" spc="-150">
              <a:solidFill>
                <a:srgbClr val="B74089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76" name="図 75" descr="アイコン&#10;&#10;自動的に生成された説明">
            <a:extLst>
              <a:ext uri="{FF2B5EF4-FFF2-40B4-BE49-F238E27FC236}">
                <a16:creationId xmlns:a16="http://schemas.microsoft.com/office/drawing/2014/main" id="{5D403B38-90A6-014C-8981-4E5CF7869BBD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435691" y="1519808"/>
            <a:ext cx="787400" cy="127000"/>
          </a:xfrm>
          <a:prstGeom prst="rect">
            <a:avLst/>
          </a:prstGeom>
        </p:spPr>
      </p:pic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AA3F5D9B-127A-4A41-96FE-B32FA7318593}"/>
              </a:ext>
            </a:extLst>
          </p:cNvPr>
          <p:cNvSpPr/>
          <p:nvPr/>
        </p:nvSpPr>
        <p:spPr>
          <a:xfrm>
            <a:off x="4333510" y="1627363"/>
            <a:ext cx="105028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カラーやパーマの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ダメージが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56C439BE-345A-5D41-A6D4-6AA14024F9BA}"/>
              </a:ext>
            </a:extLst>
          </p:cNvPr>
          <p:cNvSpPr/>
          <p:nvPr/>
        </p:nvSpPr>
        <p:spPr>
          <a:xfrm>
            <a:off x="5513022" y="2344220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CC035F"/>
                </a:solidFill>
              </a:rPr>
              <a:t>イミュライズ</a:t>
            </a:r>
          </a:p>
          <a:p>
            <a:r>
              <a:rPr lang="ja-JP" altLang="en-US" sz="600" b="1" spc="-150">
                <a:solidFill>
                  <a:srgbClr val="CC035F"/>
                </a:solidFill>
              </a:rPr>
              <a:t>ヘアニュートリエント</a:t>
            </a: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5A09D954-BA9A-DF44-BD99-497F2FC420A7}"/>
              </a:ext>
            </a:extLst>
          </p:cNvPr>
          <p:cNvSpPr/>
          <p:nvPr/>
        </p:nvSpPr>
        <p:spPr>
          <a:xfrm>
            <a:off x="4333100" y="2344220"/>
            <a:ext cx="620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CC035F"/>
                </a:solidFill>
              </a:rPr>
              <a:t>イミュライズ</a:t>
            </a:r>
          </a:p>
          <a:p>
            <a:r>
              <a:rPr lang="ja-JP" altLang="en-US" sz="600" b="1" spc="-150">
                <a:solidFill>
                  <a:srgbClr val="CC035F"/>
                </a:solidFill>
              </a:rPr>
              <a:t>シャンプー</a:t>
            </a: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9F0E364D-549D-D145-9931-59D380CEAE8C}"/>
              </a:ext>
            </a:extLst>
          </p:cNvPr>
          <p:cNvSpPr/>
          <p:nvPr/>
        </p:nvSpPr>
        <p:spPr>
          <a:xfrm>
            <a:off x="5288587" y="2053934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CC035F"/>
                </a:solidFill>
              </a:rPr>
              <a:t>イミュライズ</a:t>
            </a:r>
          </a:p>
          <a:p>
            <a:r>
              <a:rPr lang="ja-JP" altLang="en-US" sz="600" b="1" spc="-150">
                <a:solidFill>
                  <a:srgbClr val="CC035F"/>
                </a:solidFill>
              </a:rPr>
              <a:t>ヘアトリートメント</a:t>
            </a: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A8EF05B1-42C8-7045-A487-DB49C9E60E08}"/>
              </a:ext>
            </a:extLst>
          </p:cNvPr>
          <p:cNvSpPr/>
          <p:nvPr/>
        </p:nvSpPr>
        <p:spPr>
          <a:xfrm>
            <a:off x="4373585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75BBAB2F-21A7-994E-B003-3A7D8FD8E857}"/>
              </a:ext>
            </a:extLst>
          </p:cNvPr>
          <p:cNvSpPr/>
          <p:nvPr/>
        </p:nvSpPr>
        <p:spPr>
          <a:xfrm>
            <a:off x="4670613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4694DC8C-1E97-8C4D-8BA7-4110272EFB46}"/>
              </a:ext>
            </a:extLst>
          </p:cNvPr>
          <p:cNvSpPr/>
          <p:nvPr/>
        </p:nvSpPr>
        <p:spPr>
          <a:xfrm>
            <a:off x="4968970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F803D13F-69DD-5246-8A93-110C1CFE18E4}"/>
              </a:ext>
            </a:extLst>
          </p:cNvPr>
          <p:cNvSpPr/>
          <p:nvPr/>
        </p:nvSpPr>
        <p:spPr>
          <a:xfrm>
            <a:off x="5201173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7,480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11,220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D55C84FC-2990-6344-B99F-AF883D83A778}"/>
              </a:ext>
            </a:extLst>
          </p:cNvPr>
          <p:cNvSpPr/>
          <p:nvPr/>
        </p:nvSpPr>
        <p:spPr>
          <a:xfrm>
            <a:off x="5602761" y="2599539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150g</a:t>
            </a:r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1F0A22F7-F650-DA47-9335-76FF00CDD69D}"/>
              </a:ext>
            </a:extLst>
          </p:cNvPr>
          <p:cNvSpPr/>
          <p:nvPr/>
        </p:nvSpPr>
        <p:spPr>
          <a:xfrm>
            <a:off x="5690572" y="2599539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5,500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93" name="図 92" descr="ピンクの花&#10;&#10;自動的に生成された説明">
            <a:extLst>
              <a:ext uri="{FF2B5EF4-FFF2-40B4-BE49-F238E27FC236}">
                <a16:creationId xmlns:a16="http://schemas.microsoft.com/office/drawing/2014/main" id="{E952DCE2-EF03-4B4E-8991-5538DA2D7A7C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565614" y="1443324"/>
            <a:ext cx="393700" cy="292100"/>
          </a:xfrm>
          <a:prstGeom prst="rect">
            <a:avLst/>
          </a:prstGeom>
        </p:spPr>
      </p:pic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E162DCE7-EF8A-9B42-BA30-7BA41614C4AE}"/>
              </a:ext>
            </a:extLst>
          </p:cNvPr>
          <p:cNvSpPr/>
          <p:nvPr/>
        </p:nvSpPr>
        <p:spPr>
          <a:xfrm>
            <a:off x="5358460" y="1703204"/>
            <a:ext cx="801077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spc="-150">
                <a:latin typeface="Yu Gothic" panose="020B0400000000000000" pitchFamily="34" charset="-128"/>
                <a:ea typeface="Yu Gothic" panose="020B0400000000000000" pitchFamily="34" charset="-128"/>
              </a:rPr>
              <a:t>ローズ・ド・メイ</a:t>
            </a:r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0357B4E0-4543-2D4A-8BEE-7BF982CD15E8}"/>
              </a:ext>
            </a:extLst>
          </p:cNvPr>
          <p:cNvSpPr/>
          <p:nvPr/>
        </p:nvSpPr>
        <p:spPr>
          <a:xfrm>
            <a:off x="5509315" y="1305012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b="1">
                <a:solidFill>
                  <a:srgbClr val="CC03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  <a:endParaRPr lang="ja-JP" altLang="en-US" sz="500" b="1" spc="-150">
              <a:solidFill>
                <a:srgbClr val="CC035F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97" name="図 96" descr="アイコン&#10;&#10;自動的に生成された説明">
            <a:extLst>
              <a:ext uri="{FF2B5EF4-FFF2-40B4-BE49-F238E27FC236}">
                <a16:creationId xmlns:a16="http://schemas.microsoft.com/office/drawing/2014/main" id="{C882A1EC-B12A-CB41-9811-1B74E52EC67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462446" y="1520920"/>
            <a:ext cx="419100" cy="127000"/>
          </a:xfrm>
          <a:prstGeom prst="rect">
            <a:avLst/>
          </a:prstGeom>
        </p:spPr>
      </p:pic>
      <p:pic>
        <p:nvPicPr>
          <p:cNvPr id="99" name="図 98" descr="白い花が咲いている&#10;&#10;自動的に生成された説明">
            <a:extLst>
              <a:ext uri="{FF2B5EF4-FFF2-40B4-BE49-F238E27FC236}">
                <a16:creationId xmlns:a16="http://schemas.microsoft.com/office/drawing/2014/main" id="{FD0B8798-EB08-A14D-AEF6-465ABAA6AABB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574969" y="1429599"/>
            <a:ext cx="431800" cy="330200"/>
          </a:xfrm>
          <a:prstGeom prst="rect">
            <a:avLst/>
          </a:prstGeom>
        </p:spPr>
      </p:pic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F3A7393B-8328-E247-88EC-1141DE00996E}"/>
              </a:ext>
            </a:extLst>
          </p:cNvPr>
          <p:cNvSpPr/>
          <p:nvPr/>
        </p:nvSpPr>
        <p:spPr>
          <a:xfrm>
            <a:off x="7348919" y="1703204"/>
            <a:ext cx="801077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花水木</a:t>
            </a:r>
          </a:p>
        </p:txBody>
      </p: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B61FC7F5-A8F1-B04B-A350-379BC446126E}"/>
              </a:ext>
            </a:extLst>
          </p:cNvPr>
          <p:cNvSpPr/>
          <p:nvPr/>
        </p:nvSpPr>
        <p:spPr>
          <a:xfrm>
            <a:off x="7499774" y="1305012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b="1">
                <a:solidFill>
                  <a:srgbClr val="B0372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  <a:endParaRPr lang="ja-JP" altLang="en-US" sz="500" b="1" spc="-150">
              <a:solidFill>
                <a:srgbClr val="B0372E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B040FD52-9343-8244-84D6-4AB1FBD5064B}"/>
              </a:ext>
            </a:extLst>
          </p:cNvPr>
          <p:cNvSpPr/>
          <p:nvPr/>
        </p:nvSpPr>
        <p:spPr>
          <a:xfrm>
            <a:off x="6377188" y="1627363"/>
            <a:ext cx="105028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まとまりの悪さが</a:t>
            </a:r>
            <a:endParaRPr lang="en-US" altLang="ja-JP" sz="7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E70842C2-26E3-5B4F-8D3F-E11884CABE33}"/>
              </a:ext>
            </a:extLst>
          </p:cNvPr>
          <p:cNvSpPr/>
          <p:nvPr/>
        </p:nvSpPr>
        <p:spPr>
          <a:xfrm>
            <a:off x="6572498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206B8DC9-82EE-1047-83D0-C7D6E458AFBD}"/>
              </a:ext>
            </a:extLst>
          </p:cNvPr>
          <p:cNvSpPr/>
          <p:nvPr/>
        </p:nvSpPr>
        <p:spPr>
          <a:xfrm>
            <a:off x="6869526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2D491A9B-386E-EB49-A69B-9A5ED92140DF}"/>
              </a:ext>
            </a:extLst>
          </p:cNvPr>
          <p:cNvSpPr/>
          <p:nvPr/>
        </p:nvSpPr>
        <p:spPr>
          <a:xfrm>
            <a:off x="7167883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78558B0D-611D-DB49-872E-F71125804207}"/>
              </a:ext>
            </a:extLst>
          </p:cNvPr>
          <p:cNvSpPr/>
          <p:nvPr/>
        </p:nvSpPr>
        <p:spPr>
          <a:xfrm>
            <a:off x="7400086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C944D6F8-69EE-6242-A244-9778EA36D28B}"/>
              </a:ext>
            </a:extLst>
          </p:cNvPr>
          <p:cNvSpPr/>
          <p:nvPr/>
        </p:nvSpPr>
        <p:spPr>
          <a:xfrm>
            <a:off x="7388701" y="2344220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B0372E"/>
                </a:solidFill>
              </a:rPr>
              <a:t>タイムサージ</a:t>
            </a:r>
          </a:p>
          <a:p>
            <a:r>
              <a:rPr lang="ja-JP" altLang="en-US" sz="600" b="1" spc="-150">
                <a:solidFill>
                  <a:srgbClr val="B0372E"/>
                </a:solidFill>
              </a:rPr>
              <a:t>ヘアトリートメント</a:t>
            </a:r>
          </a:p>
        </p:txBody>
      </p:sp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2D3933FF-DD2A-B747-93BC-758FA5516F29}"/>
              </a:ext>
            </a:extLst>
          </p:cNvPr>
          <p:cNvSpPr/>
          <p:nvPr/>
        </p:nvSpPr>
        <p:spPr>
          <a:xfrm>
            <a:off x="6483633" y="2344220"/>
            <a:ext cx="620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B0372E"/>
                </a:solidFill>
              </a:rPr>
              <a:t>タイムサージ</a:t>
            </a:r>
          </a:p>
          <a:p>
            <a:r>
              <a:rPr lang="ja-JP" altLang="en-US" sz="600" b="1" spc="-150">
                <a:solidFill>
                  <a:srgbClr val="B0372E"/>
                </a:solidFill>
              </a:rPr>
              <a:t>シャンプー</a:t>
            </a:r>
          </a:p>
        </p:txBody>
      </p: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630D81BB-6378-8E41-8FCD-9F9390AF07DC}"/>
              </a:ext>
            </a:extLst>
          </p:cNvPr>
          <p:cNvSpPr/>
          <p:nvPr/>
        </p:nvSpPr>
        <p:spPr>
          <a:xfrm>
            <a:off x="8347479" y="1670076"/>
            <a:ext cx="114646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ケアしても物足りず、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ハリツヤがないと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感じる方へ</a:t>
            </a:r>
          </a:p>
        </p:txBody>
      </p:sp>
      <p:sp>
        <p:nvSpPr>
          <p:cNvPr id="115" name="正方形/長方形 114">
            <a:extLst>
              <a:ext uri="{FF2B5EF4-FFF2-40B4-BE49-F238E27FC236}">
                <a16:creationId xmlns:a16="http://schemas.microsoft.com/office/drawing/2014/main" id="{F3C80B58-F214-E048-96B6-9AB9AF7A7DB4}"/>
              </a:ext>
            </a:extLst>
          </p:cNvPr>
          <p:cNvSpPr/>
          <p:nvPr/>
        </p:nvSpPr>
        <p:spPr>
          <a:xfrm>
            <a:off x="8597127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6" name="正方形/長方形 115">
            <a:extLst>
              <a:ext uri="{FF2B5EF4-FFF2-40B4-BE49-F238E27FC236}">
                <a16:creationId xmlns:a16="http://schemas.microsoft.com/office/drawing/2014/main" id="{E0C2D5F8-39CC-BA4F-90F1-4908EB13734B}"/>
              </a:ext>
            </a:extLst>
          </p:cNvPr>
          <p:cNvSpPr/>
          <p:nvPr/>
        </p:nvSpPr>
        <p:spPr>
          <a:xfrm>
            <a:off x="8794835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7,040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10,560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7" name="正方形/長方形 116">
            <a:extLst>
              <a:ext uri="{FF2B5EF4-FFF2-40B4-BE49-F238E27FC236}">
                <a16:creationId xmlns:a16="http://schemas.microsoft.com/office/drawing/2014/main" id="{61BC95E0-4C7D-A642-AB2F-90960AE37DDB}"/>
              </a:ext>
            </a:extLst>
          </p:cNvPr>
          <p:cNvSpPr/>
          <p:nvPr/>
        </p:nvSpPr>
        <p:spPr>
          <a:xfrm>
            <a:off x="9192512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8" name="正方形/長方形 117">
            <a:extLst>
              <a:ext uri="{FF2B5EF4-FFF2-40B4-BE49-F238E27FC236}">
                <a16:creationId xmlns:a16="http://schemas.microsoft.com/office/drawing/2014/main" id="{B816E70D-D867-4C4B-BF57-181252C0BF79}"/>
              </a:ext>
            </a:extLst>
          </p:cNvPr>
          <p:cNvSpPr/>
          <p:nvPr/>
        </p:nvSpPr>
        <p:spPr>
          <a:xfrm>
            <a:off x="9424715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5,720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13,090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9" name="正方形/長方形 118">
            <a:extLst>
              <a:ext uri="{FF2B5EF4-FFF2-40B4-BE49-F238E27FC236}">
                <a16:creationId xmlns:a16="http://schemas.microsoft.com/office/drawing/2014/main" id="{D5AC524B-68FC-9B46-9696-06F8BDD1E70A}"/>
              </a:ext>
            </a:extLst>
          </p:cNvPr>
          <p:cNvSpPr/>
          <p:nvPr/>
        </p:nvSpPr>
        <p:spPr>
          <a:xfrm>
            <a:off x="9466549" y="2344220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5A4595"/>
                </a:solidFill>
              </a:rPr>
              <a:t>ディオーラム</a:t>
            </a:r>
          </a:p>
          <a:p>
            <a:r>
              <a:rPr lang="ja-JP" altLang="en-US" sz="600" b="1" spc="-150">
                <a:solidFill>
                  <a:srgbClr val="5A4595"/>
                </a:solidFill>
              </a:rPr>
              <a:t>ヘアトリートメント</a:t>
            </a:r>
          </a:p>
        </p:txBody>
      </p: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1E3B02A5-E624-B546-BDD4-6A50230F0439}"/>
              </a:ext>
            </a:extLst>
          </p:cNvPr>
          <p:cNvSpPr/>
          <p:nvPr/>
        </p:nvSpPr>
        <p:spPr>
          <a:xfrm>
            <a:off x="8561481" y="2344220"/>
            <a:ext cx="620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5A4595"/>
                </a:solidFill>
              </a:rPr>
              <a:t>ディオーラム</a:t>
            </a:r>
          </a:p>
          <a:p>
            <a:r>
              <a:rPr lang="ja-JP" altLang="en-US" sz="600" b="1" spc="-150">
                <a:solidFill>
                  <a:srgbClr val="5A4595"/>
                </a:solidFill>
              </a:rPr>
              <a:t>シャンプー</a:t>
            </a:r>
          </a:p>
        </p:txBody>
      </p:sp>
      <p:pic>
        <p:nvPicPr>
          <p:cNvPr id="123" name="図 122" descr="花が咲いている&#10;&#10;自動的に生成された説明">
            <a:extLst>
              <a:ext uri="{FF2B5EF4-FFF2-40B4-BE49-F238E27FC236}">
                <a16:creationId xmlns:a16="http://schemas.microsoft.com/office/drawing/2014/main" id="{77240049-B0C2-FE43-B09B-16C0E2D73C9B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676088" y="1545056"/>
            <a:ext cx="266700" cy="292100"/>
          </a:xfrm>
          <a:prstGeom prst="rect">
            <a:avLst/>
          </a:prstGeom>
        </p:spPr>
      </p:pic>
      <p:sp>
        <p:nvSpPr>
          <p:cNvPr id="124" name="正方形/長方形 123">
            <a:extLst>
              <a:ext uri="{FF2B5EF4-FFF2-40B4-BE49-F238E27FC236}">
                <a16:creationId xmlns:a16="http://schemas.microsoft.com/office/drawing/2014/main" id="{5546C56B-BEBE-374C-9DC7-B129D4F248AB}"/>
              </a:ext>
            </a:extLst>
          </p:cNvPr>
          <p:cNvSpPr/>
          <p:nvPr/>
        </p:nvSpPr>
        <p:spPr>
          <a:xfrm>
            <a:off x="9398874" y="1805699"/>
            <a:ext cx="801077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イモーテル</a:t>
            </a:r>
          </a:p>
        </p:txBody>
      </p:sp>
      <p:sp>
        <p:nvSpPr>
          <p:cNvPr id="125" name="正方形/長方形 124">
            <a:extLst>
              <a:ext uri="{FF2B5EF4-FFF2-40B4-BE49-F238E27FC236}">
                <a16:creationId xmlns:a16="http://schemas.microsoft.com/office/drawing/2014/main" id="{3D8E91AA-D505-164D-AC17-4B99B23D7FD1}"/>
              </a:ext>
            </a:extLst>
          </p:cNvPr>
          <p:cNvSpPr/>
          <p:nvPr/>
        </p:nvSpPr>
        <p:spPr>
          <a:xfrm>
            <a:off x="9549729" y="1400860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b="1">
                <a:solidFill>
                  <a:srgbClr val="5A4595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  <a:endParaRPr lang="ja-JP" altLang="en-US" sz="500" b="1" spc="-150">
              <a:solidFill>
                <a:srgbClr val="5A4595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CC766F57-E92D-1C4E-94D5-89AC1740519F}"/>
              </a:ext>
            </a:extLst>
          </p:cNvPr>
          <p:cNvSpPr txBox="1"/>
          <p:nvPr/>
        </p:nvSpPr>
        <p:spPr>
          <a:xfrm>
            <a:off x="3913457" y="3166895"/>
            <a:ext cx="23451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ヘアケア</a:t>
            </a:r>
            <a:r>
              <a:rPr lang="ja-JP" altLang="en-US" sz="700" b="1">
                <a:solidFill>
                  <a:schemeClr val="bg1"/>
                </a:solidFill>
              </a:rPr>
              <a:t>シリーズ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0810A254-8790-564E-AD51-034F28617AEA}"/>
              </a:ext>
            </a:extLst>
          </p:cNvPr>
          <p:cNvSpPr txBox="1"/>
          <p:nvPr/>
        </p:nvSpPr>
        <p:spPr>
          <a:xfrm>
            <a:off x="4877479" y="3189078"/>
            <a:ext cx="23451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一人ひとりに応えるヘアケアで美しい髪へ</a:t>
            </a:r>
          </a:p>
        </p:txBody>
      </p:sp>
      <p:pic>
        <p:nvPicPr>
          <p:cNvPr id="130" name="図 129">
            <a:extLst>
              <a:ext uri="{FF2B5EF4-FFF2-40B4-BE49-F238E27FC236}">
                <a16:creationId xmlns:a16="http://schemas.microsoft.com/office/drawing/2014/main" id="{1B7FB7AD-884D-D34D-9415-928FF88B4D06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954409" y="3463453"/>
            <a:ext cx="1016000" cy="114300"/>
          </a:xfrm>
          <a:prstGeom prst="rect">
            <a:avLst/>
          </a:prstGeom>
        </p:spPr>
      </p:pic>
      <p:pic>
        <p:nvPicPr>
          <p:cNvPr id="132" name="図 131">
            <a:extLst>
              <a:ext uri="{FF2B5EF4-FFF2-40B4-BE49-F238E27FC236}">
                <a16:creationId xmlns:a16="http://schemas.microsoft.com/office/drawing/2014/main" id="{693F497C-598A-FD48-A0C2-4D9447FCB3BE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08373" y="3463453"/>
            <a:ext cx="1092200" cy="114300"/>
          </a:xfrm>
          <a:prstGeom prst="rect">
            <a:avLst/>
          </a:prstGeom>
        </p:spPr>
      </p:pic>
      <p:pic>
        <p:nvPicPr>
          <p:cNvPr id="134" name="図 133">
            <a:extLst>
              <a:ext uri="{FF2B5EF4-FFF2-40B4-BE49-F238E27FC236}">
                <a16:creationId xmlns:a16="http://schemas.microsoft.com/office/drawing/2014/main" id="{9A66310D-672A-2F4F-A22C-79513E71F988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070847" y="3463453"/>
            <a:ext cx="825500" cy="114300"/>
          </a:xfrm>
          <a:prstGeom prst="rect">
            <a:avLst/>
          </a:prstGeom>
        </p:spPr>
      </p:pic>
      <p:pic>
        <p:nvPicPr>
          <p:cNvPr id="136" name="図 135" descr="アイコン&#10;&#10;自動的に生成された説明">
            <a:extLst>
              <a:ext uri="{FF2B5EF4-FFF2-40B4-BE49-F238E27FC236}">
                <a16:creationId xmlns:a16="http://schemas.microsoft.com/office/drawing/2014/main" id="{B9959918-310A-6F44-B585-C30B77A70953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527243" y="3450753"/>
            <a:ext cx="762000" cy="139700"/>
          </a:xfrm>
          <a:prstGeom prst="rect">
            <a:avLst/>
          </a:prstGeom>
        </p:spPr>
      </p:pic>
      <p:pic>
        <p:nvPicPr>
          <p:cNvPr id="138" name="図 137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48965B20-7D2C-E943-BF3D-3329BD8B8C2C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102275" y="3450753"/>
            <a:ext cx="927100" cy="139700"/>
          </a:xfrm>
          <a:prstGeom prst="rect">
            <a:avLst/>
          </a:prstGeom>
        </p:spPr>
      </p:pic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id="{85A8EDCE-D29D-9745-8EBB-7D98DAC93A92}"/>
              </a:ext>
            </a:extLst>
          </p:cNvPr>
          <p:cNvSpPr txBox="1"/>
          <p:nvPr/>
        </p:nvSpPr>
        <p:spPr>
          <a:xfrm>
            <a:off x="195888" y="3557986"/>
            <a:ext cx="109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rgbClr val="EA968F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リペアリティ</a:t>
            </a:r>
          </a:p>
        </p:txBody>
      </p:sp>
      <p:pic>
        <p:nvPicPr>
          <p:cNvPr id="149" name="図 148" descr="アイコン&#10;&#10;自動的に生成された説明">
            <a:extLst>
              <a:ext uri="{FF2B5EF4-FFF2-40B4-BE49-F238E27FC236}">
                <a16:creationId xmlns:a16="http://schemas.microsoft.com/office/drawing/2014/main" id="{0174FC3B-A1C0-1840-85C2-2E58ED3C07EC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88111" y="3746388"/>
            <a:ext cx="825500" cy="127000"/>
          </a:xfrm>
          <a:prstGeom prst="rect">
            <a:avLst/>
          </a:prstGeom>
        </p:spPr>
      </p:pic>
      <p:sp>
        <p:nvSpPr>
          <p:cNvPr id="150" name="正方形/長方形 149">
            <a:extLst>
              <a:ext uri="{FF2B5EF4-FFF2-40B4-BE49-F238E27FC236}">
                <a16:creationId xmlns:a16="http://schemas.microsoft.com/office/drawing/2014/main" id="{F8BD3F7F-0850-234D-9B08-47342E727605}"/>
              </a:ext>
            </a:extLst>
          </p:cNvPr>
          <p:cNvSpPr/>
          <p:nvPr/>
        </p:nvSpPr>
        <p:spPr>
          <a:xfrm>
            <a:off x="211732" y="3842959"/>
            <a:ext cx="105028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ブリーチによって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スカスカ、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ゴワつく髪の悩みに</a:t>
            </a:r>
          </a:p>
        </p:txBody>
      </p:sp>
      <p:sp>
        <p:nvSpPr>
          <p:cNvPr id="153" name="正方形/長方形 152">
            <a:extLst>
              <a:ext uri="{FF2B5EF4-FFF2-40B4-BE49-F238E27FC236}">
                <a16:creationId xmlns:a16="http://schemas.microsoft.com/office/drawing/2014/main" id="{BBB71F3E-89B3-644C-8885-15FC78EADF45}"/>
              </a:ext>
            </a:extLst>
          </p:cNvPr>
          <p:cNvSpPr/>
          <p:nvPr/>
        </p:nvSpPr>
        <p:spPr>
          <a:xfrm>
            <a:off x="273095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54" name="正方形/長方形 153">
            <a:extLst>
              <a:ext uri="{FF2B5EF4-FFF2-40B4-BE49-F238E27FC236}">
                <a16:creationId xmlns:a16="http://schemas.microsoft.com/office/drawing/2014/main" id="{FE9D6947-0DAA-A940-A7D8-A45BC1E866B4}"/>
              </a:ext>
            </a:extLst>
          </p:cNvPr>
          <p:cNvSpPr/>
          <p:nvPr/>
        </p:nvSpPr>
        <p:spPr>
          <a:xfrm>
            <a:off x="570123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55" name="正方形/長方形 154">
            <a:extLst>
              <a:ext uri="{FF2B5EF4-FFF2-40B4-BE49-F238E27FC236}">
                <a16:creationId xmlns:a16="http://schemas.microsoft.com/office/drawing/2014/main" id="{DFDD2E3C-B754-BF46-B13C-2FFA79C6C6C5}"/>
              </a:ext>
            </a:extLst>
          </p:cNvPr>
          <p:cNvSpPr/>
          <p:nvPr/>
        </p:nvSpPr>
        <p:spPr>
          <a:xfrm>
            <a:off x="844267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56" name="正方形/長方形 155">
            <a:extLst>
              <a:ext uri="{FF2B5EF4-FFF2-40B4-BE49-F238E27FC236}">
                <a16:creationId xmlns:a16="http://schemas.microsoft.com/office/drawing/2014/main" id="{410A7FFA-1906-E147-9CA9-3E36AC57E056}"/>
              </a:ext>
            </a:extLst>
          </p:cNvPr>
          <p:cNvSpPr/>
          <p:nvPr/>
        </p:nvSpPr>
        <p:spPr>
          <a:xfrm>
            <a:off x="1085041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7,480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11,220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57" name="正方形/長方形 156">
            <a:extLst>
              <a:ext uri="{FF2B5EF4-FFF2-40B4-BE49-F238E27FC236}">
                <a16:creationId xmlns:a16="http://schemas.microsoft.com/office/drawing/2014/main" id="{067FF387-CF8B-4547-8DDA-77F453091935}"/>
              </a:ext>
            </a:extLst>
          </p:cNvPr>
          <p:cNvSpPr/>
          <p:nvPr/>
        </p:nvSpPr>
        <p:spPr>
          <a:xfrm>
            <a:off x="250082" y="4628449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EA968F"/>
                </a:solidFill>
              </a:rPr>
              <a:t>リペアリティ</a:t>
            </a:r>
          </a:p>
          <a:p>
            <a:r>
              <a:rPr lang="ja-JP" altLang="en-US" sz="600" b="1" spc="-150">
                <a:solidFill>
                  <a:srgbClr val="EA968F"/>
                </a:solidFill>
              </a:rPr>
              <a:t>シャンプー</a:t>
            </a:r>
          </a:p>
        </p:txBody>
      </p:sp>
      <p:sp>
        <p:nvSpPr>
          <p:cNvPr id="159" name="正方形/長方形 158">
            <a:extLst>
              <a:ext uri="{FF2B5EF4-FFF2-40B4-BE49-F238E27FC236}">
                <a16:creationId xmlns:a16="http://schemas.microsoft.com/office/drawing/2014/main" id="{AF3465E5-9611-7A46-B3A5-85E6E1613463}"/>
              </a:ext>
            </a:extLst>
          </p:cNvPr>
          <p:cNvSpPr/>
          <p:nvPr/>
        </p:nvSpPr>
        <p:spPr>
          <a:xfrm>
            <a:off x="1096701" y="4628449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EA968F"/>
                </a:solidFill>
              </a:rPr>
              <a:t>リペアリティ</a:t>
            </a:r>
          </a:p>
          <a:p>
            <a:r>
              <a:rPr lang="ja-JP" altLang="en-US" sz="600" b="1" spc="-150">
                <a:solidFill>
                  <a:srgbClr val="EA968F"/>
                </a:solidFill>
              </a:rPr>
              <a:t>ヘアトリートメント</a:t>
            </a:r>
          </a:p>
        </p:txBody>
      </p:sp>
      <p:pic>
        <p:nvPicPr>
          <p:cNvPr id="161" name="図 160" descr="白いバックグラウンドの前にある花&#10;&#10;中程度の精度で自動的に生成された説明">
            <a:extLst>
              <a:ext uri="{FF2B5EF4-FFF2-40B4-BE49-F238E27FC236}">
                <a16:creationId xmlns:a16="http://schemas.microsoft.com/office/drawing/2014/main" id="{0FE89386-70F4-6D49-B27D-23F0FB45DB88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423936" y="3620694"/>
            <a:ext cx="254000" cy="254000"/>
          </a:xfrm>
          <a:prstGeom prst="rect">
            <a:avLst/>
          </a:prstGeom>
        </p:spPr>
      </p:pic>
      <p:sp>
        <p:nvSpPr>
          <p:cNvPr id="162" name="正方形/長方形 161">
            <a:extLst>
              <a:ext uri="{FF2B5EF4-FFF2-40B4-BE49-F238E27FC236}">
                <a16:creationId xmlns:a16="http://schemas.microsoft.com/office/drawing/2014/main" id="{5DCBA692-F159-3044-849F-56DA70D4A00D}"/>
              </a:ext>
            </a:extLst>
          </p:cNvPr>
          <p:cNvSpPr/>
          <p:nvPr/>
        </p:nvSpPr>
        <p:spPr>
          <a:xfrm>
            <a:off x="1243509" y="3851558"/>
            <a:ext cx="6375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花車</a:t>
            </a:r>
          </a:p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（はなぐるま）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63" name="正方形/長方形 162">
            <a:extLst>
              <a:ext uri="{FF2B5EF4-FFF2-40B4-BE49-F238E27FC236}">
                <a16:creationId xmlns:a16="http://schemas.microsoft.com/office/drawing/2014/main" id="{AFFB4A0A-7805-C849-BE3E-53CC1A4A06C8}"/>
              </a:ext>
            </a:extLst>
          </p:cNvPr>
          <p:cNvSpPr/>
          <p:nvPr/>
        </p:nvSpPr>
        <p:spPr>
          <a:xfrm>
            <a:off x="1306330" y="3490456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b="1">
                <a:solidFill>
                  <a:srgbClr val="EA968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  <a:endParaRPr lang="ja-JP" altLang="en-US" sz="500" b="1" spc="-150">
              <a:solidFill>
                <a:srgbClr val="EA968F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64" name="正方形/長方形 163">
            <a:extLst>
              <a:ext uri="{FF2B5EF4-FFF2-40B4-BE49-F238E27FC236}">
                <a16:creationId xmlns:a16="http://schemas.microsoft.com/office/drawing/2014/main" id="{4EC3292A-DA6C-4742-9A84-9514D1639523}"/>
              </a:ext>
            </a:extLst>
          </p:cNvPr>
          <p:cNvSpPr/>
          <p:nvPr/>
        </p:nvSpPr>
        <p:spPr>
          <a:xfrm>
            <a:off x="1901690" y="4628449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E82F78"/>
                </a:solidFill>
              </a:rPr>
              <a:t>フィルメロウ</a:t>
            </a:r>
          </a:p>
          <a:p>
            <a:r>
              <a:rPr lang="ja-JP" altLang="en-US" sz="600" b="1" spc="-150">
                <a:solidFill>
                  <a:srgbClr val="E82F78"/>
                </a:solidFill>
              </a:rPr>
              <a:t>シャンプー</a:t>
            </a:r>
          </a:p>
        </p:txBody>
      </p:sp>
      <p:sp>
        <p:nvSpPr>
          <p:cNvPr id="165" name="正方形/長方形 164">
            <a:extLst>
              <a:ext uri="{FF2B5EF4-FFF2-40B4-BE49-F238E27FC236}">
                <a16:creationId xmlns:a16="http://schemas.microsoft.com/office/drawing/2014/main" id="{6A47C068-7EA0-8E45-8912-B0F9F8DD6BFA}"/>
              </a:ext>
            </a:extLst>
          </p:cNvPr>
          <p:cNvSpPr/>
          <p:nvPr/>
        </p:nvSpPr>
        <p:spPr>
          <a:xfrm>
            <a:off x="2733152" y="4628449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E82F78"/>
                </a:solidFill>
              </a:rPr>
              <a:t>フィルメロウ</a:t>
            </a:r>
          </a:p>
          <a:p>
            <a:r>
              <a:rPr lang="ja-JP" altLang="en-US" sz="600" b="1" spc="-150">
                <a:solidFill>
                  <a:srgbClr val="E82F78"/>
                </a:solidFill>
              </a:rPr>
              <a:t>ヘアトリートメント</a:t>
            </a:r>
          </a:p>
        </p:txBody>
      </p:sp>
      <p:sp>
        <p:nvSpPr>
          <p:cNvPr id="168" name="正方形/長方形 167">
            <a:extLst>
              <a:ext uri="{FF2B5EF4-FFF2-40B4-BE49-F238E27FC236}">
                <a16:creationId xmlns:a16="http://schemas.microsoft.com/office/drawing/2014/main" id="{C4C8851B-3518-1347-87FB-5225AF1F178C}"/>
              </a:ext>
            </a:extLst>
          </p:cNvPr>
          <p:cNvSpPr/>
          <p:nvPr/>
        </p:nvSpPr>
        <p:spPr>
          <a:xfrm>
            <a:off x="1923727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69" name="正方形/長方形 168">
            <a:extLst>
              <a:ext uri="{FF2B5EF4-FFF2-40B4-BE49-F238E27FC236}">
                <a16:creationId xmlns:a16="http://schemas.microsoft.com/office/drawing/2014/main" id="{027590E1-E1FD-E74E-88FC-B09F12C78D65}"/>
              </a:ext>
            </a:extLst>
          </p:cNvPr>
          <p:cNvSpPr/>
          <p:nvPr/>
        </p:nvSpPr>
        <p:spPr>
          <a:xfrm>
            <a:off x="2220755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70" name="正方形/長方形 169">
            <a:extLst>
              <a:ext uri="{FF2B5EF4-FFF2-40B4-BE49-F238E27FC236}">
                <a16:creationId xmlns:a16="http://schemas.microsoft.com/office/drawing/2014/main" id="{B2B9869F-6FCC-4640-AF54-DA85FBAF9EF3}"/>
              </a:ext>
            </a:extLst>
          </p:cNvPr>
          <p:cNvSpPr/>
          <p:nvPr/>
        </p:nvSpPr>
        <p:spPr>
          <a:xfrm>
            <a:off x="2543003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71" name="正方形/長方形 170">
            <a:extLst>
              <a:ext uri="{FF2B5EF4-FFF2-40B4-BE49-F238E27FC236}">
                <a16:creationId xmlns:a16="http://schemas.microsoft.com/office/drawing/2014/main" id="{90D599AE-8A11-9842-9779-CB8C4EE8B581}"/>
              </a:ext>
            </a:extLst>
          </p:cNvPr>
          <p:cNvSpPr/>
          <p:nvPr/>
        </p:nvSpPr>
        <p:spPr>
          <a:xfrm>
            <a:off x="2783777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72" name="正方形/長方形 171">
            <a:extLst>
              <a:ext uri="{FF2B5EF4-FFF2-40B4-BE49-F238E27FC236}">
                <a16:creationId xmlns:a16="http://schemas.microsoft.com/office/drawing/2014/main" id="{80F36009-BEBA-9F42-A477-267491DE936F}"/>
              </a:ext>
            </a:extLst>
          </p:cNvPr>
          <p:cNvSpPr/>
          <p:nvPr/>
        </p:nvSpPr>
        <p:spPr>
          <a:xfrm>
            <a:off x="1858135" y="3842959"/>
            <a:ext cx="133882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ブローや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ヘアアイロンなどの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熱で硬くなった髪の悩みに</a:t>
            </a:r>
          </a:p>
        </p:txBody>
      </p:sp>
      <p:sp>
        <p:nvSpPr>
          <p:cNvPr id="173" name="テキスト ボックス 172">
            <a:extLst>
              <a:ext uri="{FF2B5EF4-FFF2-40B4-BE49-F238E27FC236}">
                <a16:creationId xmlns:a16="http://schemas.microsoft.com/office/drawing/2014/main" id="{791A0063-524F-B944-B7F4-35DEF908C40E}"/>
              </a:ext>
            </a:extLst>
          </p:cNvPr>
          <p:cNvSpPr txBox="1"/>
          <p:nvPr/>
        </p:nvSpPr>
        <p:spPr>
          <a:xfrm>
            <a:off x="1839760" y="3557986"/>
            <a:ext cx="109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rgbClr val="E82F78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フィルメロウ</a:t>
            </a:r>
          </a:p>
        </p:txBody>
      </p:sp>
      <p:pic>
        <p:nvPicPr>
          <p:cNvPr id="175" name="図 174" descr="アイコン&#10;&#10;自動的に生成された説明">
            <a:extLst>
              <a:ext uri="{FF2B5EF4-FFF2-40B4-BE49-F238E27FC236}">
                <a16:creationId xmlns:a16="http://schemas.microsoft.com/office/drawing/2014/main" id="{17F33443-3B66-804A-87D9-378B1095346F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948170" y="3745859"/>
            <a:ext cx="419100" cy="127000"/>
          </a:xfrm>
          <a:prstGeom prst="rect">
            <a:avLst/>
          </a:prstGeom>
        </p:spPr>
      </p:pic>
      <p:pic>
        <p:nvPicPr>
          <p:cNvPr id="177" name="図 176" descr="Cgで描かれた花&#10;&#10;中程度の精度で自動的に生成された説明">
            <a:extLst>
              <a:ext uri="{FF2B5EF4-FFF2-40B4-BE49-F238E27FC236}">
                <a16:creationId xmlns:a16="http://schemas.microsoft.com/office/drawing/2014/main" id="{A1F5D767-AEAA-DF48-ACF0-230A77ECEA8C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3090382" y="3602995"/>
            <a:ext cx="279400" cy="279400"/>
          </a:xfrm>
          <a:prstGeom prst="rect">
            <a:avLst/>
          </a:prstGeom>
        </p:spPr>
      </p:pic>
      <p:sp>
        <p:nvSpPr>
          <p:cNvPr id="178" name="正方形/長方形 177">
            <a:extLst>
              <a:ext uri="{FF2B5EF4-FFF2-40B4-BE49-F238E27FC236}">
                <a16:creationId xmlns:a16="http://schemas.microsoft.com/office/drawing/2014/main" id="{87EDF78A-6FBE-B145-9048-16C8D9243937}"/>
              </a:ext>
            </a:extLst>
          </p:cNvPr>
          <p:cNvSpPr/>
          <p:nvPr/>
        </p:nvSpPr>
        <p:spPr>
          <a:xfrm>
            <a:off x="2906116" y="3851558"/>
            <a:ext cx="637529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赤薔薇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79" name="正方形/長方形 178">
            <a:extLst>
              <a:ext uri="{FF2B5EF4-FFF2-40B4-BE49-F238E27FC236}">
                <a16:creationId xmlns:a16="http://schemas.microsoft.com/office/drawing/2014/main" id="{0943B6FA-D44E-6342-BE9F-6643D3BFE4DB}"/>
              </a:ext>
            </a:extLst>
          </p:cNvPr>
          <p:cNvSpPr/>
          <p:nvPr/>
        </p:nvSpPr>
        <p:spPr>
          <a:xfrm>
            <a:off x="2968937" y="3490456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b="1">
                <a:solidFill>
                  <a:srgbClr val="E82F78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  <a:endParaRPr lang="ja-JP" altLang="en-US" sz="500" b="1" spc="-150">
              <a:solidFill>
                <a:srgbClr val="E82F78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C48873C0-CB41-0A4C-A59C-87B98FFAC6E9}"/>
              </a:ext>
            </a:extLst>
          </p:cNvPr>
          <p:cNvSpPr txBox="1"/>
          <p:nvPr/>
        </p:nvSpPr>
        <p:spPr>
          <a:xfrm>
            <a:off x="3420859" y="3557986"/>
            <a:ext cx="109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rgbClr val="D94F95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クエンチ</a:t>
            </a:r>
          </a:p>
        </p:txBody>
      </p:sp>
      <p:pic>
        <p:nvPicPr>
          <p:cNvPr id="182" name="図 181" descr="アイコン&#10;&#10;自動的に生成された説明">
            <a:extLst>
              <a:ext uri="{FF2B5EF4-FFF2-40B4-BE49-F238E27FC236}">
                <a16:creationId xmlns:a16="http://schemas.microsoft.com/office/drawing/2014/main" id="{E6F907E8-39E4-A849-8F2B-856F0A9DAFA8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3543645" y="3742966"/>
            <a:ext cx="342900" cy="127000"/>
          </a:xfrm>
          <a:prstGeom prst="rect">
            <a:avLst/>
          </a:prstGeom>
        </p:spPr>
      </p:pic>
      <p:sp>
        <p:nvSpPr>
          <p:cNvPr id="183" name="正方形/長方形 182">
            <a:extLst>
              <a:ext uri="{FF2B5EF4-FFF2-40B4-BE49-F238E27FC236}">
                <a16:creationId xmlns:a16="http://schemas.microsoft.com/office/drawing/2014/main" id="{B6FA0FBB-C7B1-F845-A50A-4DCF5F030ACD}"/>
              </a:ext>
            </a:extLst>
          </p:cNvPr>
          <p:cNvSpPr/>
          <p:nvPr/>
        </p:nvSpPr>
        <p:spPr>
          <a:xfrm>
            <a:off x="3457522" y="3842959"/>
            <a:ext cx="14350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カラーやパーマなどによって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パサつく髪の悩みに</a:t>
            </a:r>
          </a:p>
        </p:txBody>
      </p:sp>
      <p:sp>
        <p:nvSpPr>
          <p:cNvPr id="184" name="正方形/長方形 183">
            <a:extLst>
              <a:ext uri="{FF2B5EF4-FFF2-40B4-BE49-F238E27FC236}">
                <a16:creationId xmlns:a16="http://schemas.microsoft.com/office/drawing/2014/main" id="{6F3DC7F5-431D-1B4A-B6FE-561A3A89AA6F}"/>
              </a:ext>
            </a:extLst>
          </p:cNvPr>
          <p:cNvSpPr/>
          <p:nvPr/>
        </p:nvSpPr>
        <p:spPr>
          <a:xfrm>
            <a:off x="3634465" y="4628449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D94F95"/>
                </a:solidFill>
              </a:rPr>
              <a:t>クエンチ</a:t>
            </a:r>
          </a:p>
          <a:p>
            <a:r>
              <a:rPr lang="ja-JP" altLang="en-US" sz="600" b="1" spc="-150">
                <a:solidFill>
                  <a:srgbClr val="D94F95"/>
                </a:solidFill>
              </a:rPr>
              <a:t>シャンプー</a:t>
            </a:r>
          </a:p>
        </p:txBody>
      </p:sp>
      <p:sp>
        <p:nvSpPr>
          <p:cNvPr id="185" name="正方形/長方形 184">
            <a:extLst>
              <a:ext uri="{FF2B5EF4-FFF2-40B4-BE49-F238E27FC236}">
                <a16:creationId xmlns:a16="http://schemas.microsoft.com/office/drawing/2014/main" id="{077A6CD6-2D3D-4C4B-8999-20FB791AC7FD}"/>
              </a:ext>
            </a:extLst>
          </p:cNvPr>
          <p:cNvSpPr/>
          <p:nvPr/>
        </p:nvSpPr>
        <p:spPr>
          <a:xfrm>
            <a:off x="4570017" y="4628449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D94F95"/>
                </a:solidFill>
              </a:rPr>
              <a:t>クエンチ</a:t>
            </a:r>
          </a:p>
          <a:p>
            <a:r>
              <a:rPr lang="ja-JP" altLang="en-US" sz="600" b="1" spc="-150">
                <a:solidFill>
                  <a:srgbClr val="D94F95"/>
                </a:solidFill>
              </a:rPr>
              <a:t>ヘアニュートリエント</a:t>
            </a:r>
          </a:p>
        </p:txBody>
      </p:sp>
      <p:sp>
        <p:nvSpPr>
          <p:cNvPr id="186" name="正方形/長方形 185">
            <a:extLst>
              <a:ext uri="{FF2B5EF4-FFF2-40B4-BE49-F238E27FC236}">
                <a16:creationId xmlns:a16="http://schemas.microsoft.com/office/drawing/2014/main" id="{C487038F-068D-1F44-9804-04CB77B0B770}"/>
              </a:ext>
            </a:extLst>
          </p:cNvPr>
          <p:cNvSpPr/>
          <p:nvPr/>
        </p:nvSpPr>
        <p:spPr>
          <a:xfrm>
            <a:off x="4423984" y="4376989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D94F95"/>
                </a:solidFill>
              </a:rPr>
              <a:t>クエンチ</a:t>
            </a:r>
          </a:p>
          <a:p>
            <a:r>
              <a:rPr lang="ja-JP" altLang="en-US" sz="600" b="1" spc="-150">
                <a:solidFill>
                  <a:srgbClr val="D94F95"/>
                </a:solidFill>
              </a:rPr>
              <a:t>ヘアトリートメント</a:t>
            </a:r>
          </a:p>
        </p:txBody>
      </p:sp>
      <p:sp>
        <p:nvSpPr>
          <p:cNvPr id="187" name="正方形/長方形 186">
            <a:extLst>
              <a:ext uri="{FF2B5EF4-FFF2-40B4-BE49-F238E27FC236}">
                <a16:creationId xmlns:a16="http://schemas.microsoft.com/office/drawing/2014/main" id="{BF4919D3-3C75-3946-A311-A69F884A95AC}"/>
              </a:ext>
            </a:extLst>
          </p:cNvPr>
          <p:cNvSpPr/>
          <p:nvPr/>
        </p:nvSpPr>
        <p:spPr>
          <a:xfrm>
            <a:off x="3609345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88" name="正方形/長方形 187">
            <a:extLst>
              <a:ext uri="{FF2B5EF4-FFF2-40B4-BE49-F238E27FC236}">
                <a16:creationId xmlns:a16="http://schemas.microsoft.com/office/drawing/2014/main" id="{AED1A7DF-84AE-A54F-BDA5-9718E9B619CB}"/>
              </a:ext>
            </a:extLst>
          </p:cNvPr>
          <p:cNvSpPr/>
          <p:nvPr/>
        </p:nvSpPr>
        <p:spPr>
          <a:xfrm>
            <a:off x="3906373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89" name="正方形/長方形 188">
            <a:extLst>
              <a:ext uri="{FF2B5EF4-FFF2-40B4-BE49-F238E27FC236}">
                <a16:creationId xmlns:a16="http://schemas.microsoft.com/office/drawing/2014/main" id="{01B7211F-995B-9049-A3D0-4F07AD677B05}"/>
              </a:ext>
            </a:extLst>
          </p:cNvPr>
          <p:cNvSpPr/>
          <p:nvPr/>
        </p:nvSpPr>
        <p:spPr>
          <a:xfrm>
            <a:off x="4228621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90" name="正方形/長方形 189">
            <a:extLst>
              <a:ext uri="{FF2B5EF4-FFF2-40B4-BE49-F238E27FC236}">
                <a16:creationId xmlns:a16="http://schemas.microsoft.com/office/drawing/2014/main" id="{A1B30EBF-6CE3-9A40-A705-DEBDBC42EB5D}"/>
              </a:ext>
            </a:extLst>
          </p:cNvPr>
          <p:cNvSpPr/>
          <p:nvPr/>
        </p:nvSpPr>
        <p:spPr>
          <a:xfrm>
            <a:off x="4418258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0030F179-8050-E34F-811F-54E1E65F6DF3}"/>
              </a:ext>
            </a:extLst>
          </p:cNvPr>
          <p:cNvSpPr/>
          <p:nvPr/>
        </p:nvSpPr>
        <p:spPr>
          <a:xfrm>
            <a:off x="4827834" y="4938193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150g</a:t>
            </a:r>
          </a:p>
        </p:txBody>
      </p:sp>
      <p:sp>
        <p:nvSpPr>
          <p:cNvPr id="192" name="正方形/長方形 191">
            <a:extLst>
              <a:ext uri="{FF2B5EF4-FFF2-40B4-BE49-F238E27FC236}">
                <a16:creationId xmlns:a16="http://schemas.microsoft.com/office/drawing/2014/main" id="{45AC5A2A-995A-B543-B8AE-0334D122F856}"/>
              </a:ext>
            </a:extLst>
          </p:cNvPr>
          <p:cNvSpPr/>
          <p:nvPr/>
        </p:nvSpPr>
        <p:spPr>
          <a:xfrm>
            <a:off x="4909311" y="4938193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4,730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93" name="正方形/長方形 192">
            <a:extLst>
              <a:ext uri="{FF2B5EF4-FFF2-40B4-BE49-F238E27FC236}">
                <a16:creationId xmlns:a16="http://schemas.microsoft.com/office/drawing/2014/main" id="{172601CA-F0AB-C640-B69C-7DCF2B545142}"/>
              </a:ext>
            </a:extLst>
          </p:cNvPr>
          <p:cNvSpPr/>
          <p:nvPr/>
        </p:nvSpPr>
        <p:spPr>
          <a:xfrm>
            <a:off x="5346705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94" name="正方形/長方形 193">
            <a:extLst>
              <a:ext uri="{FF2B5EF4-FFF2-40B4-BE49-F238E27FC236}">
                <a16:creationId xmlns:a16="http://schemas.microsoft.com/office/drawing/2014/main" id="{115252B1-9DBD-0D43-ADF5-8CE3F3E299DD}"/>
              </a:ext>
            </a:extLst>
          </p:cNvPr>
          <p:cNvSpPr/>
          <p:nvPr/>
        </p:nvSpPr>
        <p:spPr>
          <a:xfrm>
            <a:off x="5643733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95" name="正方形/長方形 194">
            <a:extLst>
              <a:ext uri="{FF2B5EF4-FFF2-40B4-BE49-F238E27FC236}">
                <a16:creationId xmlns:a16="http://schemas.microsoft.com/office/drawing/2014/main" id="{0E217EC7-99B0-9344-9348-34EED7E45CCC}"/>
              </a:ext>
            </a:extLst>
          </p:cNvPr>
          <p:cNvSpPr/>
          <p:nvPr/>
        </p:nvSpPr>
        <p:spPr>
          <a:xfrm>
            <a:off x="5965981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96" name="正方形/長方形 195">
            <a:extLst>
              <a:ext uri="{FF2B5EF4-FFF2-40B4-BE49-F238E27FC236}">
                <a16:creationId xmlns:a16="http://schemas.microsoft.com/office/drawing/2014/main" id="{DF54E362-D031-8040-902A-5144B6A61170}"/>
              </a:ext>
            </a:extLst>
          </p:cNvPr>
          <p:cNvSpPr/>
          <p:nvPr/>
        </p:nvSpPr>
        <p:spPr>
          <a:xfrm>
            <a:off x="6155618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97" name="正方形/長方形 196">
            <a:extLst>
              <a:ext uri="{FF2B5EF4-FFF2-40B4-BE49-F238E27FC236}">
                <a16:creationId xmlns:a16="http://schemas.microsoft.com/office/drawing/2014/main" id="{B2D79FAF-55AE-184A-AC0E-42E7DED4227F}"/>
              </a:ext>
            </a:extLst>
          </p:cNvPr>
          <p:cNvSpPr/>
          <p:nvPr/>
        </p:nvSpPr>
        <p:spPr>
          <a:xfrm>
            <a:off x="5371825" y="4541166"/>
            <a:ext cx="801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D94F95"/>
                </a:solidFill>
              </a:rPr>
              <a:t>クエンチ</a:t>
            </a:r>
          </a:p>
          <a:p>
            <a:r>
              <a:rPr lang="ja-JP" altLang="en-US" sz="600" b="1" spc="-150">
                <a:solidFill>
                  <a:srgbClr val="D94F95"/>
                </a:solidFill>
              </a:rPr>
              <a:t>シャンプー</a:t>
            </a:r>
          </a:p>
          <a:p>
            <a:r>
              <a:rPr lang="ja-JP" altLang="en-US" sz="600" b="1" spc="-150">
                <a:solidFill>
                  <a:srgbClr val="D94F95"/>
                </a:solidFill>
              </a:rPr>
              <a:t>モイスト</a:t>
            </a:r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96769130-BCC4-2642-8EB4-E74D15C9360F}"/>
              </a:ext>
            </a:extLst>
          </p:cNvPr>
          <p:cNvSpPr/>
          <p:nvPr/>
        </p:nvSpPr>
        <p:spPr>
          <a:xfrm>
            <a:off x="6263916" y="4541166"/>
            <a:ext cx="801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D94F95"/>
                </a:solidFill>
              </a:rPr>
              <a:t>クエンチ</a:t>
            </a:r>
          </a:p>
          <a:p>
            <a:r>
              <a:rPr lang="ja-JP" altLang="en-US" sz="600" b="1" spc="-150">
                <a:solidFill>
                  <a:srgbClr val="D94F95"/>
                </a:solidFill>
              </a:rPr>
              <a:t>ヘアトリートメント</a:t>
            </a:r>
          </a:p>
          <a:p>
            <a:r>
              <a:rPr lang="ja-JP" altLang="en-US" sz="600" b="1" spc="-150">
                <a:solidFill>
                  <a:srgbClr val="D94F95"/>
                </a:solidFill>
              </a:rPr>
              <a:t>モイスト</a:t>
            </a:r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E3D53710-DBE8-1646-9EF2-CC27B1AC5D05}"/>
              </a:ext>
            </a:extLst>
          </p:cNvPr>
          <p:cNvSpPr/>
          <p:nvPr/>
        </p:nvSpPr>
        <p:spPr>
          <a:xfrm>
            <a:off x="5350330" y="3842959"/>
            <a:ext cx="114646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カラーやパーマなどに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よってパサついて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広がる髪の悩みに</a:t>
            </a:r>
          </a:p>
        </p:txBody>
      </p:sp>
      <p:pic>
        <p:nvPicPr>
          <p:cNvPr id="201" name="図 200" descr="アイコン&#10;&#10;自動的に生成された説明">
            <a:extLst>
              <a:ext uri="{FF2B5EF4-FFF2-40B4-BE49-F238E27FC236}">
                <a16:creationId xmlns:a16="http://schemas.microsoft.com/office/drawing/2014/main" id="{9EA35F51-2905-EC44-849F-5A736C460A89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5449526" y="3737990"/>
            <a:ext cx="508000" cy="127000"/>
          </a:xfrm>
          <a:prstGeom prst="rect">
            <a:avLst/>
          </a:prstGeom>
        </p:spPr>
      </p:pic>
      <p:pic>
        <p:nvPicPr>
          <p:cNvPr id="203" name="図 202">
            <a:extLst>
              <a:ext uri="{FF2B5EF4-FFF2-40B4-BE49-F238E27FC236}">
                <a16:creationId xmlns:a16="http://schemas.microsoft.com/office/drawing/2014/main" id="{DD0D8825-44E2-6D4E-B556-1E6E17B6D0A2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468196" y="3608472"/>
            <a:ext cx="342900" cy="241300"/>
          </a:xfrm>
          <a:prstGeom prst="rect">
            <a:avLst/>
          </a:prstGeom>
        </p:spPr>
      </p:pic>
      <p:sp>
        <p:nvSpPr>
          <p:cNvPr id="204" name="正方形/長方形 203">
            <a:extLst>
              <a:ext uri="{FF2B5EF4-FFF2-40B4-BE49-F238E27FC236}">
                <a16:creationId xmlns:a16="http://schemas.microsoft.com/office/drawing/2014/main" id="{B586B52E-452D-9B43-AA16-3C26A21CF431}"/>
              </a:ext>
            </a:extLst>
          </p:cNvPr>
          <p:cNvSpPr/>
          <p:nvPr/>
        </p:nvSpPr>
        <p:spPr>
          <a:xfrm>
            <a:off x="6320965" y="3828471"/>
            <a:ext cx="637529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牡丹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05" name="正方形/長方形 204">
            <a:extLst>
              <a:ext uri="{FF2B5EF4-FFF2-40B4-BE49-F238E27FC236}">
                <a16:creationId xmlns:a16="http://schemas.microsoft.com/office/drawing/2014/main" id="{9690ABE6-1291-DD43-B5F5-6E04DCB9932C}"/>
              </a:ext>
            </a:extLst>
          </p:cNvPr>
          <p:cNvSpPr/>
          <p:nvPr/>
        </p:nvSpPr>
        <p:spPr>
          <a:xfrm>
            <a:off x="6383786" y="3490456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b="1">
                <a:solidFill>
                  <a:srgbClr val="D94F95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  <a:endParaRPr lang="ja-JP" altLang="en-US" sz="500" b="1" spc="-150">
              <a:solidFill>
                <a:srgbClr val="D94F95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07" name="正方形/長方形 206">
            <a:extLst>
              <a:ext uri="{FF2B5EF4-FFF2-40B4-BE49-F238E27FC236}">
                <a16:creationId xmlns:a16="http://schemas.microsoft.com/office/drawing/2014/main" id="{DA54B1A2-DC6F-A640-9643-8743D5A83368}"/>
              </a:ext>
            </a:extLst>
          </p:cNvPr>
          <p:cNvSpPr/>
          <p:nvPr/>
        </p:nvSpPr>
        <p:spPr>
          <a:xfrm>
            <a:off x="6986614" y="3842959"/>
            <a:ext cx="133882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くせによるうねりで、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まとまりにくい髪の悩みに</a:t>
            </a:r>
          </a:p>
        </p:txBody>
      </p:sp>
      <p:sp>
        <p:nvSpPr>
          <p:cNvPr id="208" name="テキスト ボックス 207">
            <a:extLst>
              <a:ext uri="{FF2B5EF4-FFF2-40B4-BE49-F238E27FC236}">
                <a16:creationId xmlns:a16="http://schemas.microsoft.com/office/drawing/2014/main" id="{253D722F-582D-0848-9240-4336FCBA2AEE}"/>
              </a:ext>
            </a:extLst>
          </p:cNvPr>
          <p:cNvSpPr txBox="1"/>
          <p:nvPr/>
        </p:nvSpPr>
        <p:spPr>
          <a:xfrm>
            <a:off x="6997257" y="3557986"/>
            <a:ext cx="109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rgbClr val="E44649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アクアヴィア</a:t>
            </a:r>
          </a:p>
        </p:txBody>
      </p:sp>
      <p:sp>
        <p:nvSpPr>
          <p:cNvPr id="210" name="正方形/長方形 209">
            <a:extLst>
              <a:ext uri="{FF2B5EF4-FFF2-40B4-BE49-F238E27FC236}">
                <a16:creationId xmlns:a16="http://schemas.microsoft.com/office/drawing/2014/main" id="{BDADE4D9-5DC9-6B4E-AFDD-474D0F368F7D}"/>
              </a:ext>
            </a:extLst>
          </p:cNvPr>
          <p:cNvSpPr/>
          <p:nvPr/>
        </p:nvSpPr>
        <p:spPr>
          <a:xfrm>
            <a:off x="6981062" y="4630279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E44649"/>
                </a:solidFill>
              </a:rPr>
              <a:t>アクアヴィア</a:t>
            </a:r>
          </a:p>
          <a:p>
            <a:r>
              <a:rPr lang="ja-JP" altLang="en-US" sz="600" b="1" spc="-150">
                <a:solidFill>
                  <a:srgbClr val="E44649"/>
                </a:solidFill>
              </a:rPr>
              <a:t>シャンプー</a:t>
            </a:r>
          </a:p>
        </p:txBody>
      </p:sp>
      <p:sp>
        <p:nvSpPr>
          <p:cNvPr id="211" name="正方形/長方形 210">
            <a:extLst>
              <a:ext uri="{FF2B5EF4-FFF2-40B4-BE49-F238E27FC236}">
                <a16:creationId xmlns:a16="http://schemas.microsoft.com/office/drawing/2014/main" id="{AFE3F288-DACE-204C-BF28-B030C9A7C856}"/>
              </a:ext>
            </a:extLst>
          </p:cNvPr>
          <p:cNvSpPr/>
          <p:nvPr/>
        </p:nvSpPr>
        <p:spPr>
          <a:xfrm>
            <a:off x="8149996" y="4321588"/>
            <a:ext cx="1015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E44649"/>
                </a:solidFill>
              </a:rPr>
              <a:t>アクアヴィア</a:t>
            </a:r>
          </a:p>
          <a:p>
            <a:r>
              <a:rPr lang="ja-JP" altLang="en-US" sz="600" b="1" spc="-150">
                <a:solidFill>
                  <a:srgbClr val="E44649"/>
                </a:solidFill>
              </a:rPr>
              <a:t>ヘアトリートメント</a:t>
            </a:r>
          </a:p>
          <a:p>
            <a:r>
              <a:rPr lang="ja-JP" altLang="en-US" sz="600" b="1" spc="-150">
                <a:solidFill>
                  <a:srgbClr val="E44649"/>
                </a:solidFill>
              </a:rPr>
              <a:t>ヘアトリートメント モイスト</a:t>
            </a:r>
          </a:p>
        </p:txBody>
      </p:sp>
      <p:sp>
        <p:nvSpPr>
          <p:cNvPr id="212" name="正方形/長方形 211">
            <a:extLst>
              <a:ext uri="{FF2B5EF4-FFF2-40B4-BE49-F238E27FC236}">
                <a16:creationId xmlns:a16="http://schemas.microsoft.com/office/drawing/2014/main" id="{ED8A538F-12E9-354E-B19E-45DB2771E88B}"/>
              </a:ext>
            </a:extLst>
          </p:cNvPr>
          <p:cNvSpPr/>
          <p:nvPr/>
        </p:nvSpPr>
        <p:spPr>
          <a:xfrm>
            <a:off x="8311514" y="4639423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E44649"/>
                </a:solidFill>
              </a:rPr>
              <a:t>アクアヴィア</a:t>
            </a:r>
          </a:p>
          <a:p>
            <a:r>
              <a:rPr lang="ja-JP" altLang="en-US" sz="600" b="1" spc="-150">
                <a:solidFill>
                  <a:srgbClr val="E44649"/>
                </a:solidFill>
              </a:rPr>
              <a:t>ヘアニュートリエント</a:t>
            </a:r>
          </a:p>
        </p:txBody>
      </p:sp>
      <p:sp>
        <p:nvSpPr>
          <p:cNvPr id="213" name="正方形/長方形 212">
            <a:extLst>
              <a:ext uri="{FF2B5EF4-FFF2-40B4-BE49-F238E27FC236}">
                <a16:creationId xmlns:a16="http://schemas.microsoft.com/office/drawing/2014/main" id="{A8501AF0-19F0-8D46-823E-7304DC3A7F51}"/>
              </a:ext>
            </a:extLst>
          </p:cNvPr>
          <p:cNvSpPr/>
          <p:nvPr/>
        </p:nvSpPr>
        <p:spPr>
          <a:xfrm>
            <a:off x="6986175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14" name="正方形/長方形 213">
            <a:extLst>
              <a:ext uri="{FF2B5EF4-FFF2-40B4-BE49-F238E27FC236}">
                <a16:creationId xmlns:a16="http://schemas.microsoft.com/office/drawing/2014/main" id="{A545D011-7558-E349-B91B-FFCDFC503B06}"/>
              </a:ext>
            </a:extLst>
          </p:cNvPr>
          <p:cNvSpPr/>
          <p:nvPr/>
        </p:nvSpPr>
        <p:spPr>
          <a:xfrm>
            <a:off x="7283203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15" name="正方形/長方形 214">
            <a:extLst>
              <a:ext uri="{FF2B5EF4-FFF2-40B4-BE49-F238E27FC236}">
                <a16:creationId xmlns:a16="http://schemas.microsoft.com/office/drawing/2014/main" id="{2439AB39-EFC2-CF4C-89BE-389858E4F35C}"/>
              </a:ext>
            </a:extLst>
          </p:cNvPr>
          <p:cNvSpPr/>
          <p:nvPr/>
        </p:nvSpPr>
        <p:spPr>
          <a:xfrm>
            <a:off x="7605451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16" name="正方形/長方形 215">
            <a:extLst>
              <a:ext uri="{FF2B5EF4-FFF2-40B4-BE49-F238E27FC236}">
                <a16:creationId xmlns:a16="http://schemas.microsoft.com/office/drawing/2014/main" id="{FCF6D139-36F9-C047-A073-A3D5A84FA65B}"/>
              </a:ext>
            </a:extLst>
          </p:cNvPr>
          <p:cNvSpPr/>
          <p:nvPr/>
        </p:nvSpPr>
        <p:spPr>
          <a:xfrm>
            <a:off x="7795088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17" name="正方形/長方形 216">
            <a:extLst>
              <a:ext uri="{FF2B5EF4-FFF2-40B4-BE49-F238E27FC236}">
                <a16:creationId xmlns:a16="http://schemas.microsoft.com/office/drawing/2014/main" id="{B85FFEBC-6F1F-0744-B591-307A4218739B}"/>
              </a:ext>
            </a:extLst>
          </p:cNvPr>
          <p:cNvSpPr/>
          <p:nvPr/>
        </p:nvSpPr>
        <p:spPr>
          <a:xfrm>
            <a:off x="8273244" y="4938193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150g</a:t>
            </a:r>
          </a:p>
        </p:txBody>
      </p:sp>
      <p:sp>
        <p:nvSpPr>
          <p:cNvPr id="218" name="正方形/長方形 217">
            <a:extLst>
              <a:ext uri="{FF2B5EF4-FFF2-40B4-BE49-F238E27FC236}">
                <a16:creationId xmlns:a16="http://schemas.microsoft.com/office/drawing/2014/main" id="{881F643E-6AB9-4C49-8393-2419DA3854DF}"/>
              </a:ext>
            </a:extLst>
          </p:cNvPr>
          <p:cNvSpPr/>
          <p:nvPr/>
        </p:nvSpPr>
        <p:spPr>
          <a:xfrm>
            <a:off x="8354721" y="4938193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4,730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220" name="図 219" descr="アイコン&#10;&#10;自動的に生成された説明">
            <a:extLst>
              <a:ext uri="{FF2B5EF4-FFF2-40B4-BE49-F238E27FC236}">
                <a16:creationId xmlns:a16="http://schemas.microsoft.com/office/drawing/2014/main" id="{1F1A08CE-9C8C-E64E-8015-B89861B1DD4D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7106556" y="3742695"/>
            <a:ext cx="368300" cy="127000"/>
          </a:xfrm>
          <a:prstGeom prst="rect">
            <a:avLst/>
          </a:prstGeom>
        </p:spPr>
      </p:pic>
      <p:pic>
        <p:nvPicPr>
          <p:cNvPr id="222" name="図 221" descr="ピンクの花が咲いている絵&#10;&#10;中程度の精度で自動的に生成された説明">
            <a:extLst>
              <a:ext uri="{FF2B5EF4-FFF2-40B4-BE49-F238E27FC236}">
                <a16:creationId xmlns:a16="http://schemas.microsoft.com/office/drawing/2014/main" id="{E281595C-1133-4D45-B990-0DE4D263DA3A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8282081" y="3597558"/>
            <a:ext cx="279400" cy="254000"/>
          </a:xfrm>
          <a:prstGeom prst="rect">
            <a:avLst/>
          </a:prstGeom>
        </p:spPr>
      </p:pic>
      <p:sp>
        <p:nvSpPr>
          <p:cNvPr id="223" name="正方形/長方形 222">
            <a:extLst>
              <a:ext uri="{FF2B5EF4-FFF2-40B4-BE49-F238E27FC236}">
                <a16:creationId xmlns:a16="http://schemas.microsoft.com/office/drawing/2014/main" id="{62F6C156-39A0-AC44-9477-6489DBF1BD10}"/>
              </a:ext>
            </a:extLst>
          </p:cNvPr>
          <p:cNvSpPr/>
          <p:nvPr/>
        </p:nvSpPr>
        <p:spPr>
          <a:xfrm>
            <a:off x="8127063" y="3828471"/>
            <a:ext cx="637529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桜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24" name="正方形/長方形 223">
            <a:extLst>
              <a:ext uri="{FF2B5EF4-FFF2-40B4-BE49-F238E27FC236}">
                <a16:creationId xmlns:a16="http://schemas.microsoft.com/office/drawing/2014/main" id="{666E7D26-FC2C-5842-80F1-2AF1B0660DF9}"/>
              </a:ext>
            </a:extLst>
          </p:cNvPr>
          <p:cNvSpPr/>
          <p:nvPr/>
        </p:nvSpPr>
        <p:spPr>
          <a:xfrm>
            <a:off x="8189884" y="3490456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b="1">
                <a:solidFill>
                  <a:srgbClr val="E4464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  <a:endParaRPr lang="ja-JP" altLang="en-US" sz="500" b="1" spc="-150">
              <a:solidFill>
                <a:srgbClr val="E44649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25" name="テキスト ボックス 224">
            <a:extLst>
              <a:ext uri="{FF2B5EF4-FFF2-40B4-BE49-F238E27FC236}">
                <a16:creationId xmlns:a16="http://schemas.microsoft.com/office/drawing/2014/main" id="{4EB415B4-DDC7-4A46-BEC7-DF8649585E3E}"/>
              </a:ext>
            </a:extLst>
          </p:cNvPr>
          <p:cNvSpPr txBox="1"/>
          <p:nvPr/>
        </p:nvSpPr>
        <p:spPr>
          <a:xfrm>
            <a:off x="8977339" y="3557986"/>
            <a:ext cx="109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rgbClr val="CF971E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スムース</a:t>
            </a:r>
          </a:p>
        </p:txBody>
      </p:sp>
      <p:pic>
        <p:nvPicPr>
          <p:cNvPr id="227" name="図 226" descr="アイコン&#10;&#10;自動的に生成された説明">
            <a:extLst>
              <a:ext uri="{FF2B5EF4-FFF2-40B4-BE49-F238E27FC236}">
                <a16:creationId xmlns:a16="http://schemas.microsoft.com/office/drawing/2014/main" id="{70E61C84-DF56-2C44-93C5-6E9D674B5E42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9080955" y="3738894"/>
            <a:ext cx="355600" cy="127000"/>
          </a:xfrm>
          <a:prstGeom prst="rect">
            <a:avLst/>
          </a:prstGeom>
        </p:spPr>
      </p:pic>
      <p:sp>
        <p:nvSpPr>
          <p:cNvPr id="228" name="正方形/長方形 227">
            <a:extLst>
              <a:ext uri="{FF2B5EF4-FFF2-40B4-BE49-F238E27FC236}">
                <a16:creationId xmlns:a16="http://schemas.microsoft.com/office/drawing/2014/main" id="{50250992-C3DF-6342-B012-C270894207F7}"/>
              </a:ext>
            </a:extLst>
          </p:cNvPr>
          <p:cNvSpPr/>
          <p:nvPr/>
        </p:nvSpPr>
        <p:spPr>
          <a:xfrm>
            <a:off x="9003272" y="3842959"/>
            <a:ext cx="105028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750" dirty="0"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本</a:t>
            </a:r>
            <a:r>
              <a:rPr lang="en-US" altLang="ja-JP" sz="750" dirty="0"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本が細く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からまりやすい髪の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悩みに</a:t>
            </a:r>
          </a:p>
        </p:txBody>
      </p:sp>
      <p:pic>
        <p:nvPicPr>
          <p:cNvPr id="230" name="図 229" descr="クリーム色の花&#10;&#10;自動的に生成された説明">
            <a:extLst>
              <a:ext uri="{FF2B5EF4-FFF2-40B4-BE49-F238E27FC236}">
                <a16:creationId xmlns:a16="http://schemas.microsoft.com/office/drawing/2014/main" id="{A0EEE015-D5E7-8446-991B-C9F76137B762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10118439" y="3591277"/>
            <a:ext cx="304800" cy="457200"/>
          </a:xfrm>
          <a:prstGeom prst="rect">
            <a:avLst/>
          </a:prstGeom>
        </p:spPr>
      </p:pic>
      <p:sp>
        <p:nvSpPr>
          <p:cNvPr id="231" name="正方形/長方形 230">
            <a:extLst>
              <a:ext uri="{FF2B5EF4-FFF2-40B4-BE49-F238E27FC236}">
                <a16:creationId xmlns:a16="http://schemas.microsoft.com/office/drawing/2014/main" id="{C97DE982-0C75-7A4C-99AE-5017FD098C31}"/>
              </a:ext>
            </a:extLst>
          </p:cNvPr>
          <p:cNvSpPr/>
          <p:nvPr/>
        </p:nvSpPr>
        <p:spPr>
          <a:xfrm>
            <a:off x="9969985" y="3828471"/>
            <a:ext cx="637529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白薔薇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32" name="正方形/長方形 231">
            <a:extLst>
              <a:ext uri="{FF2B5EF4-FFF2-40B4-BE49-F238E27FC236}">
                <a16:creationId xmlns:a16="http://schemas.microsoft.com/office/drawing/2014/main" id="{9DD8C8D8-80C9-8240-BEF1-7303F48F2791}"/>
              </a:ext>
            </a:extLst>
          </p:cNvPr>
          <p:cNvSpPr/>
          <p:nvPr/>
        </p:nvSpPr>
        <p:spPr>
          <a:xfrm>
            <a:off x="10032806" y="3490456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b="1">
                <a:solidFill>
                  <a:srgbClr val="CF971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  <a:endParaRPr lang="ja-JP" altLang="en-US" sz="500" b="1" spc="-150">
              <a:solidFill>
                <a:srgbClr val="CF971E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C34657F3-85E6-A841-AB38-D7AED398C05F}"/>
              </a:ext>
            </a:extLst>
          </p:cNvPr>
          <p:cNvSpPr/>
          <p:nvPr/>
        </p:nvSpPr>
        <p:spPr>
          <a:xfrm>
            <a:off x="9016143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34" name="正方形/長方形 233">
            <a:extLst>
              <a:ext uri="{FF2B5EF4-FFF2-40B4-BE49-F238E27FC236}">
                <a16:creationId xmlns:a16="http://schemas.microsoft.com/office/drawing/2014/main" id="{DB97E79D-DC04-4344-8FA9-B484AB309AB9}"/>
              </a:ext>
            </a:extLst>
          </p:cNvPr>
          <p:cNvSpPr/>
          <p:nvPr/>
        </p:nvSpPr>
        <p:spPr>
          <a:xfrm>
            <a:off x="9313171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35" name="正方形/長方形 234">
            <a:extLst>
              <a:ext uri="{FF2B5EF4-FFF2-40B4-BE49-F238E27FC236}">
                <a16:creationId xmlns:a16="http://schemas.microsoft.com/office/drawing/2014/main" id="{721D09EC-49E9-D74D-A917-002678DF2D56}"/>
              </a:ext>
            </a:extLst>
          </p:cNvPr>
          <p:cNvSpPr/>
          <p:nvPr/>
        </p:nvSpPr>
        <p:spPr>
          <a:xfrm>
            <a:off x="9635419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36" name="正方形/長方形 235">
            <a:extLst>
              <a:ext uri="{FF2B5EF4-FFF2-40B4-BE49-F238E27FC236}">
                <a16:creationId xmlns:a16="http://schemas.microsoft.com/office/drawing/2014/main" id="{7A77E796-0EAD-3046-A4BE-31434659D398}"/>
              </a:ext>
            </a:extLst>
          </p:cNvPr>
          <p:cNvSpPr/>
          <p:nvPr/>
        </p:nvSpPr>
        <p:spPr>
          <a:xfrm>
            <a:off x="9825056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38" name="テキスト ボックス 237">
            <a:extLst>
              <a:ext uri="{FF2B5EF4-FFF2-40B4-BE49-F238E27FC236}">
                <a16:creationId xmlns:a16="http://schemas.microsoft.com/office/drawing/2014/main" id="{C08AA9DD-EE59-544C-B98E-549B6F920731}"/>
              </a:ext>
            </a:extLst>
          </p:cNvPr>
          <p:cNvSpPr txBox="1"/>
          <p:nvPr/>
        </p:nvSpPr>
        <p:spPr>
          <a:xfrm>
            <a:off x="3913457" y="5367484"/>
            <a:ext cx="23451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スカルプケア</a:t>
            </a:r>
            <a:r>
              <a:rPr lang="ja-JP" altLang="en-US" sz="700" b="1">
                <a:solidFill>
                  <a:schemeClr val="bg1"/>
                </a:solidFill>
              </a:rPr>
              <a:t>シリーズ</a:t>
            </a:r>
          </a:p>
        </p:txBody>
      </p:sp>
      <p:sp>
        <p:nvSpPr>
          <p:cNvPr id="239" name="テキスト ボックス 238">
            <a:extLst>
              <a:ext uri="{FF2B5EF4-FFF2-40B4-BE49-F238E27FC236}">
                <a16:creationId xmlns:a16="http://schemas.microsoft.com/office/drawing/2014/main" id="{5AF5247F-B57C-604A-B0A7-DFB939CB5BF0}"/>
              </a:ext>
            </a:extLst>
          </p:cNvPr>
          <p:cNvSpPr txBox="1"/>
          <p:nvPr/>
        </p:nvSpPr>
        <p:spPr>
          <a:xfrm>
            <a:off x="5104680" y="5389667"/>
            <a:ext cx="23451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健やかな地肌づくりで美しい髪へ</a:t>
            </a:r>
          </a:p>
        </p:txBody>
      </p:sp>
      <p:pic>
        <p:nvPicPr>
          <p:cNvPr id="241" name="図 240">
            <a:extLst>
              <a:ext uri="{FF2B5EF4-FFF2-40B4-BE49-F238E27FC236}">
                <a16:creationId xmlns:a16="http://schemas.microsoft.com/office/drawing/2014/main" id="{53BFE360-A7BA-C14A-B01C-0C0D2E49846A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746026" y="5667030"/>
            <a:ext cx="850900" cy="127000"/>
          </a:xfrm>
          <a:prstGeom prst="rect">
            <a:avLst/>
          </a:prstGeom>
        </p:spPr>
      </p:pic>
      <p:pic>
        <p:nvPicPr>
          <p:cNvPr id="243" name="図 242">
            <a:extLst>
              <a:ext uri="{FF2B5EF4-FFF2-40B4-BE49-F238E27FC236}">
                <a16:creationId xmlns:a16="http://schemas.microsoft.com/office/drawing/2014/main" id="{FEB1DE9B-07FB-7448-AE85-9FAF1E94B2B7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7794364" y="5667030"/>
            <a:ext cx="1054100" cy="114300"/>
          </a:xfrm>
          <a:prstGeom prst="rect">
            <a:avLst/>
          </a:prstGeom>
        </p:spPr>
      </p:pic>
      <p:pic>
        <p:nvPicPr>
          <p:cNvPr id="245" name="図 244">
            <a:extLst>
              <a:ext uri="{FF2B5EF4-FFF2-40B4-BE49-F238E27FC236}">
                <a16:creationId xmlns:a16="http://schemas.microsoft.com/office/drawing/2014/main" id="{CE0B1DBE-EB1D-8B46-8A36-69DC887D2B1F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6148708" y="5667030"/>
            <a:ext cx="1016000" cy="127000"/>
          </a:xfrm>
          <a:prstGeom prst="rect">
            <a:avLst/>
          </a:prstGeom>
        </p:spPr>
      </p:pic>
      <p:pic>
        <p:nvPicPr>
          <p:cNvPr id="247" name="図 246">
            <a:extLst>
              <a:ext uri="{FF2B5EF4-FFF2-40B4-BE49-F238E27FC236}">
                <a16:creationId xmlns:a16="http://schemas.microsoft.com/office/drawing/2014/main" id="{F46DFB5F-C825-3440-B973-0E0757149851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4163051" y="5667030"/>
            <a:ext cx="1104900" cy="114300"/>
          </a:xfrm>
          <a:prstGeom prst="rect">
            <a:avLst/>
          </a:prstGeom>
        </p:spPr>
      </p:pic>
      <p:sp>
        <p:nvSpPr>
          <p:cNvPr id="250" name="正方形/長方形 249">
            <a:extLst>
              <a:ext uri="{FF2B5EF4-FFF2-40B4-BE49-F238E27FC236}">
                <a16:creationId xmlns:a16="http://schemas.microsoft.com/office/drawing/2014/main" id="{E6D33D20-3D41-B847-84B0-AFAFFFEBB093}"/>
              </a:ext>
            </a:extLst>
          </p:cNvPr>
          <p:cNvSpPr/>
          <p:nvPr/>
        </p:nvSpPr>
        <p:spPr>
          <a:xfrm>
            <a:off x="9064304" y="4628449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CF971E"/>
                </a:solidFill>
              </a:rPr>
              <a:t>スムース</a:t>
            </a:r>
          </a:p>
          <a:p>
            <a:r>
              <a:rPr lang="ja-JP" altLang="en-US" sz="600" b="1" spc="-150">
                <a:solidFill>
                  <a:srgbClr val="CF971E"/>
                </a:solidFill>
              </a:rPr>
              <a:t>シャンプー</a:t>
            </a:r>
          </a:p>
        </p:txBody>
      </p:sp>
      <p:sp>
        <p:nvSpPr>
          <p:cNvPr id="251" name="正方形/長方形 250">
            <a:extLst>
              <a:ext uri="{FF2B5EF4-FFF2-40B4-BE49-F238E27FC236}">
                <a16:creationId xmlns:a16="http://schemas.microsoft.com/office/drawing/2014/main" id="{AA7B2A8D-92CB-7347-AC9C-FC514AFE02BC}"/>
              </a:ext>
            </a:extLst>
          </p:cNvPr>
          <p:cNvSpPr/>
          <p:nvPr/>
        </p:nvSpPr>
        <p:spPr>
          <a:xfrm>
            <a:off x="9847546" y="4628449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CF971E"/>
                </a:solidFill>
              </a:rPr>
              <a:t>スムース</a:t>
            </a:r>
          </a:p>
          <a:p>
            <a:r>
              <a:rPr lang="ja-JP" altLang="en-US" sz="600" b="1" spc="-150">
                <a:solidFill>
                  <a:srgbClr val="CF971E"/>
                </a:solidFill>
              </a:rPr>
              <a:t>ヘアトリートメント</a:t>
            </a:r>
          </a:p>
        </p:txBody>
      </p:sp>
      <p:sp>
        <p:nvSpPr>
          <p:cNvPr id="254" name="テキスト ボックス 253">
            <a:extLst>
              <a:ext uri="{FF2B5EF4-FFF2-40B4-BE49-F238E27FC236}">
                <a16:creationId xmlns:a16="http://schemas.microsoft.com/office/drawing/2014/main" id="{A5CB51CC-BBF2-254C-963C-E9B6E37B392D}"/>
              </a:ext>
            </a:extLst>
          </p:cNvPr>
          <p:cNvSpPr txBox="1"/>
          <p:nvPr/>
        </p:nvSpPr>
        <p:spPr>
          <a:xfrm>
            <a:off x="636156" y="5783828"/>
            <a:ext cx="109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rgbClr val="00959B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フォルティス</a:t>
            </a:r>
          </a:p>
        </p:txBody>
      </p:sp>
      <p:sp>
        <p:nvSpPr>
          <p:cNvPr id="255" name="正方形/長方形 254">
            <a:extLst>
              <a:ext uri="{FF2B5EF4-FFF2-40B4-BE49-F238E27FC236}">
                <a16:creationId xmlns:a16="http://schemas.microsoft.com/office/drawing/2014/main" id="{4C12A17F-8A73-3642-AB90-C124A8AD8DAB}"/>
              </a:ext>
            </a:extLst>
          </p:cNvPr>
          <p:cNvSpPr/>
          <p:nvPr/>
        </p:nvSpPr>
        <p:spPr>
          <a:xfrm>
            <a:off x="639968" y="5924422"/>
            <a:ext cx="105028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地肌からくる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髪の悩み　 が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幅広く気になる方へ</a:t>
            </a:r>
          </a:p>
        </p:txBody>
      </p:sp>
      <p:sp>
        <p:nvSpPr>
          <p:cNvPr id="256" name="テキスト ボックス 255">
            <a:extLst>
              <a:ext uri="{FF2B5EF4-FFF2-40B4-BE49-F238E27FC236}">
                <a16:creationId xmlns:a16="http://schemas.microsoft.com/office/drawing/2014/main" id="{3C0351BE-A023-E64D-B9EE-315F1BF8BAB5}"/>
              </a:ext>
            </a:extLst>
          </p:cNvPr>
          <p:cNvSpPr txBox="1"/>
          <p:nvPr/>
        </p:nvSpPr>
        <p:spPr>
          <a:xfrm>
            <a:off x="1023592" y="6042757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※3</a:t>
            </a:r>
            <a:endParaRPr lang="ja-JP" altLang="en-US" sz="5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57" name="正方形/長方形 256">
            <a:extLst>
              <a:ext uri="{FF2B5EF4-FFF2-40B4-BE49-F238E27FC236}">
                <a16:creationId xmlns:a16="http://schemas.microsoft.com/office/drawing/2014/main" id="{8A55DBD6-AF58-0B40-8F9C-BB4D91FA0FAA}"/>
              </a:ext>
            </a:extLst>
          </p:cNvPr>
          <p:cNvSpPr/>
          <p:nvPr/>
        </p:nvSpPr>
        <p:spPr>
          <a:xfrm>
            <a:off x="666286" y="6649247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0959B"/>
                </a:solidFill>
              </a:rPr>
              <a:t>フォルティス</a:t>
            </a:r>
          </a:p>
          <a:p>
            <a:r>
              <a:rPr lang="ja-JP" altLang="en-US" sz="600" b="1" spc="-150">
                <a:solidFill>
                  <a:srgbClr val="00959B"/>
                </a:solidFill>
              </a:rPr>
              <a:t>シャンプー</a:t>
            </a:r>
          </a:p>
        </p:txBody>
      </p:sp>
      <p:sp>
        <p:nvSpPr>
          <p:cNvPr id="258" name="正方形/長方形 257">
            <a:extLst>
              <a:ext uri="{FF2B5EF4-FFF2-40B4-BE49-F238E27FC236}">
                <a16:creationId xmlns:a16="http://schemas.microsoft.com/office/drawing/2014/main" id="{3881B4B9-770F-5E48-8F2D-F798E02FA2F0}"/>
              </a:ext>
            </a:extLst>
          </p:cNvPr>
          <p:cNvSpPr/>
          <p:nvPr/>
        </p:nvSpPr>
        <p:spPr>
          <a:xfrm>
            <a:off x="1586395" y="6649247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0959B"/>
                </a:solidFill>
              </a:rPr>
              <a:t>フォルティス</a:t>
            </a:r>
          </a:p>
          <a:p>
            <a:r>
              <a:rPr lang="ja-JP" altLang="en-US" sz="600" b="1" spc="-150">
                <a:solidFill>
                  <a:srgbClr val="00959B"/>
                </a:solidFill>
              </a:rPr>
              <a:t>スカルプマスク</a:t>
            </a:r>
          </a:p>
        </p:txBody>
      </p:sp>
      <p:sp>
        <p:nvSpPr>
          <p:cNvPr id="259" name="正方形/長方形 258">
            <a:extLst>
              <a:ext uri="{FF2B5EF4-FFF2-40B4-BE49-F238E27FC236}">
                <a16:creationId xmlns:a16="http://schemas.microsoft.com/office/drawing/2014/main" id="{0E7A6057-2B9D-DB42-9077-0C1DABBCA3EC}"/>
              </a:ext>
            </a:extLst>
          </p:cNvPr>
          <p:cNvSpPr/>
          <p:nvPr/>
        </p:nvSpPr>
        <p:spPr>
          <a:xfrm>
            <a:off x="713384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60" name="正方形/長方形 259">
            <a:extLst>
              <a:ext uri="{FF2B5EF4-FFF2-40B4-BE49-F238E27FC236}">
                <a16:creationId xmlns:a16="http://schemas.microsoft.com/office/drawing/2014/main" id="{2AA4C4D1-F141-0E4A-8628-039DFF1CB6E6}"/>
              </a:ext>
            </a:extLst>
          </p:cNvPr>
          <p:cNvSpPr/>
          <p:nvPr/>
        </p:nvSpPr>
        <p:spPr>
          <a:xfrm>
            <a:off x="940166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7,040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10,560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61" name="正方形/長方形 260">
            <a:extLst>
              <a:ext uri="{FF2B5EF4-FFF2-40B4-BE49-F238E27FC236}">
                <a16:creationId xmlns:a16="http://schemas.microsoft.com/office/drawing/2014/main" id="{7A210ECB-C98A-9D4B-81EE-BAB9B2DA4F42}"/>
              </a:ext>
            </a:extLst>
          </p:cNvPr>
          <p:cNvSpPr/>
          <p:nvPr/>
        </p:nvSpPr>
        <p:spPr>
          <a:xfrm>
            <a:off x="1332660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62" name="正方形/長方形 261">
            <a:extLst>
              <a:ext uri="{FF2B5EF4-FFF2-40B4-BE49-F238E27FC236}">
                <a16:creationId xmlns:a16="http://schemas.microsoft.com/office/drawing/2014/main" id="{7BA11C0F-23A3-D04D-9FFE-17FC9CA6F311}"/>
              </a:ext>
            </a:extLst>
          </p:cNvPr>
          <p:cNvSpPr/>
          <p:nvPr/>
        </p:nvSpPr>
        <p:spPr>
          <a:xfrm>
            <a:off x="1573434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5,720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13,090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63" name="テキスト ボックス 262">
            <a:extLst>
              <a:ext uri="{FF2B5EF4-FFF2-40B4-BE49-F238E27FC236}">
                <a16:creationId xmlns:a16="http://schemas.microsoft.com/office/drawing/2014/main" id="{9C75DCD2-957C-EB43-AD5E-7FC42C73A074}"/>
              </a:ext>
            </a:extLst>
          </p:cNvPr>
          <p:cNvSpPr txBox="1"/>
          <p:nvPr/>
        </p:nvSpPr>
        <p:spPr>
          <a:xfrm>
            <a:off x="2294573" y="5783828"/>
            <a:ext cx="109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rgbClr val="4E64AE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グロウシブ</a:t>
            </a:r>
          </a:p>
        </p:txBody>
      </p:sp>
      <p:pic>
        <p:nvPicPr>
          <p:cNvPr id="265" name="図 264">
            <a:extLst>
              <a:ext uri="{FF2B5EF4-FFF2-40B4-BE49-F238E27FC236}">
                <a16:creationId xmlns:a16="http://schemas.microsoft.com/office/drawing/2014/main" id="{EBD9D66E-C5B3-8444-83D4-913E64ACB2E4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2372696" y="5667030"/>
            <a:ext cx="1041400" cy="114300"/>
          </a:xfrm>
          <a:prstGeom prst="rect">
            <a:avLst/>
          </a:prstGeom>
        </p:spPr>
      </p:pic>
      <p:pic>
        <p:nvPicPr>
          <p:cNvPr id="269" name="図 268" descr="花の絵が描かれている&#10;&#10;中程度の精度で自動的に生成された説明">
            <a:extLst>
              <a:ext uri="{FF2B5EF4-FFF2-40B4-BE49-F238E27FC236}">
                <a16:creationId xmlns:a16="http://schemas.microsoft.com/office/drawing/2014/main" id="{7C667ACF-AA30-7F40-A860-4272EC6F12B7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862097" y="5855361"/>
            <a:ext cx="241300" cy="254000"/>
          </a:xfrm>
          <a:prstGeom prst="rect">
            <a:avLst/>
          </a:prstGeom>
        </p:spPr>
      </p:pic>
      <p:sp>
        <p:nvSpPr>
          <p:cNvPr id="270" name="正方形/長方形 269">
            <a:extLst>
              <a:ext uri="{FF2B5EF4-FFF2-40B4-BE49-F238E27FC236}">
                <a16:creationId xmlns:a16="http://schemas.microsoft.com/office/drawing/2014/main" id="{BF42EAF5-4BDF-9648-ACDB-F89CEDC4490E}"/>
              </a:ext>
            </a:extLst>
          </p:cNvPr>
          <p:cNvSpPr/>
          <p:nvPr/>
        </p:nvSpPr>
        <p:spPr>
          <a:xfrm>
            <a:off x="1671934" y="6070417"/>
            <a:ext cx="6375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芍薬</a:t>
            </a:r>
          </a:p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（しゃくやく）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71" name="正方形/長方形 270">
            <a:extLst>
              <a:ext uri="{FF2B5EF4-FFF2-40B4-BE49-F238E27FC236}">
                <a16:creationId xmlns:a16="http://schemas.microsoft.com/office/drawing/2014/main" id="{BD172D2D-7539-8644-B602-E9DB87762B7C}"/>
              </a:ext>
            </a:extLst>
          </p:cNvPr>
          <p:cNvSpPr/>
          <p:nvPr/>
        </p:nvSpPr>
        <p:spPr>
          <a:xfrm>
            <a:off x="1734755" y="5709315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b="1">
                <a:solidFill>
                  <a:srgbClr val="00959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  <a:endParaRPr lang="ja-JP" altLang="en-US" sz="500" b="1" spc="-150">
              <a:solidFill>
                <a:srgbClr val="00959B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72" name="正方形/長方形 271">
            <a:extLst>
              <a:ext uri="{FF2B5EF4-FFF2-40B4-BE49-F238E27FC236}">
                <a16:creationId xmlns:a16="http://schemas.microsoft.com/office/drawing/2014/main" id="{66F482B8-4496-2D4F-B0D7-B2139A8F1BA0}"/>
              </a:ext>
            </a:extLst>
          </p:cNvPr>
          <p:cNvSpPr/>
          <p:nvPr/>
        </p:nvSpPr>
        <p:spPr>
          <a:xfrm>
            <a:off x="2344286" y="6552167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4E64AE"/>
                </a:solidFill>
              </a:rPr>
              <a:t>グロウシブ</a:t>
            </a:r>
          </a:p>
          <a:p>
            <a:r>
              <a:rPr lang="ja-JP" altLang="en-US" sz="600" b="1" spc="-150">
                <a:solidFill>
                  <a:srgbClr val="4E64AE"/>
                </a:solidFill>
              </a:rPr>
              <a:t>シャンプー</a:t>
            </a:r>
          </a:p>
        </p:txBody>
      </p:sp>
      <p:sp>
        <p:nvSpPr>
          <p:cNvPr id="273" name="正方形/長方形 272">
            <a:extLst>
              <a:ext uri="{FF2B5EF4-FFF2-40B4-BE49-F238E27FC236}">
                <a16:creationId xmlns:a16="http://schemas.microsoft.com/office/drawing/2014/main" id="{251C4749-1B90-CF4D-A14C-A594C5BBE013}"/>
              </a:ext>
            </a:extLst>
          </p:cNvPr>
          <p:cNvSpPr/>
          <p:nvPr/>
        </p:nvSpPr>
        <p:spPr>
          <a:xfrm>
            <a:off x="3295036" y="6552167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4E64AE"/>
                </a:solidFill>
              </a:rPr>
              <a:t>グロウシブ</a:t>
            </a:r>
          </a:p>
          <a:p>
            <a:r>
              <a:rPr lang="ja-JP" altLang="en-US" sz="600" b="1" spc="-150">
                <a:solidFill>
                  <a:srgbClr val="4E64AE"/>
                </a:solidFill>
              </a:rPr>
              <a:t>スカルプマスク</a:t>
            </a:r>
          </a:p>
        </p:txBody>
      </p:sp>
      <p:sp>
        <p:nvSpPr>
          <p:cNvPr id="274" name="正方形/長方形 273">
            <a:extLst>
              <a:ext uri="{FF2B5EF4-FFF2-40B4-BE49-F238E27FC236}">
                <a16:creationId xmlns:a16="http://schemas.microsoft.com/office/drawing/2014/main" id="{69721400-5D01-3945-AF69-8DD42A9B828F}"/>
              </a:ext>
            </a:extLst>
          </p:cNvPr>
          <p:cNvSpPr/>
          <p:nvPr/>
        </p:nvSpPr>
        <p:spPr>
          <a:xfrm>
            <a:off x="2377264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75" name="正方形/長方形 274">
            <a:extLst>
              <a:ext uri="{FF2B5EF4-FFF2-40B4-BE49-F238E27FC236}">
                <a16:creationId xmlns:a16="http://schemas.microsoft.com/office/drawing/2014/main" id="{0A6F91EE-1E4B-F24B-A078-5F8550C5A373}"/>
              </a:ext>
            </a:extLst>
          </p:cNvPr>
          <p:cNvSpPr/>
          <p:nvPr/>
        </p:nvSpPr>
        <p:spPr>
          <a:xfrm>
            <a:off x="2604046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76" name="正方形/長方形 275">
            <a:extLst>
              <a:ext uri="{FF2B5EF4-FFF2-40B4-BE49-F238E27FC236}">
                <a16:creationId xmlns:a16="http://schemas.microsoft.com/office/drawing/2014/main" id="{75E51ED8-3711-5845-B71D-1AC533AA2C35}"/>
              </a:ext>
            </a:extLst>
          </p:cNvPr>
          <p:cNvSpPr/>
          <p:nvPr/>
        </p:nvSpPr>
        <p:spPr>
          <a:xfrm>
            <a:off x="2996540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77" name="正方形/長方形 276">
            <a:extLst>
              <a:ext uri="{FF2B5EF4-FFF2-40B4-BE49-F238E27FC236}">
                <a16:creationId xmlns:a16="http://schemas.microsoft.com/office/drawing/2014/main" id="{1339AF0C-1FFD-B34F-9493-89E97F8083F8}"/>
              </a:ext>
            </a:extLst>
          </p:cNvPr>
          <p:cNvSpPr/>
          <p:nvPr/>
        </p:nvSpPr>
        <p:spPr>
          <a:xfrm>
            <a:off x="3237314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7,480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11,220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78" name="正方形/長方形 277">
            <a:extLst>
              <a:ext uri="{FF2B5EF4-FFF2-40B4-BE49-F238E27FC236}">
                <a16:creationId xmlns:a16="http://schemas.microsoft.com/office/drawing/2014/main" id="{4B252BE1-A2C5-A247-9A5E-65E3B811B885}"/>
              </a:ext>
            </a:extLst>
          </p:cNvPr>
          <p:cNvSpPr/>
          <p:nvPr/>
        </p:nvSpPr>
        <p:spPr>
          <a:xfrm>
            <a:off x="2297454" y="5924422"/>
            <a:ext cx="124264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髪が弱々しくなってきた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と感じる方へ</a:t>
            </a:r>
          </a:p>
        </p:txBody>
      </p:sp>
      <p:pic>
        <p:nvPicPr>
          <p:cNvPr id="280" name="図 279" descr="蘭の花&#10;&#10;自動的に生成された説明">
            <a:extLst>
              <a:ext uri="{FF2B5EF4-FFF2-40B4-BE49-F238E27FC236}">
                <a16:creationId xmlns:a16="http://schemas.microsoft.com/office/drawing/2014/main" id="{FD43C53C-B8A7-004D-8470-FFB521F42271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3603459" y="5864738"/>
            <a:ext cx="254000" cy="215900"/>
          </a:xfrm>
          <a:prstGeom prst="rect">
            <a:avLst/>
          </a:prstGeom>
        </p:spPr>
      </p:pic>
      <p:sp>
        <p:nvSpPr>
          <p:cNvPr id="281" name="正方形/長方形 280">
            <a:extLst>
              <a:ext uri="{FF2B5EF4-FFF2-40B4-BE49-F238E27FC236}">
                <a16:creationId xmlns:a16="http://schemas.microsoft.com/office/drawing/2014/main" id="{66C912A6-83BE-1A4C-BACA-7C422E20F97A}"/>
              </a:ext>
            </a:extLst>
          </p:cNvPr>
          <p:cNvSpPr/>
          <p:nvPr/>
        </p:nvSpPr>
        <p:spPr>
          <a:xfrm>
            <a:off x="3480824" y="6070417"/>
            <a:ext cx="637529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オーキッド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82" name="正方形/長方形 281">
            <a:extLst>
              <a:ext uri="{FF2B5EF4-FFF2-40B4-BE49-F238E27FC236}">
                <a16:creationId xmlns:a16="http://schemas.microsoft.com/office/drawing/2014/main" id="{0A668D58-862A-CD4E-9762-A5F845371F78}"/>
              </a:ext>
            </a:extLst>
          </p:cNvPr>
          <p:cNvSpPr/>
          <p:nvPr/>
        </p:nvSpPr>
        <p:spPr>
          <a:xfrm>
            <a:off x="3482375" y="5709315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b="1">
                <a:solidFill>
                  <a:srgbClr val="4E64A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  <a:endParaRPr lang="ja-JP" altLang="en-US" sz="500" b="1" spc="-150">
              <a:solidFill>
                <a:srgbClr val="4E64AE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85" name="正方形/長方形 284">
            <a:extLst>
              <a:ext uri="{FF2B5EF4-FFF2-40B4-BE49-F238E27FC236}">
                <a16:creationId xmlns:a16="http://schemas.microsoft.com/office/drawing/2014/main" id="{96DE5DC0-7688-6B48-A3B9-86103966FB49}"/>
              </a:ext>
            </a:extLst>
          </p:cNvPr>
          <p:cNvSpPr/>
          <p:nvPr/>
        </p:nvSpPr>
        <p:spPr>
          <a:xfrm>
            <a:off x="4213592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86" name="正方形/長方形 285">
            <a:extLst>
              <a:ext uri="{FF2B5EF4-FFF2-40B4-BE49-F238E27FC236}">
                <a16:creationId xmlns:a16="http://schemas.microsoft.com/office/drawing/2014/main" id="{798270BD-2E02-C449-A6B4-3D80A118F259}"/>
              </a:ext>
            </a:extLst>
          </p:cNvPr>
          <p:cNvSpPr/>
          <p:nvPr/>
        </p:nvSpPr>
        <p:spPr>
          <a:xfrm>
            <a:off x="4440374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87" name="正方形/長方形 286">
            <a:extLst>
              <a:ext uri="{FF2B5EF4-FFF2-40B4-BE49-F238E27FC236}">
                <a16:creationId xmlns:a16="http://schemas.microsoft.com/office/drawing/2014/main" id="{1EB9F1E5-E6C3-4A4F-9FFD-3A4F80BC41CE}"/>
              </a:ext>
            </a:extLst>
          </p:cNvPr>
          <p:cNvSpPr/>
          <p:nvPr/>
        </p:nvSpPr>
        <p:spPr>
          <a:xfrm>
            <a:off x="4832868" y="6896426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170g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320g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88" name="正方形/長方形 287">
            <a:extLst>
              <a:ext uri="{FF2B5EF4-FFF2-40B4-BE49-F238E27FC236}">
                <a16:creationId xmlns:a16="http://schemas.microsoft.com/office/drawing/2014/main" id="{D0779D58-B2F9-6D49-8876-BD81C65C977A}"/>
              </a:ext>
            </a:extLst>
          </p:cNvPr>
          <p:cNvSpPr/>
          <p:nvPr/>
        </p:nvSpPr>
        <p:spPr>
          <a:xfrm>
            <a:off x="4904749" y="6896426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3,520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5,060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89" name="正方形/長方形 288">
            <a:extLst>
              <a:ext uri="{FF2B5EF4-FFF2-40B4-BE49-F238E27FC236}">
                <a16:creationId xmlns:a16="http://schemas.microsoft.com/office/drawing/2014/main" id="{F7305622-552F-E549-9EB9-924F1B078B40}"/>
              </a:ext>
            </a:extLst>
          </p:cNvPr>
          <p:cNvSpPr/>
          <p:nvPr/>
        </p:nvSpPr>
        <p:spPr>
          <a:xfrm>
            <a:off x="4230438" y="6649247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079C3"/>
                </a:solidFill>
              </a:rPr>
              <a:t>オーセナム</a:t>
            </a:r>
          </a:p>
          <a:p>
            <a:r>
              <a:rPr lang="ja-JP" altLang="en-US" sz="600" b="1" spc="-150">
                <a:solidFill>
                  <a:srgbClr val="0079C3"/>
                </a:solidFill>
              </a:rPr>
              <a:t>シャンプー</a:t>
            </a:r>
          </a:p>
        </p:txBody>
      </p:sp>
      <p:sp>
        <p:nvSpPr>
          <p:cNvPr id="290" name="正方形/長方形 289">
            <a:extLst>
              <a:ext uri="{FF2B5EF4-FFF2-40B4-BE49-F238E27FC236}">
                <a16:creationId xmlns:a16="http://schemas.microsoft.com/office/drawing/2014/main" id="{CFE58E35-4B46-5141-A33E-7E5EED859108}"/>
              </a:ext>
            </a:extLst>
          </p:cNvPr>
          <p:cNvSpPr/>
          <p:nvPr/>
        </p:nvSpPr>
        <p:spPr>
          <a:xfrm>
            <a:off x="5066071" y="6569255"/>
            <a:ext cx="801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079C3"/>
                </a:solidFill>
              </a:rPr>
              <a:t>オーセナム</a:t>
            </a:r>
          </a:p>
          <a:p>
            <a:r>
              <a:rPr lang="ja-JP" altLang="en-US" sz="600" b="1" spc="-150">
                <a:solidFill>
                  <a:srgbClr val="0079C3"/>
                </a:solidFill>
              </a:rPr>
              <a:t>フォーミング</a:t>
            </a:r>
          </a:p>
          <a:p>
            <a:r>
              <a:rPr lang="ja-JP" altLang="en-US" sz="600" b="1" spc="-150">
                <a:solidFill>
                  <a:srgbClr val="0079C3"/>
                </a:solidFill>
              </a:rPr>
              <a:t>マスク</a:t>
            </a:r>
          </a:p>
        </p:txBody>
      </p:sp>
      <p:sp>
        <p:nvSpPr>
          <p:cNvPr id="291" name="テキスト ボックス 290">
            <a:extLst>
              <a:ext uri="{FF2B5EF4-FFF2-40B4-BE49-F238E27FC236}">
                <a16:creationId xmlns:a16="http://schemas.microsoft.com/office/drawing/2014/main" id="{B1A7CA08-5FA9-DD48-9F0C-9D79002B42F0}"/>
              </a:ext>
            </a:extLst>
          </p:cNvPr>
          <p:cNvSpPr txBox="1"/>
          <p:nvPr/>
        </p:nvSpPr>
        <p:spPr>
          <a:xfrm>
            <a:off x="4073352" y="5783828"/>
            <a:ext cx="109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rgbClr val="4E64AE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オーセナム</a:t>
            </a:r>
          </a:p>
        </p:txBody>
      </p:sp>
      <p:sp>
        <p:nvSpPr>
          <p:cNvPr id="292" name="正方形/長方形 291">
            <a:extLst>
              <a:ext uri="{FF2B5EF4-FFF2-40B4-BE49-F238E27FC236}">
                <a16:creationId xmlns:a16="http://schemas.microsoft.com/office/drawing/2014/main" id="{57B19F9D-58B1-7E4B-823B-21C3A149B3A3}"/>
              </a:ext>
            </a:extLst>
          </p:cNvPr>
          <p:cNvSpPr/>
          <p:nvPr/>
        </p:nvSpPr>
        <p:spPr>
          <a:xfrm>
            <a:off x="4076233" y="5924422"/>
            <a:ext cx="14350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まとまりの悪さやダメージが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pic>
        <p:nvPicPr>
          <p:cNvPr id="294" name="図 293" descr="白いバックグラウンドの前にある花&#10;&#10;中程度の精度で自動的に生成された説明">
            <a:extLst>
              <a:ext uri="{FF2B5EF4-FFF2-40B4-BE49-F238E27FC236}">
                <a16:creationId xmlns:a16="http://schemas.microsoft.com/office/drawing/2014/main" id="{977A42BB-6F84-1F43-8209-4C5470D0DB78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5338562" y="5758218"/>
            <a:ext cx="495300" cy="317500"/>
          </a:xfrm>
          <a:prstGeom prst="rect">
            <a:avLst/>
          </a:prstGeom>
        </p:spPr>
      </p:pic>
      <p:sp>
        <p:nvSpPr>
          <p:cNvPr id="295" name="正方形/長方形 294">
            <a:extLst>
              <a:ext uri="{FF2B5EF4-FFF2-40B4-BE49-F238E27FC236}">
                <a16:creationId xmlns:a16="http://schemas.microsoft.com/office/drawing/2014/main" id="{A8C0C75F-D194-7B4E-89F6-A163F01ED317}"/>
              </a:ext>
            </a:extLst>
          </p:cNvPr>
          <p:cNvSpPr/>
          <p:nvPr/>
        </p:nvSpPr>
        <p:spPr>
          <a:xfrm>
            <a:off x="5326323" y="6070417"/>
            <a:ext cx="63752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ジャスミン</a:t>
            </a:r>
          </a:p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グランディ</a:t>
            </a:r>
          </a:p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フローラム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96" name="正方形/長方形 295">
            <a:extLst>
              <a:ext uri="{FF2B5EF4-FFF2-40B4-BE49-F238E27FC236}">
                <a16:creationId xmlns:a16="http://schemas.microsoft.com/office/drawing/2014/main" id="{3A9282C7-81A8-C749-96BF-15B1195862BA}"/>
              </a:ext>
            </a:extLst>
          </p:cNvPr>
          <p:cNvSpPr/>
          <p:nvPr/>
        </p:nvSpPr>
        <p:spPr>
          <a:xfrm>
            <a:off x="5369247" y="5709315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b="1">
                <a:solidFill>
                  <a:srgbClr val="4E64A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  <a:endParaRPr lang="ja-JP" altLang="en-US" sz="500" b="1" spc="-150">
              <a:solidFill>
                <a:srgbClr val="4E64AE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99" name="テキスト ボックス 298">
            <a:extLst>
              <a:ext uri="{FF2B5EF4-FFF2-40B4-BE49-F238E27FC236}">
                <a16:creationId xmlns:a16="http://schemas.microsoft.com/office/drawing/2014/main" id="{C1E7079A-C8AD-7646-B868-D929DEF2C6BD}"/>
              </a:ext>
            </a:extLst>
          </p:cNvPr>
          <p:cNvSpPr txBox="1"/>
          <p:nvPr/>
        </p:nvSpPr>
        <p:spPr>
          <a:xfrm>
            <a:off x="6066149" y="5783828"/>
            <a:ext cx="109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rgbClr val="02968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モイストカーム</a:t>
            </a:r>
          </a:p>
        </p:txBody>
      </p:sp>
      <p:sp>
        <p:nvSpPr>
          <p:cNvPr id="300" name="正方形/長方形 299">
            <a:extLst>
              <a:ext uri="{FF2B5EF4-FFF2-40B4-BE49-F238E27FC236}">
                <a16:creationId xmlns:a16="http://schemas.microsoft.com/office/drawing/2014/main" id="{644EE49F-0B97-1540-A830-A6275DA10804}"/>
              </a:ext>
            </a:extLst>
          </p:cNvPr>
          <p:cNvSpPr/>
          <p:nvPr/>
        </p:nvSpPr>
        <p:spPr>
          <a:xfrm>
            <a:off x="6069030" y="5924422"/>
            <a:ext cx="11464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地肌の乾燥やかゆみが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301" name="正方形/長方形 300">
            <a:extLst>
              <a:ext uri="{FF2B5EF4-FFF2-40B4-BE49-F238E27FC236}">
                <a16:creationId xmlns:a16="http://schemas.microsoft.com/office/drawing/2014/main" id="{B0FB53E5-1AFA-4843-9493-C6971BC66526}"/>
              </a:ext>
            </a:extLst>
          </p:cNvPr>
          <p:cNvSpPr/>
          <p:nvPr/>
        </p:nvSpPr>
        <p:spPr>
          <a:xfrm>
            <a:off x="5959314" y="6467581"/>
            <a:ext cx="801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29681"/>
                </a:solidFill>
              </a:rPr>
              <a:t>モイストカーム</a:t>
            </a:r>
          </a:p>
          <a:p>
            <a:r>
              <a:rPr lang="ja-JP" altLang="en-US" sz="600" b="1" spc="-150">
                <a:solidFill>
                  <a:srgbClr val="029681"/>
                </a:solidFill>
              </a:rPr>
              <a:t>モイスチュア</a:t>
            </a:r>
          </a:p>
          <a:p>
            <a:r>
              <a:rPr lang="ja-JP" altLang="en-US" sz="600" b="1" spc="-150">
                <a:solidFill>
                  <a:srgbClr val="029681"/>
                </a:solidFill>
              </a:rPr>
              <a:t>クリアシャンプー</a:t>
            </a:r>
          </a:p>
        </p:txBody>
      </p:sp>
      <p:sp>
        <p:nvSpPr>
          <p:cNvPr id="302" name="正方形/長方形 301">
            <a:extLst>
              <a:ext uri="{FF2B5EF4-FFF2-40B4-BE49-F238E27FC236}">
                <a16:creationId xmlns:a16="http://schemas.microsoft.com/office/drawing/2014/main" id="{33E4466E-F1AB-BC4B-8F88-E3528E205C4F}"/>
              </a:ext>
            </a:extLst>
          </p:cNvPr>
          <p:cNvSpPr/>
          <p:nvPr/>
        </p:nvSpPr>
        <p:spPr>
          <a:xfrm>
            <a:off x="7085796" y="6569255"/>
            <a:ext cx="801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29681"/>
                </a:solidFill>
              </a:rPr>
              <a:t>モイストカーム</a:t>
            </a:r>
          </a:p>
          <a:p>
            <a:r>
              <a:rPr lang="ja-JP" altLang="en-US" sz="600" b="1" spc="-150">
                <a:solidFill>
                  <a:srgbClr val="029681"/>
                </a:solidFill>
              </a:rPr>
              <a:t>モイスチュア</a:t>
            </a:r>
          </a:p>
          <a:p>
            <a:r>
              <a:rPr lang="ja-JP" altLang="en-US" sz="600" b="1" spc="-150">
                <a:solidFill>
                  <a:srgbClr val="029681"/>
                </a:solidFill>
              </a:rPr>
              <a:t>マスク</a:t>
            </a:r>
          </a:p>
        </p:txBody>
      </p:sp>
      <p:sp>
        <p:nvSpPr>
          <p:cNvPr id="303" name="正方形/長方形 302">
            <a:extLst>
              <a:ext uri="{FF2B5EF4-FFF2-40B4-BE49-F238E27FC236}">
                <a16:creationId xmlns:a16="http://schemas.microsoft.com/office/drawing/2014/main" id="{80D999C3-CECE-344B-BAC6-4A21D34307B5}"/>
              </a:ext>
            </a:extLst>
          </p:cNvPr>
          <p:cNvSpPr/>
          <p:nvPr/>
        </p:nvSpPr>
        <p:spPr>
          <a:xfrm>
            <a:off x="6168023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4" name="正方形/長方形 303">
            <a:extLst>
              <a:ext uri="{FF2B5EF4-FFF2-40B4-BE49-F238E27FC236}">
                <a16:creationId xmlns:a16="http://schemas.microsoft.com/office/drawing/2014/main" id="{9087BF47-F73B-4444-A13D-D5F76ACEE98A}"/>
              </a:ext>
            </a:extLst>
          </p:cNvPr>
          <p:cNvSpPr/>
          <p:nvPr/>
        </p:nvSpPr>
        <p:spPr>
          <a:xfrm>
            <a:off x="6394805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5" name="正方形/長方形 304">
            <a:extLst>
              <a:ext uri="{FF2B5EF4-FFF2-40B4-BE49-F238E27FC236}">
                <a16:creationId xmlns:a16="http://schemas.microsoft.com/office/drawing/2014/main" id="{0C74A0DA-F1BD-E842-8DC1-AD2DD20A0FFC}"/>
              </a:ext>
            </a:extLst>
          </p:cNvPr>
          <p:cNvSpPr/>
          <p:nvPr/>
        </p:nvSpPr>
        <p:spPr>
          <a:xfrm>
            <a:off x="6787299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6" name="正方形/長方形 305">
            <a:extLst>
              <a:ext uri="{FF2B5EF4-FFF2-40B4-BE49-F238E27FC236}">
                <a16:creationId xmlns:a16="http://schemas.microsoft.com/office/drawing/2014/main" id="{4D510489-53E2-E644-A27B-147FA37ACC8B}"/>
              </a:ext>
            </a:extLst>
          </p:cNvPr>
          <p:cNvSpPr/>
          <p:nvPr/>
        </p:nvSpPr>
        <p:spPr>
          <a:xfrm>
            <a:off x="6983709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308" name="図 307" descr="花が咲いている&#10;&#10;自動的に生成された説明">
            <a:extLst>
              <a:ext uri="{FF2B5EF4-FFF2-40B4-BE49-F238E27FC236}">
                <a16:creationId xmlns:a16="http://schemas.microsoft.com/office/drawing/2014/main" id="{ABBDD883-927E-5D43-8EDE-AA0EC0E6F3EB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7175310" y="5796466"/>
            <a:ext cx="520700" cy="355600"/>
          </a:xfrm>
          <a:prstGeom prst="rect">
            <a:avLst/>
          </a:prstGeom>
        </p:spPr>
      </p:pic>
      <p:sp>
        <p:nvSpPr>
          <p:cNvPr id="309" name="正方形/長方形 308">
            <a:extLst>
              <a:ext uri="{FF2B5EF4-FFF2-40B4-BE49-F238E27FC236}">
                <a16:creationId xmlns:a16="http://schemas.microsoft.com/office/drawing/2014/main" id="{3777DA9F-A22E-4545-BD59-3BEB550F761C}"/>
              </a:ext>
            </a:extLst>
          </p:cNvPr>
          <p:cNvSpPr/>
          <p:nvPr/>
        </p:nvSpPr>
        <p:spPr>
          <a:xfrm>
            <a:off x="7158547" y="6070417"/>
            <a:ext cx="6375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菫</a:t>
            </a:r>
          </a:p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（すみれ）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10" name="正方形/長方形 309">
            <a:extLst>
              <a:ext uri="{FF2B5EF4-FFF2-40B4-BE49-F238E27FC236}">
                <a16:creationId xmlns:a16="http://schemas.microsoft.com/office/drawing/2014/main" id="{8D386BA8-02BD-2B47-9FEB-14C4E8261E6D}"/>
              </a:ext>
            </a:extLst>
          </p:cNvPr>
          <p:cNvSpPr/>
          <p:nvPr/>
        </p:nvSpPr>
        <p:spPr>
          <a:xfrm>
            <a:off x="7221368" y="5709315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b="1">
                <a:solidFill>
                  <a:srgbClr val="02968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  <a:endParaRPr lang="ja-JP" altLang="en-US" sz="500" b="1" spc="-150">
              <a:solidFill>
                <a:srgbClr val="02968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11" name="テキスト ボックス 310">
            <a:extLst>
              <a:ext uri="{FF2B5EF4-FFF2-40B4-BE49-F238E27FC236}">
                <a16:creationId xmlns:a16="http://schemas.microsoft.com/office/drawing/2014/main" id="{2ECEC30B-273A-6A4B-8E93-955522626991}"/>
              </a:ext>
            </a:extLst>
          </p:cNvPr>
          <p:cNvSpPr txBox="1"/>
          <p:nvPr/>
        </p:nvSpPr>
        <p:spPr>
          <a:xfrm>
            <a:off x="7677540" y="5783828"/>
            <a:ext cx="109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rgbClr val="0298B4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エイジングスパ</a:t>
            </a:r>
          </a:p>
        </p:txBody>
      </p:sp>
      <p:sp>
        <p:nvSpPr>
          <p:cNvPr id="312" name="正方形/長方形 311">
            <a:extLst>
              <a:ext uri="{FF2B5EF4-FFF2-40B4-BE49-F238E27FC236}">
                <a16:creationId xmlns:a16="http://schemas.microsoft.com/office/drawing/2014/main" id="{7C931BF5-02F7-E043-94B8-451117317671}"/>
              </a:ext>
            </a:extLst>
          </p:cNvPr>
          <p:cNvSpPr/>
          <p:nvPr/>
        </p:nvSpPr>
        <p:spPr>
          <a:xfrm>
            <a:off x="7680421" y="5924422"/>
            <a:ext cx="11464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トップのボリュームが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313" name="正方形/長方形 312">
            <a:extLst>
              <a:ext uri="{FF2B5EF4-FFF2-40B4-BE49-F238E27FC236}">
                <a16:creationId xmlns:a16="http://schemas.microsoft.com/office/drawing/2014/main" id="{966E3AF7-B2CF-4340-9FAC-570869F85740}"/>
              </a:ext>
            </a:extLst>
          </p:cNvPr>
          <p:cNvSpPr/>
          <p:nvPr/>
        </p:nvSpPr>
        <p:spPr>
          <a:xfrm>
            <a:off x="7911971" y="7309816"/>
            <a:ext cx="2716208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●花の写真と香りは全てイメージです。　 ●価格は全て税込です。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14" name="正方形/長方形 313">
            <a:extLst>
              <a:ext uri="{FF2B5EF4-FFF2-40B4-BE49-F238E27FC236}">
                <a16:creationId xmlns:a16="http://schemas.microsoft.com/office/drawing/2014/main" id="{0EBFBF8B-B2B6-3F46-9E7B-A93B7A2F34D3}"/>
              </a:ext>
            </a:extLst>
          </p:cNvPr>
          <p:cNvSpPr/>
          <p:nvPr/>
        </p:nvSpPr>
        <p:spPr>
          <a:xfrm>
            <a:off x="111127" y="7288047"/>
            <a:ext cx="5987011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※1 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大気中に浮遊するちり・ほこり・花粉などが髪に付着すること　</a:t>
            </a:r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※2 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年齢に応じたお手入れのこと　</a:t>
            </a:r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※3 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ツヤやハリコシの低下、トップのボリュームの低下、まとまりの悪さやダメージのこと。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20" name="正方形/長方形 319">
            <a:extLst>
              <a:ext uri="{FF2B5EF4-FFF2-40B4-BE49-F238E27FC236}">
                <a16:creationId xmlns:a16="http://schemas.microsoft.com/office/drawing/2014/main" id="{56BA7E9A-A34C-BF45-9BB0-7A533ABDA66E}"/>
              </a:ext>
            </a:extLst>
          </p:cNvPr>
          <p:cNvSpPr/>
          <p:nvPr/>
        </p:nvSpPr>
        <p:spPr>
          <a:xfrm>
            <a:off x="7951242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21" name="正方形/長方形 320">
            <a:extLst>
              <a:ext uri="{FF2B5EF4-FFF2-40B4-BE49-F238E27FC236}">
                <a16:creationId xmlns:a16="http://schemas.microsoft.com/office/drawing/2014/main" id="{13E05E92-FAF5-8F45-965C-A2AE14FEBE52}"/>
              </a:ext>
            </a:extLst>
          </p:cNvPr>
          <p:cNvSpPr/>
          <p:nvPr/>
        </p:nvSpPr>
        <p:spPr>
          <a:xfrm>
            <a:off x="8178024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22" name="正方形/長方形 321">
            <a:extLst>
              <a:ext uri="{FF2B5EF4-FFF2-40B4-BE49-F238E27FC236}">
                <a16:creationId xmlns:a16="http://schemas.microsoft.com/office/drawing/2014/main" id="{AD575CC9-4707-9C40-A547-148C740BBF15}"/>
              </a:ext>
            </a:extLst>
          </p:cNvPr>
          <p:cNvSpPr/>
          <p:nvPr/>
        </p:nvSpPr>
        <p:spPr>
          <a:xfrm>
            <a:off x="9353319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23" name="正方形/長方形 322">
            <a:extLst>
              <a:ext uri="{FF2B5EF4-FFF2-40B4-BE49-F238E27FC236}">
                <a16:creationId xmlns:a16="http://schemas.microsoft.com/office/drawing/2014/main" id="{63150472-128A-4F48-A999-15F325C48CAA}"/>
              </a:ext>
            </a:extLst>
          </p:cNvPr>
          <p:cNvSpPr/>
          <p:nvPr/>
        </p:nvSpPr>
        <p:spPr>
          <a:xfrm>
            <a:off x="9549729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24" name="正方形/長方形 323">
            <a:extLst>
              <a:ext uri="{FF2B5EF4-FFF2-40B4-BE49-F238E27FC236}">
                <a16:creationId xmlns:a16="http://schemas.microsoft.com/office/drawing/2014/main" id="{4DA9B0D5-C10B-0A4B-95FC-8989D0B20F16}"/>
              </a:ext>
            </a:extLst>
          </p:cNvPr>
          <p:cNvSpPr/>
          <p:nvPr/>
        </p:nvSpPr>
        <p:spPr>
          <a:xfrm>
            <a:off x="8750130" y="6896426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170g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320g</a:t>
            </a:r>
          </a:p>
        </p:txBody>
      </p:sp>
      <p:sp>
        <p:nvSpPr>
          <p:cNvPr id="325" name="正方形/長方形 324">
            <a:extLst>
              <a:ext uri="{FF2B5EF4-FFF2-40B4-BE49-F238E27FC236}">
                <a16:creationId xmlns:a16="http://schemas.microsoft.com/office/drawing/2014/main" id="{4052F20A-B2DD-5747-8218-A551B27883FA}"/>
              </a:ext>
            </a:extLst>
          </p:cNvPr>
          <p:cNvSpPr/>
          <p:nvPr/>
        </p:nvSpPr>
        <p:spPr>
          <a:xfrm>
            <a:off x="8833242" y="6896426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4,400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26" name="正方形/長方形 325">
            <a:extLst>
              <a:ext uri="{FF2B5EF4-FFF2-40B4-BE49-F238E27FC236}">
                <a16:creationId xmlns:a16="http://schemas.microsoft.com/office/drawing/2014/main" id="{588C4B1B-FCF8-644E-AD54-51C3D053A75B}"/>
              </a:ext>
            </a:extLst>
          </p:cNvPr>
          <p:cNvSpPr/>
          <p:nvPr/>
        </p:nvSpPr>
        <p:spPr>
          <a:xfrm>
            <a:off x="7679768" y="6666723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298B4"/>
                </a:solidFill>
              </a:rPr>
              <a:t>エイジングスパ</a:t>
            </a:r>
          </a:p>
          <a:p>
            <a:r>
              <a:rPr lang="ja-JP" altLang="en-US" sz="600" b="1" spc="-150">
                <a:solidFill>
                  <a:srgbClr val="0298B4"/>
                </a:solidFill>
              </a:rPr>
              <a:t>シャンプー</a:t>
            </a:r>
          </a:p>
        </p:txBody>
      </p:sp>
      <p:sp>
        <p:nvSpPr>
          <p:cNvPr id="327" name="正方形/長方形 326">
            <a:extLst>
              <a:ext uri="{FF2B5EF4-FFF2-40B4-BE49-F238E27FC236}">
                <a16:creationId xmlns:a16="http://schemas.microsoft.com/office/drawing/2014/main" id="{A8DF3414-5E82-9F43-BD1A-6BBF2DE19D6B}"/>
              </a:ext>
            </a:extLst>
          </p:cNvPr>
          <p:cNvSpPr/>
          <p:nvPr/>
        </p:nvSpPr>
        <p:spPr>
          <a:xfrm>
            <a:off x="8443432" y="6666723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298B4"/>
                </a:solidFill>
              </a:rPr>
              <a:t>エイジングスパ</a:t>
            </a:r>
          </a:p>
          <a:p>
            <a:r>
              <a:rPr lang="ja-JP" altLang="en-US" sz="600" b="1" spc="-150">
                <a:solidFill>
                  <a:srgbClr val="0298B4"/>
                </a:solidFill>
              </a:rPr>
              <a:t>クリアフォーム</a:t>
            </a:r>
          </a:p>
        </p:txBody>
      </p:sp>
      <p:sp>
        <p:nvSpPr>
          <p:cNvPr id="328" name="正方形/長方形 327">
            <a:extLst>
              <a:ext uri="{FF2B5EF4-FFF2-40B4-BE49-F238E27FC236}">
                <a16:creationId xmlns:a16="http://schemas.microsoft.com/office/drawing/2014/main" id="{12F1DC9E-A565-6F42-AFBB-033E9F83EB7B}"/>
              </a:ext>
            </a:extLst>
          </p:cNvPr>
          <p:cNvSpPr/>
          <p:nvPr/>
        </p:nvSpPr>
        <p:spPr>
          <a:xfrm>
            <a:off x="9181717" y="6569255"/>
            <a:ext cx="801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298B4"/>
                </a:solidFill>
              </a:rPr>
              <a:t>エイジングスパ</a:t>
            </a:r>
          </a:p>
          <a:p>
            <a:r>
              <a:rPr lang="ja-JP" altLang="en-US" sz="600" b="1" spc="-150">
                <a:solidFill>
                  <a:srgbClr val="0298B4"/>
                </a:solidFill>
              </a:rPr>
              <a:t>リラクシング</a:t>
            </a:r>
          </a:p>
          <a:p>
            <a:r>
              <a:rPr lang="ja-JP" altLang="en-US" sz="600" b="1" spc="-150">
                <a:solidFill>
                  <a:srgbClr val="0298B4"/>
                </a:solidFill>
              </a:rPr>
              <a:t>マスク</a:t>
            </a:r>
          </a:p>
        </p:txBody>
      </p:sp>
      <p:pic>
        <p:nvPicPr>
          <p:cNvPr id="330" name="図 329" descr="Cgで描かれた花&#10;&#10;中程度の精度で自動的に生成された説明">
            <a:extLst>
              <a:ext uri="{FF2B5EF4-FFF2-40B4-BE49-F238E27FC236}">
                <a16:creationId xmlns:a16="http://schemas.microsoft.com/office/drawing/2014/main" id="{0FC8A209-D132-9241-9462-B59577D77545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9502284" y="5803485"/>
            <a:ext cx="307154" cy="263275"/>
          </a:xfrm>
          <a:prstGeom prst="rect">
            <a:avLst/>
          </a:prstGeom>
        </p:spPr>
      </p:pic>
      <p:sp>
        <p:nvSpPr>
          <p:cNvPr id="331" name="正方形/長方形 330">
            <a:extLst>
              <a:ext uri="{FF2B5EF4-FFF2-40B4-BE49-F238E27FC236}">
                <a16:creationId xmlns:a16="http://schemas.microsoft.com/office/drawing/2014/main" id="{7DC9C17F-8946-DF48-8FC4-396154912434}"/>
              </a:ext>
            </a:extLst>
          </p:cNvPr>
          <p:cNvSpPr/>
          <p:nvPr/>
        </p:nvSpPr>
        <p:spPr>
          <a:xfrm>
            <a:off x="9337639" y="6035704"/>
            <a:ext cx="6375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菖蒲</a:t>
            </a:r>
          </a:p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（あやめ）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32" name="正方形/長方形 331">
            <a:extLst>
              <a:ext uri="{FF2B5EF4-FFF2-40B4-BE49-F238E27FC236}">
                <a16:creationId xmlns:a16="http://schemas.microsoft.com/office/drawing/2014/main" id="{91EC5597-D512-E841-A06D-D3A6701B8F58}"/>
              </a:ext>
            </a:extLst>
          </p:cNvPr>
          <p:cNvSpPr/>
          <p:nvPr/>
        </p:nvSpPr>
        <p:spPr>
          <a:xfrm>
            <a:off x="9400460" y="5709315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b="1">
                <a:solidFill>
                  <a:srgbClr val="0298B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  <a:endParaRPr lang="ja-JP" altLang="en-US" sz="500" b="1" spc="-150">
              <a:solidFill>
                <a:srgbClr val="0298B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333" name="図 332">
            <a:extLst>
              <a:ext uri="{FF2B5EF4-FFF2-40B4-BE49-F238E27FC236}">
                <a16:creationId xmlns:a16="http://schemas.microsoft.com/office/drawing/2014/main" id="{9EBD612F-0DDE-1845-A41D-8B1B72706858}"/>
              </a:ext>
            </a:extLst>
          </p:cNvPr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9537" y="6803387"/>
            <a:ext cx="393700" cy="88900"/>
          </a:xfrm>
          <a:prstGeom prst="rect">
            <a:avLst/>
          </a:prstGeom>
        </p:spPr>
      </p:pic>
      <p:pic>
        <p:nvPicPr>
          <p:cNvPr id="334" name="図 333">
            <a:extLst>
              <a:ext uri="{FF2B5EF4-FFF2-40B4-BE49-F238E27FC236}">
                <a16:creationId xmlns:a16="http://schemas.microsoft.com/office/drawing/2014/main" id="{EB5295B8-7BAB-CB4C-B164-CCF5449ABCA7}"/>
              </a:ext>
            </a:extLst>
          </p:cNvPr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638" y="6798417"/>
            <a:ext cx="393700" cy="88900"/>
          </a:xfrm>
          <a:prstGeom prst="rect">
            <a:avLst/>
          </a:prstGeom>
        </p:spPr>
      </p:pic>
      <p:pic>
        <p:nvPicPr>
          <p:cNvPr id="335" name="図 334">
            <a:extLst>
              <a:ext uri="{FF2B5EF4-FFF2-40B4-BE49-F238E27FC236}">
                <a16:creationId xmlns:a16="http://schemas.microsoft.com/office/drawing/2014/main" id="{2A3EF895-6E07-E84C-A74F-7E31F59153BF}"/>
              </a:ext>
            </a:extLst>
          </p:cNvPr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7142" y="6798417"/>
            <a:ext cx="393700" cy="88900"/>
          </a:xfrm>
          <a:prstGeom prst="rect">
            <a:avLst/>
          </a:prstGeom>
        </p:spPr>
      </p:pic>
      <p:sp>
        <p:nvSpPr>
          <p:cNvPr id="246" name="正方形/長方形 245">
            <a:extLst>
              <a:ext uri="{FF2B5EF4-FFF2-40B4-BE49-F238E27FC236}">
                <a16:creationId xmlns:a16="http://schemas.microsoft.com/office/drawing/2014/main" id="{377A3E3E-4C93-FF4D-8332-2F8471AD8215}"/>
              </a:ext>
            </a:extLst>
          </p:cNvPr>
          <p:cNvSpPr/>
          <p:nvPr/>
        </p:nvSpPr>
        <p:spPr>
          <a:xfrm>
            <a:off x="1488555" y="2448762"/>
            <a:ext cx="24571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　*シャンプー前に使用する</a:t>
            </a:r>
          </a:p>
          <a:p>
            <a:endParaRPr lang="ja-JP" altLang="en-US" sz="50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48" name="テキスト ボックス 247">
            <a:extLst>
              <a:ext uri="{FF2B5EF4-FFF2-40B4-BE49-F238E27FC236}">
                <a16:creationId xmlns:a16="http://schemas.microsoft.com/office/drawing/2014/main" id="{5BC10454-71C9-E346-B73B-D20E91FF7A90}"/>
              </a:ext>
            </a:extLst>
          </p:cNvPr>
          <p:cNvSpPr txBox="1"/>
          <p:nvPr/>
        </p:nvSpPr>
        <p:spPr>
          <a:xfrm>
            <a:off x="2645224" y="6626667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※4</a:t>
            </a:r>
            <a:endParaRPr lang="ja-JP" altLang="en-US" sz="5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49" name="テキスト ボックス 248">
            <a:extLst>
              <a:ext uri="{FF2B5EF4-FFF2-40B4-BE49-F238E27FC236}">
                <a16:creationId xmlns:a16="http://schemas.microsoft.com/office/drawing/2014/main" id="{1480CF8B-712B-FF4A-96C4-042F8E8104B8}"/>
              </a:ext>
            </a:extLst>
          </p:cNvPr>
          <p:cNvSpPr txBox="1"/>
          <p:nvPr/>
        </p:nvSpPr>
        <p:spPr>
          <a:xfrm>
            <a:off x="3714767" y="6626667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※5</a:t>
            </a:r>
            <a:endParaRPr lang="ja-JP" altLang="en-US" sz="5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52" name="正方形/長方形 251">
            <a:extLst>
              <a:ext uri="{FF2B5EF4-FFF2-40B4-BE49-F238E27FC236}">
                <a16:creationId xmlns:a16="http://schemas.microsoft.com/office/drawing/2014/main" id="{94E48C3B-5306-2B49-B296-71FE34BDDFBF}"/>
              </a:ext>
            </a:extLst>
          </p:cNvPr>
          <p:cNvSpPr/>
          <p:nvPr/>
        </p:nvSpPr>
        <p:spPr>
          <a:xfrm>
            <a:off x="175853" y="7371157"/>
            <a:ext cx="73718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※4  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販売名：オージュア　ＧＲ　シャンプー　</a:t>
            </a:r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※5  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販売名：オージュア　</a:t>
            </a:r>
            <a:r>
              <a:rPr lang="ja-JP" altLang="en" sz="500">
                <a:latin typeface="Yu Gothic" panose="020B0400000000000000" pitchFamily="34" charset="-128"/>
                <a:ea typeface="Yu Gothic" panose="020B0400000000000000" pitchFamily="34" charset="-128"/>
              </a:rPr>
              <a:t>ＧＲ　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スカルプマスク　</a:t>
            </a:r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※6  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販売名：オージュア　ＭＣ　モイスチュアクリアシャンプーｖ　</a:t>
            </a:r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※7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エイジングスパとは、年齢に応じたお手入れのことです。</a:t>
            </a:r>
          </a:p>
          <a:p>
            <a:endParaRPr lang="ja-JP" altLang="en-US" sz="50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ja-JP" altLang="en-US" sz="50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r"/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64" name="テキスト ボックス 263">
            <a:extLst>
              <a:ext uri="{FF2B5EF4-FFF2-40B4-BE49-F238E27FC236}">
                <a16:creationId xmlns:a16="http://schemas.microsoft.com/office/drawing/2014/main" id="{1B462C3F-9465-C249-B4A3-51C32694075D}"/>
              </a:ext>
            </a:extLst>
          </p:cNvPr>
          <p:cNvSpPr txBox="1"/>
          <p:nvPr/>
        </p:nvSpPr>
        <p:spPr>
          <a:xfrm>
            <a:off x="6418777" y="6613108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※6</a:t>
            </a:r>
            <a:endParaRPr lang="ja-JP" altLang="en-US" sz="5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266" name="図 265" descr="テキスト&#10;&#10;自動的に生成された説明">
            <a:extLst>
              <a:ext uri="{FF2B5EF4-FFF2-40B4-BE49-F238E27FC236}">
                <a16:creationId xmlns:a16="http://schemas.microsoft.com/office/drawing/2014/main" id="{8628EF5C-3367-DE4D-BDF2-E34F20712F8D}"/>
              </a:ext>
            </a:extLst>
          </p:cNvPr>
          <p:cNvPicPr>
            <a:picLocks noChangeAspect="1"/>
          </p:cNvPicPr>
          <p:nvPr/>
        </p:nvPicPr>
        <p:blipFill rotWithShape="1">
          <a:blip r:embed="rId61"/>
          <a:srcRect b="28328"/>
          <a:stretch/>
        </p:blipFill>
        <p:spPr>
          <a:xfrm>
            <a:off x="2264465" y="-8116"/>
            <a:ext cx="6489700" cy="955745"/>
          </a:xfrm>
          <a:prstGeom prst="rect">
            <a:avLst/>
          </a:prstGeom>
        </p:spPr>
      </p:pic>
      <p:pic>
        <p:nvPicPr>
          <p:cNvPr id="293" name="図 292">
            <a:extLst>
              <a:ext uri="{FF2B5EF4-FFF2-40B4-BE49-F238E27FC236}">
                <a16:creationId xmlns:a16="http://schemas.microsoft.com/office/drawing/2014/main" id="{9B4370A3-A230-7345-95FD-C97AE3F81B23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95888" y="149201"/>
            <a:ext cx="2290121" cy="134713"/>
          </a:xfrm>
          <a:prstGeom prst="rect">
            <a:avLst/>
          </a:prstGeom>
        </p:spPr>
      </p:pic>
      <p:sp>
        <p:nvSpPr>
          <p:cNvPr id="267" name="テキスト ボックス 266">
            <a:extLst>
              <a:ext uri="{FF2B5EF4-FFF2-40B4-BE49-F238E27FC236}">
                <a16:creationId xmlns:a16="http://schemas.microsoft.com/office/drawing/2014/main" id="{81FD8B46-C187-EE4D-B13E-6C337130A98F}"/>
              </a:ext>
            </a:extLst>
          </p:cNvPr>
          <p:cNvSpPr txBox="1"/>
          <p:nvPr/>
        </p:nvSpPr>
        <p:spPr>
          <a:xfrm>
            <a:off x="8401961" y="5788878"/>
            <a:ext cx="392874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※7</a:t>
            </a:r>
            <a:endParaRPr lang="ja-JP" altLang="en-US" sz="5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233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1462868E4509A4A8855F1F60D2DCDE6" ma:contentTypeVersion="18" ma:contentTypeDescription="新しいドキュメントを作成します。" ma:contentTypeScope="" ma:versionID="e54cd9e96e831b1793d2e38a41ea3244">
  <xsd:schema xmlns:xsd="http://www.w3.org/2001/XMLSchema" xmlns:xs="http://www.w3.org/2001/XMLSchema" xmlns:p="http://schemas.microsoft.com/office/2006/metadata/properties" xmlns:ns2="74e4560d-c1e5-44b7-94aa-613a018e190f" xmlns:ns3="7b4a3d26-1fcf-4915-9951-7efba264ddca" xmlns:ns4="cef672e5-725c-49a1-bcb6-57bb67ebb735" xmlns:ns5="84ab2583-b313-4c9a-a01e-3d5abf49366a" targetNamespace="http://schemas.microsoft.com/office/2006/metadata/properties" ma:root="true" ma:fieldsID="b40eda1adce8d76129f671782cfcf2d2" ns2:_="" ns3:_="" ns4:_="" ns5:_="">
    <xsd:import namespace="74e4560d-c1e5-44b7-94aa-613a018e190f"/>
    <xsd:import namespace="7b4a3d26-1fcf-4915-9951-7efba264ddca"/>
    <xsd:import namespace="cef672e5-725c-49a1-bcb6-57bb67ebb735"/>
    <xsd:import namespace="84ab2583-b313-4c9a-a01e-3d5abf49366a"/>
    <xsd:element name="properties">
      <xsd:complexType>
        <xsd:sequence>
          <xsd:element name="documentManagement">
            <xsd:complexType>
              <xsd:all>
                <xsd:element ref="ns2:_x30ab__x30c6__x30b4__x30ea_"/>
                <xsd:element ref="ns2:_x30d5__x30a9__x30eb__x30c0__x30fc_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5:MediaServiceDateTaken" minOccurs="0"/>
                <xsd:element ref="ns5:MediaServiceAutoTags" minOccurs="0"/>
                <xsd:element ref="ns5:_x0054_ag1" minOccurs="0"/>
                <xsd:element ref="ns5:_x0054_ag2" minOccurs="0"/>
                <xsd:element ref="ns5:_x0054_ag3" minOccurs="0"/>
                <xsd:element ref="ns5:_x0054_ag4" minOccurs="0"/>
                <xsd:element ref="ns5:_x0054_ag5" minOccurs="0"/>
                <xsd:element ref="ns5:MediaServiceOCR" minOccurs="0"/>
                <xsd:element ref="ns5:MediaServiceGenerationTime" minOccurs="0"/>
                <xsd:element ref="ns5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e4560d-c1e5-44b7-94aa-613a018e190f" elementFormDefault="qualified">
    <xsd:import namespace="http://schemas.microsoft.com/office/2006/documentManagement/types"/>
    <xsd:import namespace="http://schemas.microsoft.com/office/infopath/2007/PartnerControls"/>
    <xsd:element name="_x30ab__x30c6__x30b4__x30ea_" ma:index="8" ma:displayName="カテゴリ" ma:default="01．シーズンプロモーション" ma:format="Dropdown" ma:internalName="_x30ab__x30c6__x30b4__x30ea_">
      <xsd:simpleType>
        <xsd:restriction base="dms:Choice">
          <xsd:enumeration value="01．シーズンプロモーション"/>
          <xsd:enumeration value="02．シーズンプロモーション素材"/>
          <xsd:enumeration value="milbon:iDプロモーション"/>
          <xsd:enumeration value="03．リピーターフェア"/>
          <xsd:enumeration value="04．その他プロモーション"/>
          <xsd:enumeration value="05．ツール関連"/>
        </xsd:restriction>
      </xsd:simpleType>
    </xsd:element>
    <xsd:element name="_x30d5__x30a9__x30eb__x30c0__x30fc_" ma:index="9" ma:displayName="フォルダー" ma:default="01．01．提案書" ma:format="Dropdown" ma:internalName="_x30d5__x30a9__x30eb__x30c0__x30fc_">
      <xsd:simpleType>
        <xsd:restriction base="dms:Choice">
          <xsd:enumeration value="01．01．提案書"/>
          <xsd:enumeration value="01．02．ツール"/>
          <xsd:enumeration value="01．03．キット素材画像"/>
          <xsd:enumeration value="01．04．受注サロンリスト"/>
          <xsd:enumeration value="02．01．シーズンプロモーション素材"/>
          <xsd:enumeration value="03．01．ポスターデータ"/>
          <xsd:enumeration value="03．02．DMデータ"/>
          <xsd:enumeration value="04．01．その他プロモーション"/>
          <xsd:enumeration value="05．01．ツール関連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a3d26-1fcf-4915-9951-7efba264dd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最新の共有 (ユーザー別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最新の共有 (時間別)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672e5-725c-49a1-bcb6-57bb67ebb7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b2583-b313-4c9a-a01e-3d5abf49366a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_x0054_ag1" ma:index="18" nillable="true" ma:displayName="Tag1" ma:internalName="_x0054_ag1">
      <xsd:simpleType>
        <xsd:restriction base="dms:Text">
          <xsd:maxLength value="255"/>
        </xsd:restriction>
      </xsd:simpleType>
    </xsd:element>
    <xsd:element name="_x0054_ag2" ma:index="19" nillable="true" ma:displayName="Tag2" ma:internalName="_x0054_ag2">
      <xsd:simpleType>
        <xsd:restriction base="dms:Text">
          <xsd:maxLength value="255"/>
        </xsd:restriction>
      </xsd:simpleType>
    </xsd:element>
    <xsd:element name="_x0054_ag3" ma:index="20" nillable="true" ma:displayName="Tag3" ma:internalName="_x0054_ag3">
      <xsd:simpleType>
        <xsd:restriction base="dms:Text">
          <xsd:maxLength value="255"/>
        </xsd:restriction>
      </xsd:simpleType>
    </xsd:element>
    <xsd:element name="_x0054_ag4" ma:index="21" nillable="true" ma:displayName="Tag4" ma:internalName="_x0054_ag4">
      <xsd:simpleType>
        <xsd:restriction base="dms:Text">
          <xsd:maxLength value="255"/>
        </xsd:restriction>
      </xsd:simpleType>
    </xsd:element>
    <xsd:element name="_x0054_ag5" ma:index="22" nillable="true" ma:displayName="Tag5" ma:internalName="_x0054_ag5">
      <xsd:simpleType>
        <xsd:restriction base="dms:Text">
          <xsd:maxLength value="255"/>
        </xsd:restriction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54_ag2 xmlns="84ab2583-b313-4c9a-a01e-3d5abf49366a" xsi:nil="true"/>
    <_x30ab__x30c6__x30b4__x30ea_ xmlns="74e4560d-c1e5-44b7-94aa-613a018e190f">01．シーズンプロモーション</_x30ab__x30c6__x30b4__x30ea_>
    <_x0054_ag3 xmlns="84ab2583-b313-4c9a-a01e-3d5abf49366a" xsi:nil="true"/>
    <_x30d5__x30a9__x30eb__x30c0__x30fc_ xmlns="74e4560d-c1e5-44b7-94aa-613a018e190f">01．02．ツール</_x30d5__x30a9__x30eb__x30c0__x30fc_>
    <_x0054_ag1 xmlns="84ab2583-b313-4c9a-a01e-3d5abf49366a" xsi:nil="true"/>
    <_x0054_ag4 xmlns="84ab2583-b313-4c9a-a01e-3d5abf49366a" xsi:nil="true"/>
    <_x0054_ag5 xmlns="84ab2583-b313-4c9a-a01e-3d5abf49366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E6FF83-C64A-4349-9BC6-D98F06D054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e4560d-c1e5-44b7-94aa-613a018e190f"/>
    <ds:schemaRef ds:uri="7b4a3d26-1fcf-4915-9951-7efba264ddca"/>
    <ds:schemaRef ds:uri="cef672e5-725c-49a1-bcb6-57bb67ebb735"/>
    <ds:schemaRef ds:uri="84ab2583-b313-4c9a-a01e-3d5abf4936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22A838-CEE6-4178-887E-A02A18EB7319}">
  <ds:schemaRefs>
    <ds:schemaRef ds:uri="cef672e5-725c-49a1-bcb6-57bb67ebb735"/>
    <ds:schemaRef ds:uri="http://schemas.microsoft.com/office/2006/documentManagement/types"/>
    <ds:schemaRef ds:uri="74e4560d-c1e5-44b7-94aa-613a018e190f"/>
    <ds:schemaRef ds:uri="http://schemas.microsoft.com/office/infopath/2007/PartnerControls"/>
    <ds:schemaRef ds:uri="http://purl.org/dc/terms/"/>
    <ds:schemaRef ds:uri="http://purl.org/dc/elements/1.1/"/>
    <ds:schemaRef ds:uri="7b4a3d26-1fcf-4915-9951-7efba264ddca"/>
    <ds:schemaRef ds:uri="http://purl.org/dc/dcmitype/"/>
    <ds:schemaRef ds:uri="http://schemas.microsoft.com/office/2006/metadata/properties"/>
    <ds:schemaRef ds:uri="http://schemas.openxmlformats.org/package/2006/metadata/core-properties"/>
    <ds:schemaRef ds:uri="84ab2583-b313-4c9a-a01e-3d5abf49366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D3C18E2-3B93-446D-A810-1AEAF999CF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</TotalTime>
  <Words>1310</Words>
  <Application>Microsoft Office PowerPoint</Application>
  <PresentationFormat>ユーザー設定</PresentationFormat>
  <Paragraphs>521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游ゴシック</vt:lpstr>
      <vt:lpstr>游ゴシック</vt:lpstr>
      <vt:lpstr>游ゴシック Light</vt:lpstr>
      <vt:lpstr>Yu Mincho</vt:lpstr>
      <vt:lpstr>Yu Mincho Demibold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Hosoda Midori (細田 美土理)</dc:creator>
  <cp:lastModifiedBy>Oki Kazuha (大木 一葉)</cp:lastModifiedBy>
  <cp:revision>158</cp:revision>
  <cp:lastPrinted>2022-01-24T03:56:02Z</cp:lastPrinted>
  <dcterms:created xsi:type="dcterms:W3CDTF">2022-01-24T01:35:53Z</dcterms:created>
  <dcterms:modified xsi:type="dcterms:W3CDTF">2022-05-24T01:36:28Z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0x010100E1462868E4509A4A8855F1F60D2DCDE6</vt:lpwstr>
  </property>
</Properties>
</file>