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handoutMasterIdLst>
    <p:handoutMasterId r:id="rId7"/>
  </p:handoutMasterIdLst>
  <p:sldIdLst>
    <p:sldId id="257" r:id="rId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1B3"/>
    <a:srgbClr val="00B0C6"/>
    <a:srgbClr val="0097B3"/>
    <a:srgbClr val="008E94"/>
    <a:srgbClr val="0279C2"/>
    <a:srgbClr val="B84188"/>
    <a:srgbClr val="C9436B"/>
    <a:srgbClr val="67318E"/>
    <a:srgbClr val="5063AD"/>
    <a:srgbClr val="AF3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283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38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36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E6D63B56-0743-EF4C-8169-86D8F2F33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4F1A87-B796-F34C-8936-5ADF8335AE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7DB38-E4E8-4843-BE9A-A2A711276DE6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A02C9A-160D-DD46-96C4-2716856A06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2342E2-53F2-CF48-9B69-90533B3362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5D353-886A-DA4C-AA47-A8A125A1EA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02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12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24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65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6A925-23EE-634D-95A0-1C4F08217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10822D-3CE2-B747-8F81-F228D59B3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69C646-0211-644A-8FEE-3BAF79E8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2C04D9-B207-944B-BF45-2BE3537D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A33941-9995-8740-8480-685E80C9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54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54CF17-6046-A74D-AD2F-38C5C394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63B61A-9DB9-7E48-BA66-1E76E58E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E7CB11-521F-B54C-AB09-1412D889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290376-03DF-4348-9EFF-67D8A141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A37930-E513-6042-9EFD-5D18CD71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17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053A3D-C3DA-9640-A8D2-72D7BDC9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168E34-C809-794D-94F2-682EFC22A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64CD9F-2364-104C-B052-FA2AF1CE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1EF357-6218-D74E-994C-BD62A328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D25DEE-983B-FC47-8CB3-85206603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88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67872-CC7B-484E-B64A-4066A302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E3F3B6-4E17-BC44-BBAA-55464C5E5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A7E66E0-ED9A-534E-A9BF-D03ECC412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81690A-ABDA-AD41-AE91-B62187C8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D0D12D-1F60-2C4E-A574-BA99ECF5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FE5518-9B68-B842-B81D-74692F5B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18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E8A5CE-CA2B-EA4D-844D-4C0C5D07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9F4D28-5B95-F348-A03E-DC79A6EA9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27E8D0-CF73-9946-BCB3-32637DCF4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166DCC-EB62-9E4C-B5FC-E915D1E20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B8C2584-7448-2D48-AFD0-9B5B2F2AF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B8D991A-D2AB-E048-9826-C4BA0495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E0E53CD-3ECE-5E43-89B6-9849ACBF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7B1D98F-653C-C04D-B4E7-2BCE6B67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86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4D8A2-6028-A74A-9CAC-481C3558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42E516C-62C0-9D4F-9FD2-4F060B7F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E7E10F0-0F88-CB42-8059-E46F4691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532B69-7248-A04D-A1E6-8DB1B492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8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25AD855-D865-9C47-B0A1-73AC466E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A7D5F79-B7BB-074F-9F7A-C8347894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4110DC-4A64-1D45-ACFA-B6B1BE88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74B6B-0D95-D748-AC58-4E710826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A9B909-BB1A-384F-89E2-EDE58428B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CE967E-4AB2-C84A-9F74-40D5D686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F123A5-6E76-4244-B9AE-F9E565AF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BAFE53-B8D4-604A-8CFB-D20930A5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5FC749-CDFE-5441-8815-DEDF70CD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64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60CD96E-0B92-F647-8539-7E2071A37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7806" y="2473349"/>
            <a:ext cx="1841814" cy="473604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E8A8EF-62DF-4047-B034-5FD604D7B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007" y="583289"/>
            <a:ext cx="3704399" cy="662610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BFD314-A451-5540-BAD9-D2009124F5FC}"/>
              </a:ext>
            </a:extLst>
          </p:cNvPr>
          <p:cNvSpPr>
            <a:spLocks/>
          </p:cNvSpPr>
          <p:nvPr userDrawn="1"/>
        </p:nvSpPr>
        <p:spPr>
          <a:xfrm>
            <a:off x="4330706" y="603390"/>
            <a:ext cx="2030400" cy="660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402755D-278B-A945-AF11-C1E19058CD9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7806" y="583289"/>
            <a:ext cx="3706687" cy="441360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DD7131-FBE5-0C4F-8D32-B449975436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005" y="5442993"/>
            <a:ext cx="1810800" cy="1766396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63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7EBD37-1450-8B40-95E3-F0AB8E96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98FD7BE-4DF4-CD45-99E4-E1F091191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838DD4-2ACB-4D43-ABFD-B191CFACA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049492-9E12-5641-8829-B128E1A4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C984738-23E3-1540-B124-1A24F574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1AEF64-D05A-EB4E-AABD-EEDF0C35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747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103247-9E5B-2D47-8CAF-1762BCA5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D34F86-55F8-604C-8C53-58729B820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69B085-D060-5E41-8BB3-5116A811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DBCF9C-252B-EA45-9930-68C071B6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5B9916-7244-F948-A043-70E60A70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78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47BB886-7F27-3048-AF8B-7374A7EF5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AC2B25-D19F-6F48-855B-6E44EBF8F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76A0DF-BBBE-AC4B-AD1E-317D8C1B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21442A-7DE2-2940-A410-F0F6C8C4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D2A34B-5170-C943-A375-64B07F63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32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9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7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82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74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69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14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7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3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D638AA-A696-4744-86EF-C214C8744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138DBC-01A0-6743-870B-3BE1EBC8D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75519A-B961-6C4B-9805-8FE6484FE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370084-1A6E-FF4B-810C-BBDB6944F2E0}"/>
              </a:ext>
            </a:extLst>
          </p:cNvPr>
          <p:cNvSpPr>
            <a:spLocks/>
          </p:cNvSpPr>
          <p:nvPr userDrawn="1"/>
        </p:nvSpPr>
        <p:spPr>
          <a:xfrm>
            <a:off x="4212324" y="703554"/>
            <a:ext cx="1993900" cy="66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0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emf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16" Type="http://schemas.openxmlformats.org/officeDocument/2006/relationships/image" Target="../media/image15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emf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emf"/><Relationship Id="rId48" Type="http://schemas.openxmlformats.org/officeDocument/2006/relationships/image" Target="../media/image47.png"/><Relationship Id="rId56" Type="http://schemas.openxmlformats.org/officeDocument/2006/relationships/image" Target="../media/image55.emf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emf"/><Relationship Id="rId51" Type="http://schemas.openxmlformats.org/officeDocument/2006/relationships/image" Target="../media/image50.png"/><Relationship Id="rId72" Type="http://schemas.openxmlformats.org/officeDocument/2006/relationships/image" Target="../media/image71.emf"/><Relationship Id="rId80" Type="http://schemas.openxmlformats.org/officeDocument/2006/relationships/image" Target="../media/image79.png"/><Relationship Id="rId3" Type="http://schemas.openxmlformats.org/officeDocument/2006/relationships/image" Target="../media/image1.emf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33" Type="http://schemas.openxmlformats.org/officeDocument/2006/relationships/image" Target="../media/image32.emf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emf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emf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em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emf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emf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emf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image" Target="../media/image2.jp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emf"/><Relationship Id="rId45" Type="http://schemas.openxmlformats.org/officeDocument/2006/relationships/image" Target="../media/image44.png"/><Relationship Id="rId66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正方形/長方形 456">
            <a:extLst>
              <a:ext uri="{FF2B5EF4-FFF2-40B4-BE49-F238E27FC236}">
                <a16:creationId xmlns:a16="http://schemas.microsoft.com/office/drawing/2014/main" id="{2105DE5B-A018-2E47-AEAD-3383243CC81A}"/>
              </a:ext>
            </a:extLst>
          </p:cNvPr>
          <p:cNvSpPr/>
          <p:nvPr/>
        </p:nvSpPr>
        <p:spPr>
          <a:xfrm>
            <a:off x="5849733" y="1936830"/>
            <a:ext cx="31290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00" b="1">
                <a:solidFill>
                  <a:srgbClr val="99447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461" name="角丸四角形 460">
            <a:extLst>
              <a:ext uri="{FF2B5EF4-FFF2-40B4-BE49-F238E27FC236}">
                <a16:creationId xmlns:a16="http://schemas.microsoft.com/office/drawing/2014/main" id="{A1C809F6-FF8E-F84F-A02A-356689FC0990}"/>
              </a:ext>
            </a:extLst>
          </p:cNvPr>
          <p:cNvSpPr/>
          <p:nvPr/>
        </p:nvSpPr>
        <p:spPr>
          <a:xfrm>
            <a:off x="5736894" y="1948904"/>
            <a:ext cx="541250" cy="730417"/>
          </a:xfrm>
          <a:prstGeom prst="roundRect">
            <a:avLst>
              <a:gd name="adj" fmla="val 8378"/>
            </a:avLst>
          </a:prstGeom>
          <a:solidFill>
            <a:srgbClr val="B84188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07" name="グループ化 506">
            <a:extLst>
              <a:ext uri="{FF2B5EF4-FFF2-40B4-BE49-F238E27FC236}">
                <a16:creationId xmlns:a16="http://schemas.microsoft.com/office/drawing/2014/main" id="{5902F28B-191B-784A-AECD-E8530C547CAD}"/>
              </a:ext>
            </a:extLst>
          </p:cNvPr>
          <p:cNvGrpSpPr/>
          <p:nvPr/>
        </p:nvGrpSpPr>
        <p:grpSpPr>
          <a:xfrm>
            <a:off x="9366020" y="6809000"/>
            <a:ext cx="814524" cy="346249"/>
            <a:chOff x="9625001" y="6895395"/>
            <a:chExt cx="814524" cy="346249"/>
          </a:xfrm>
        </p:grpSpPr>
        <p:sp>
          <p:nvSpPr>
            <p:cNvPr id="506" name="正方形/長方形 505">
              <a:extLst>
                <a:ext uri="{FF2B5EF4-FFF2-40B4-BE49-F238E27FC236}">
                  <a16:creationId xmlns:a16="http://schemas.microsoft.com/office/drawing/2014/main" id="{46F05A6A-B47A-C144-9B2D-65586A892C14}"/>
                </a:ext>
              </a:extLst>
            </p:cNvPr>
            <p:cNvSpPr/>
            <p:nvPr/>
          </p:nvSpPr>
          <p:spPr>
            <a:xfrm>
              <a:off x="9676662" y="6903566"/>
              <a:ext cx="694518" cy="332831"/>
            </a:xfrm>
            <a:prstGeom prst="rect">
              <a:avLst/>
            </a:prstGeom>
            <a:solidFill>
              <a:srgbClr val="67318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3" name="グループ化 502">
              <a:extLst>
                <a:ext uri="{FF2B5EF4-FFF2-40B4-BE49-F238E27FC236}">
                  <a16:creationId xmlns:a16="http://schemas.microsoft.com/office/drawing/2014/main" id="{BD2F6070-510C-1E43-8DE9-B1F6916B56E5}"/>
                </a:ext>
              </a:extLst>
            </p:cNvPr>
            <p:cNvGrpSpPr/>
            <p:nvPr/>
          </p:nvGrpSpPr>
          <p:grpSpPr>
            <a:xfrm>
              <a:off x="9625001" y="6895395"/>
              <a:ext cx="814524" cy="346249"/>
              <a:chOff x="12380320" y="7677815"/>
              <a:chExt cx="814524" cy="346249"/>
            </a:xfrm>
          </p:grpSpPr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7B45C4E6-1D1D-3B42-B23C-7FD42ABA38D6}"/>
                  </a:ext>
                </a:extLst>
              </p:cNvPr>
              <p:cNvSpPr/>
              <p:nvPr/>
            </p:nvSpPr>
            <p:spPr>
              <a:xfrm>
                <a:off x="12380320" y="7677815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9B2E88A4-B529-9145-9E76-5A6DC6637629}"/>
                  </a:ext>
                </a:extLst>
              </p:cNvPr>
              <p:cNvSpPr/>
              <p:nvPr/>
            </p:nvSpPr>
            <p:spPr>
              <a:xfrm>
                <a:off x="12682959" y="7677815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5,720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13,090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</p:grpSp>
      <p:sp>
        <p:nvSpPr>
          <p:cNvPr id="505" name="正方形/長方形 504">
            <a:extLst>
              <a:ext uri="{FF2B5EF4-FFF2-40B4-BE49-F238E27FC236}">
                <a16:creationId xmlns:a16="http://schemas.microsoft.com/office/drawing/2014/main" id="{B7A7DAD9-AE43-A648-8C9D-1A65C4D36D7E}"/>
              </a:ext>
            </a:extLst>
          </p:cNvPr>
          <p:cNvSpPr/>
          <p:nvPr/>
        </p:nvSpPr>
        <p:spPr>
          <a:xfrm>
            <a:off x="8508888" y="6817171"/>
            <a:ext cx="694518" cy="332831"/>
          </a:xfrm>
          <a:prstGeom prst="rect">
            <a:avLst/>
          </a:prstGeom>
          <a:solidFill>
            <a:srgbClr val="67318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8495AE3-DF12-5C4D-BF15-D032CF2FCD11}"/>
              </a:ext>
            </a:extLst>
          </p:cNvPr>
          <p:cNvGrpSpPr/>
          <p:nvPr/>
        </p:nvGrpSpPr>
        <p:grpSpPr>
          <a:xfrm>
            <a:off x="6547806" y="597058"/>
            <a:ext cx="3706895" cy="6626100"/>
            <a:chOff x="6547806" y="683453"/>
            <a:chExt cx="3706895" cy="6626100"/>
          </a:xfrm>
        </p:grpSpPr>
        <p:pic>
          <p:nvPicPr>
            <p:cNvPr id="433" name="図 432">
              <a:extLst>
                <a:ext uri="{FF2B5EF4-FFF2-40B4-BE49-F238E27FC236}">
                  <a16:creationId xmlns:a16="http://schemas.microsoft.com/office/drawing/2014/main" id="{A58BDD23-A84A-1340-9DEB-77C1F504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7806" y="2573513"/>
              <a:ext cx="1841814" cy="4736040"/>
            </a:xfrm>
            <a:prstGeom prst="rect">
              <a:avLst/>
            </a:prstGeom>
          </p:spPr>
        </p:pic>
        <p:pic>
          <p:nvPicPr>
            <p:cNvPr id="441" name="図 440">
              <a:extLst>
                <a:ext uri="{FF2B5EF4-FFF2-40B4-BE49-F238E27FC236}">
                  <a16:creationId xmlns:a16="http://schemas.microsoft.com/office/drawing/2014/main" id="{FE4E987D-617F-894F-8EA0-F60189C2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7806" y="683453"/>
              <a:ext cx="3706895" cy="4413600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084CCC4-8EA8-8A42-8B47-125F40D66129}"/>
              </a:ext>
            </a:extLst>
          </p:cNvPr>
          <p:cNvGrpSpPr/>
          <p:nvPr/>
        </p:nvGrpSpPr>
        <p:grpSpPr>
          <a:xfrm>
            <a:off x="8411217" y="1509313"/>
            <a:ext cx="1717019" cy="1485147"/>
            <a:chOff x="8411217" y="1685310"/>
            <a:chExt cx="1717019" cy="148514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3A2F1FB-4141-7745-B3A2-571E2C54C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0809" y="1998784"/>
              <a:ext cx="411480" cy="822960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40B6AB2-5B78-C34B-BB35-2AE929F6E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5630" y="2406698"/>
              <a:ext cx="381000" cy="38100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7467238-7641-B547-BB35-C4CFC242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583" y="2676923"/>
              <a:ext cx="393700" cy="88900"/>
            </a:xfrm>
            <a:prstGeom prst="rect">
              <a:avLst/>
            </a:prstGeom>
          </p:spPr>
        </p:pic>
        <p:grpSp>
          <p:nvGrpSpPr>
            <p:cNvPr id="354" name="グループ化 353">
              <a:extLst>
                <a:ext uri="{FF2B5EF4-FFF2-40B4-BE49-F238E27FC236}">
                  <a16:creationId xmlns:a16="http://schemas.microsoft.com/office/drawing/2014/main" id="{6B4625B3-5814-E147-A025-BA5DF76D9DDA}"/>
                </a:ext>
              </a:extLst>
            </p:cNvPr>
            <p:cNvGrpSpPr/>
            <p:nvPr/>
          </p:nvGrpSpPr>
          <p:grpSpPr>
            <a:xfrm>
              <a:off x="8411217" y="1685310"/>
              <a:ext cx="1717019" cy="1485147"/>
              <a:chOff x="6624072" y="1685310"/>
              <a:chExt cx="1717019" cy="1485147"/>
            </a:xfrm>
          </p:grpSpPr>
          <p:sp>
            <p:nvSpPr>
              <p:cNvPr id="355" name="角丸四角形 354">
                <a:extLst>
                  <a:ext uri="{FF2B5EF4-FFF2-40B4-BE49-F238E27FC236}">
                    <a16:creationId xmlns:a16="http://schemas.microsoft.com/office/drawing/2014/main" id="{9EB88D75-43FE-EB40-B212-50489A32E48D}"/>
                  </a:ext>
                </a:extLst>
              </p:cNvPr>
              <p:cNvSpPr/>
              <p:nvPr/>
            </p:nvSpPr>
            <p:spPr>
              <a:xfrm>
                <a:off x="7839041" y="1707084"/>
                <a:ext cx="467317" cy="643986"/>
              </a:xfrm>
              <a:prstGeom prst="roundRect">
                <a:avLst>
                  <a:gd name="adj" fmla="val 8378"/>
                </a:avLst>
              </a:prstGeom>
              <a:solidFill>
                <a:srgbClr val="5063AD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6" name="正方形/長方形 355">
                <a:extLst>
                  <a:ext uri="{FF2B5EF4-FFF2-40B4-BE49-F238E27FC236}">
                    <a16:creationId xmlns:a16="http://schemas.microsoft.com/office/drawing/2014/main" id="{6A9A348E-1413-DF4D-96F4-B2DAC687B7FA}"/>
                  </a:ext>
                </a:extLst>
              </p:cNvPr>
              <p:cNvSpPr/>
              <p:nvPr/>
            </p:nvSpPr>
            <p:spPr>
              <a:xfrm>
                <a:off x="6624072" y="1685845"/>
                <a:ext cx="124264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髪が弱々しくなってきた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と感じる方へ</a:t>
                </a:r>
              </a:p>
            </p:txBody>
          </p:sp>
          <p:sp>
            <p:nvSpPr>
              <p:cNvPr id="374" name="正方形/長方形 373">
                <a:extLst>
                  <a:ext uri="{FF2B5EF4-FFF2-40B4-BE49-F238E27FC236}">
                    <a16:creationId xmlns:a16="http://schemas.microsoft.com/office/drawing/2014/main" id="{531BB8EB-BBC9-984C-9ACD-E9D5E06261D7}"/>
                  </a:ext>
                </a:extLst>
              </p:cNvPr>
              <p:cNvSpPr/>
              <p:nvPr/>
            </p:nvSpPr>
            <p:spPr>
              <a:xfrm>
                <a:off x="6632551" y="2354985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70">
                    <a:solidFill>
                      <a:srgbClr val="5365A9"/>
                    </a:solidFill>
                  </a:rPr>
                  <a:t>グロウシブ</a:t>
                </a:r>
              </a:p>
              <a:p>
                <a:r>
                  <a:rPr lang="ja-JP" altLang="en-US" sz="580" b="1" spc="-150">
                    <a:solidFill>
                      <a:srgbClr val="5365A9"/>
                    </a:solidFill>
                  </a:rPr>
                  <a:t>シャ</a:t>
                </a:r>
                <a:r>
                  <a:rPr lang="ja-JP" altLang="en-US" sz="580" b="1" spc="-70">
                    <a:solidFill>
                      <a:srgbClr val="5365A9"/>
                    </a:solidFill>
                  </a:rPr>
                  <a:t>ンプー</a:t>
                </a:r>
                <a:r>
                  <a:rPr lang="en-US" altLang="ja-JP" sz="580" b="1" spc="-70" dirty="0">
                    <a:solidFill>
                      <a:srgbClr val="5365A9"/>
                    </a:solidFill>
                  </a:rPr>
                  <a:t>  </a:t>
                </a:r>
                <a:r>
                  <a:rPr lang="en-US" altLang="ja-JP" sz="600" baseline="30000" dirty="0">
                    <a:solidFill>
                      <a:srgbClr val="5365A9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※3</a:t>
                </a:r>
                <a:endParaRPr lang="ja-JP" altLang="en-US" sz="600" baseline="30000">
                  <a:solidFill>
                    <a:srgbClr val="5365A9"/>
                  </a:solidFill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75" name="正方形/長方形 374">
                <a:extLst>
                  <a:ext uri="{FF2B5EF4-FFF2-40B4-BE49-F238E27FC236}">
                    <a16:creationId xmlns:a16="http://schemas.microsoft.com/office/drawing/2014/main" id="{4A1AA46F-C64D-5F49-A3FD-309D9CD2F83D}"/>
                  </a:ext>
                </a:extLst>
              </p:cNvPr>
              <p:cNvSpPr/>
              <p:nvPr/>
            </p:nvSpPr>
            <p:spPr>
              <a:xfrm>
                <a:off x="7457095" y="2348423"/>
                <a:ext cx="80107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70">
                    <a:solidFill>
                      <a:srgbClr val="5365A9"/>
                    </a:solidFill>
                  </a:rPr>
                  <a:t>グロウシブ</a:t>
                </a:r>
              </a:p>
              <a:p>
                <a:r>
                  <a:rPr lang="ja-JP" altLang="en-US" sz="600" b="1" spc="-70">
                    <a:solidFill>
                      <a:srgbClr val="5365A9"/>
                    </a:solidFill>
                  </a:rPr>
                  <a:t>スカルプ</a:t>
                </a:r>
                <a:endParaRPr lang="en-US" altLang="ja-JP" sz="600" b="1" spc="-70" dirty="0">
                  <a:solidFill>
                    <a:srgbClr val="5365A9"/>
                  </a:solidFill>
                </a:endParaRPr>
              </a:p>
              <a:p>
                <a:r>
                  <a:rPr lang="ja-JP" altLang="en-US" sz="600" b="1" spc="-70">
                    <a:solidFill>
                      <a:srgbClr val="5365A9"/>
                    </a:solidFill>
                  </a:rPr>
                  <a:t>マスク</a:t>
                </a:r>
                <a:r>
                  <a:rPr lang="en-US" altLang="ja-JP" sz="600" b="1" spc="-70" dirty="0">
                    <a:solidFill>
                      <a:srgbClr val="5365A9"/>
                    </a:solidFill>
                  </a:rPr>
                  <a:t> </a:t>
                </a:r>
                <a:r>
                  <a:rPr lang="en-US" altLang="ja-JP" sz="600" spc="-70" baseline="30000" dirty="0">
                    <a:solidFill>
                      <a:srgbClr val="5365A9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※ 4</a:t>
                </a:r>
                <a:endParaRPr lang="ja-JP" altLang="en-US" sz="600" spc="-70">
                  <a:solidFill>
                    <a:srgbClr val="5365A9"/>
                  </a:solidFill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78" name="正方形/長方形 377">
                <a:extLst>
                  <a:ext uri="{FF2B5EF4-FFF2-40B4-BE49-F238E27FC236}">
                    <a16:creationId xmlns:a16="http://schemas.microsoft.com/office/drawing/2014/main" id="{682E7CC2-D5CC-5D43-9D0E-88BA2C98620B}"/>
                  </a:ext>
                </a:extLst>
              </p:cNvPr>
              <p:cNvSpPr/>
              <p:nvPr/>
            </p:nvSpPr>
            <p:spPr>
              <a:xfrm>
                <a:off x="7916405" y="1685310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5063AD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379" name="正方形/長方形 378">
                <a:extLst>
                  <a:ext uri="{FF2B5EF4-FFF2-40B4-BE49-F238E27FC236}">
                    <a16:creationId xmlns:a16="http://schemas.microsoft.com/office/drawing/2014/main" id="{6897E4A9-8C45-5142-B42A-E1D74034D983}"/>
                  </a:ext>
                </a:extLst>
              </p:cNvPr>
              <p:cNvSpPr/>
              <p:nvPr/>
            </p:nvSpPr>
            <p:spPr>
              <a:xfrm>
                <a:off x="7816588" y="2136539"/>
                <a:ext cx="524503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 spc="-7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オーキッド</a:t>
                </a:r>
              </a:p>
            </p:txBody>
          </p:sp>
          <p:grpSp>
            <p:nvGrpSpPr>
              <p:cNvPr id="383" name="グループ化 382">
                <a:extLst>
                  <a:ext uri="{FF2B5EF4-FFF2-40B4-BE49-F238E27FC236}">
                    <a16:creationId xmlns:a16="http://schemas.microsoft.com/office/drawing/2014/main" id="{E23A5D0C-C739-4C41-8788-1BFAF231B554}"/>
                  </a:ext>
                </a:extLst>
              </p:cNvPr>
              <p:cNvGrpSpPr/>
              <p:nvPr/>
            </p:nvGrpSpPr>
            <p:grpSpPr>
              <a:xfrm>
                <a:off x="6683528" y="2824208"/>
                <a:ext cx="1638310" cy="346249"/>
                <a:chOff x="4285361" y="3084231"/>
                <a:chExt cx="1638310" cy="346249"/>
              </a:xfrm>
            </p:grpSpPr>
            <p:sp>
              <p:nvSpPr>
                <p:cNvPr id="386" name="正方形/長方形 385">
                  <a:extLst>
                    <a:ext uri="{FF2B5EF4-FFF2-40B4-BE49-F238E27FC236}">
                      <a16:creationId xmlns:a16="http://schemas.microsoft.com/office/drawing/2014/main" id="{5CFC96CF-3730-E74A-A10A-496B6C2D13BA}"/>
                    </a:ext>
                  </a:extLst>
                </p:cNvPr>
                <p:cNvSpPr/>
                <p:nvPr/>
              </p:nvSpPr>
              <p:spPr>
                <a:xfrm>
                  <a:off x="5113039" y="3086521"/>
                  <a:ext cx="801077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0" name="正方形/長方形 389">
                  <a:extLst>
                    <a:ext uri="{FF2B5EF4-FFF2-40B4-BE49-F238E27FC236}">
                      <a16:creationId xmlns:a16="http://schemas.microsoft.com/office/drawing/2014/main" id="{CB412586-4789-E64E-A09D-ACF97B5B6FC3}"/>
                    </a:ext>
                  </a:extLst>
                </p:cNvPr>
                <p:cNvSpPr/>
                <p:nvPr/>
              </p:nvSpPr>
              <p:spPr>
                <a:xfrm>
                  <a:off x="4319752" y="3086521"/>
                  <a:ext cx="700589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1" name="正方形/長方形 390">
                  <a:extLst>
                    <a:ext uri="{FF2B5EF4-FFF2-40B4-BE49-F238E27FC236}">
                      <a16:creationId xmlns:a16="http://schemas.microsoft.com/office/drawing/2014/main" id="{AE294F68-B452-C04E-864C-AA1EC238A513}"/>
                    </a:ext>
                  </a:extLst>
                </p:cNvPr>
                <p:cNvSpPr/>
                <p:nvPr/>
              </p:nvSpPr>
              <p:spPr>
                <a:xfrm>
                  <a:off x="4285361" y="3084231"/>
                  <a:ext cx="426546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1L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394" name="正方形/長方形 393">
                  <a:extLst>
                    <a:ext uri="{FF2B5EF4-FFF2-40B4-BE49-F238E27FC236}">
                      <a16:creationId xmlns:a16="http://schemas.microsoft.com/office/drawing/2014/main" id="{74488622-5142-D44C-8C37-E66E5C755369}"/>
                    </a:ext>
                  </a:extLst>
                </p:cNvPr>
                <p:cNvSpPr/>
                <p:nvPr/>
              </p:nvSpPr>
              <p:spPr>
                <a:xfrm>
                  <a:off x="4528751" y="3084231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3,850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5,830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8,690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14" name="正方形/長方形 413">
                  <a:extLst>
                    <a:ext uri="{FF2B5EF4-FFF2-40B4-BE49-F238E27FC236}">
                      <a16:creationId xmlns:a16="http://schemas.microsoft.com/office/drawing/2014/main" id="{807E10B5-8D86-004F-B94A-77190B25C0A4}"/>
                    </a:ext>
                  </a:extLst>
                </p:cNvPr>
                <p:cNvSpPr/>
                <p:nvPr/>
              </p:nvSpPr>
              <p:spPr>
                <a:xfrm>
                  <a:off x="5101156" y="3084231"/>
                  <a:ext cx="584924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250g</a:t>
                  </a:r>
                </a:p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500g</a:t>
                  </a:r>
                </a:p>
                <a:p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</a:t>
                  </a:r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kg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416" name="正方形/長方形 415">
                  <a:extLst>
                    <a:ext uri="{FF2B5EF4-FFF2-40B4-BE49-F238E27FC236}">
                      <a16:creationId xmlns:a16="http://schemas.microsoft.com/office/drawing/2014/main" id="{F0DDA74A-37BC-574A-8916-7BB8BBAFED37}"/>
                    </a:ext>
                  </a:extLst>
                </p:cNvPr>
                <p:cNvSpPr/>
                <p:nvPr/>
              </p:nvSpPr>
              <p:spPr>
                <a:xfrm>
                  <a:off x="5411786" y="3084231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4,950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7,480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11,220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</p:grpSp>
        </p:grpSp>
        <p:pic>
          <p:nvPicPr>
            <p:cNvPr id="421" name="図 420">
              <a:extLst>
                <a:ext uri="{FF2B5EF4-FFF2-40B4-BE49-F238E27FC236}">
                  <a16:creationId xmlns:a16="http://schemas.microsoft.com/office/drawing/2014/main" id="{D941EC55-F6C8-A543-A2D5-F9F528A43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4109" y="2676923"/>
              <a:ext cx="393700" cy="88900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97932F3B-FE33-874C-83AB-E2F30555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7714" y="1894475"/>
              <a:ext cx="292100" cy="24130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27A5529-40D9-6842-8728-2122A0C6C65C}"/>
              </a:ext>
            </a:extLst>
          </p:cNvPr>
          <p:cNvGrpSpPr/>
          <p:nvPr/>
        </p:nvGrpSpPr>
        <p:grpSpPr>
          <a:xfrm>
            <a:off x="8389878" y="3167094"/>
            <a:ext cx="1855791" cy="1779162"/>
            <a:chOff x="8389878" y="3356186"/>
            <a:chExt cx="1855791" cy="1779162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A4B6EF97-F4ED-3346-9136-5102E25C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9130" y="3356186"/>
              <a:ext cx="1342286" cy="162000"/>
            </a:xfrm>
            <a:prstGeom prst="rect">
              <a:avLst/>
            </a:prstGeom>
          </p:spPr>
        </p:pic>
        <p:sp>
          <p:nvSpPr>
            <p:cNvPr id="459" name="正方形/長方形 458">
              <a:extLst>
                <a:ext uri="{FF2B5EF4-FFF2-40B4-BE49-F238E27FC236}">
                  <a16:creationId xmlns:a16="http://schemas.microsoft.com/office/drawing/2014/main" id="{6F710324-0CE0-B34B-957F-A368017F72CB}"/>
                </a:ext>
              </a:extLst>
            </p:cNvPr>
            <p:cNvSpPr/>
            <p:nvPr/>
          </p:nvSpPr>
          <p:spPr>
            <a:xfrm>
              <a:off x="8403347" y="3502951"/>
              <a:ext cx="114646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42938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モイストカーム</a:t>
              </a:r>
            </a:p>
          </p:txBody>
        </p:sp>
        <p:cxnSp>
          <p:nvCxnSpPr>
            <p:cNvPr id="460" name="直線コネクタ 459">
              <a:extLst>
                <a:ext uri="{FF2B5EF4-FFF2-40B4-BE49-F238E27FC236}">
                  <a16:creationId xmlns:a16="http://schemas.microsoft.com/office/drawing/2014/main" id="{33AFBE5D-9654-4744-B63B-F1A4E1D83B02}"/>
                </a:ext>
              </a:extLst>
            </p:cNvPr>
            <p:cNvCxnSpPr>
              <a:cxnSpLocks/>
            </p:cNvCxnSpPr>
            <p:nvPr/>
          </p:nvCxnSpPr>
          <p:spPr>
            <a:xfrm>
              <a:off x="8494476" y="3718660"/>
              <a:ext cx="1620000" cy="0"/>
            </a:xfrm>
            <a:prstGeom prst="line">
              <a:avLst/>
            </a:prstGeom>
            <a:ln w="9525">
              <a:solidFill>
                <a:srgbClr val="008E9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正方形/長方形 463">
              <a:extLst>
                <a:ext uri="{FF2B5EF4-FFF2-40B4-BE49-F238E27FC236}">
                  <a16:creationId xmlns:a16="http://schemas.microsoft.com/office/drawing/2014/main" id="{E8A98BEE-2A63-4C4C-9483-3EE8AF193079}"/>
                </a:ext>
              </a:extLst>
            </p:cNvPr>
            <p:cNvSpPr/>
            <p:nvPr/>
          </p:nvSpPr>
          <p:spPr>
            <a:xfrm>
              <a:off x="8403232" y="3728768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地肌の乾燥やかゆみが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  <p:pic>
          <p:nvPicPr>
            <p:cNvPr id="185" name="図 184" descr="洗面道具, ロ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31CC7A06-3A30-B949-A18E-83A83D9F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0873" y="4372036"/>
              <a:ext cx="381000" cy="381000"/>
            </a:xfrm>
            <a:prstGeom prst="rect">
              <a:avLst/>
            </a:prstGeom>
          </p:spPr>
        </p:pic>
        <p:pic>
          <p:nvPicPr>
            <p:cNvPr id="186" name="図 185">
              <a:extLst>
                <a:ext uri="{FF2B5EF4-FFF2-40B4-BE49-F238E27FC236}">
                  <a16:creationId xmlns:a16="http://schemas.microsoft.com/office/drawing/2014/main" id="{8FFDC240-5A99-ED4B-91C0-C5CF47D4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0091" y="3989806"/>
              <a:ext cx="411480" cy="807720"/>
            </a:xfrm>
            <a:prstGeom prst="rect">
              <a:avLst/>
            </a:prstGeom>
          </p:spPr>
        </p:pic>
        <p:sp>
          <p:nvSpPr>
            <p:cNvPr id="463" name="角丸四角形 462">
              <a:extLst>
                <a:ext uri="{FF2B5EF4-FFF2-40B4-BE49-F238E27FC236}">
                  <a16:creationId xmlns:a16="http://schemas.microsoft.com/office/drawing/2014/main" id="{319EDED4-6093-0C4D-A556-EFD1822DDFC3}"/>
                </a:ext>
              </a:extLst>
            </p:cNvPr>
            <p:cNvSpPr/>
            <p:nvPr/>
          </p:nvSpPr>
          <p:spPr>
            <a:xfrm rot="16200000">
              <a:off x="9621445" y="3692197"/>
              <a:ext cx="430928" cy="596183"/>
            </a:xfrm>
            <a:prstGeom prst="roundRect">
              <a:avLst>
                <a:gd name="adj" fmla="val 8378"/>
              </a:avLst>
            </a:prstGeom>
            <a:solidFill>
              <a:srgbClr val="008E94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正方形/長方形 464">
              <a:extLst>
                <a:ext uri="{FF2B5EF4-FFF2-40B4-BE49-F238E27FC236}">
                  <a16:creationId xmlns:a16="http://schemas.microsoft.com/office/drawing/2014/main" id="{D34D3E58-F925-7D42-B330-9655D75F1377}"/>
                </a:ext>
              </a:extLst>
            </p:cNvPr>
            <p:cNvSpPr/>
            <p:nvPr/>
          </p:nvSpPr>
          <p:spPr>
            <a:xfrm>
              <a:off x="8389878" y="4295008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80">
                  <a:solidFill>
                    <a:srgbClr val="3D8C92"/>
                  </a:solidFill>
                </a:rPr>
                <a:t>モイストカーム</a:t>
              </a:r>
            </a:p>
            <a:p>
              <a:r>
                <a:rPr lang="ja-JP" altLang="en-US" sz="600" b="1" spc="-80">
                  <a:solidFill>
                    <a:srgbClr val="3D8C92"/>
                  </a:solidFill>
                </a:rPr>
                <a:t>モイスチュア</a:t>
              </a:r>
            </a:p>
            <a:p>
              <a:r>
                <a:rPr lang="ja-JP" altLang="en-US" sz="580" b="1" spc="-150">
                  <a:solidFill>
                    <a:srgbClr val="3D8C92"/>
                  </a:solidFill>
                </a:rPr>
                <a:t>クリ</a:t>
              </a:r>
              <a:r>
                <a:rPr lang="ja-JP" altLang="en-US" sz="580" b="1" spc="-100">
                  <a:solidFill>
                    <a:srgbClr val="3D8C92"/>
                  </a:solidFill>
                </a:rPr>
                <a:t>アシャンプー</a:t>
              </a:r>
              <a:r>
                <a:rPr lang="en-US" altLang="ja-JP" sz="580" b="1" spc="-100" dirty="0">
                  <a:solidFill>
                    <a:srgbClr val="3D8C92"/>
                  </a:solidFill>
                </a:rPr>
                <a:t>   </a:t>
              </a:r>
              <a:r>
                <a:rPr lang="en-US" altLang="ja-JP" sz="580" baseline="30000" dirty="0">
                  <a:solidFill>
                    <a:srgbClr val="3D8C92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※5</a:t>
              </a:r>
              <a:endParaRPr lang="ja-JP" altLang="en-US" sz="580" baseline="30000">
                <a:solidFill>
                  <a:srgbClr val="3D8C92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66" name="正方形/長方形 465">
              <a:extLst>
                <a:ext uri="{FF2B5EF4-FFF2-40B4-BE49-F238E27FC236}">
                  <a16:creationId xmlns:a16="http://schemas.microsoft.com/office/drawing/2014/main" id="{EFF35E8C-BD6F-5047-858D-DBFE9583D04B}"/>
                </a:ext>
              </a:extLst>
            </p:cNvPr>
            <p:cNvSpPr/>
            <p:nvPr/>
          </p:nvSpPr>
          <p:spPr>
            <a:xfrm>
              <a:off x="9251967" y="4288446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モイストカーム</a:t>
              </a:r>
              <a:endParaRPr lang="en-US" altLang="ja-JP" sz="600" b="1" spc="-150" dirty="0">
                <a:solidFill>
                  <a:srgbClr val="3D8C92"/>
                </a:solidFill>
              </a:endParaRPr>
            </a:p>
            <a:p>
              <a:r>
                <a:rPr lang="ja-JP" altLang="en-US" sz="600" b="1" spc="-80">
                  <a:solidFill>
                    <a:srgbClr val="3D8C92"/>
                  </a:solidFill>
                </a:rPr>
                <a:t>モイスチュア</a:t>
              </a:r>
            </a:p>
            <a:p>
              <a:r>
                <a:rPr lang="ja-JP" altLang="en-US" sz="600" b="1" spc="-100">
                  <a:solidFill>
                    <a:srgbClr val="3D8C92"/>
                  </a:solidFill>
                </a:rPr>
                <a:t>マスク</a:t>
              </a:r>
            </a:p>
          </p:txBody>
        </p:sp>
        <p:sp>
          <p:nvSpPr>
            <p:cNvPr id="467" name="正方形/長方形 466">
              <a:extLst>
                <a:ext uri="{FF2B5EF4-FFF2-40B4-BE49-F238E27FC236}">
                  <a16:creationId xmlns:a16="http://schemas.microsoft.com/office/drawing/2014/main" id="{F33A706D-D9EA-074A-992C-8ED8595AF256}"/>
                </a:ext>
              </a:extLst>
            </p:cNvPr>
            <p:cNvSpPr/>
            <p:nvPr/>
          </p:nvSpPr>
          <p:spPr>
            <a:xfrm>
              <a:off x="9693904" y="3759702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3D8C92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68" name="正方形/長方形 467">
              <a:extLst>
                <a:ext uri="{FF2B5EF4-FFF2-40B4-BE49-F238E27FC236}">
                  <a16:creationId xmlns:a16="http://schemas.microsoft.com/office/drawing/2014/main" id="{82B6A136-850F-6B43-9F35-F62800483B29}"/>
                </a:ext>
              </a:extLst>
            </p:cNvPr>
            <p:cNvSpPr/>
            <p:nvPr/>
          </p:nvSpPr>
          <p:spPr>
            <a:xfrm>
              <a:off x="9676281" y="3909001"/>
              <a:ext cx="569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菫</a:t>
              </a:r>
            </a:p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（すみれ）</a:t>
              </a:r>
            </a:p>
          </p:txBody>
        </p:sp>
        <p:grpSp>
          <p:nvGrpSpPr>
            <p:cNvPr id="469" name="グループ化 468">
              <a:extLst>
                <a:ext uri="{FF2B5EF4-FFF2-40B4-BE49-F238E27FC236}">
                  <a16:creationId xmlns:a16="http://schemas.microsoft.com/office/drawing/2014/main" id="{AD6032E4-D8DD-DC4B-8D0F-C6FD49588460}"/>
                </a:ext>
              </a:extLst>
            </p:cNvPr>
            <p:cNvGrpSpPr/>
            <p:nvPr/>
          </p:nvGrpSpPr>
          <p:grpSpPr>
            <a:xfrm>
              <a:off x="8468033" y="4789099"/>
              <a:ext cx="1719864" cy="346249"/>
              <a:chOff x="4246451" y="2957333"/>
              <a:chExt cx="1719864" cy="346249"/>
            </a:xfrm>
          </p:grpSpPr>
          <p:sp>
            <p:nvSpPr>
              <p:cNvPr id="470" name="正方形/長方形 469">
                <a:extLst>
                  <a:ext uri="{FF2B5EF4-FFF2-40B4-BE49-F238E27FC236}">
                    <a16:creationId xmlns:a16="http://schemas.microsoft.com/office/drawing/2014/main" id="{38EAC485-F86C-A242-8523-84011036CCEB}"/>
                  </a:ext>
                </a:extLst>
              </p:cNvPr>
              <p:cNvSpPr/>
              <p:nvPr/>
            </p:nvSpPr>
            <p:spPr>
              <a:xfrm>
                <a:off x="5080614" y="2964903"/>
                <a:ext cx="801077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1" name="正方形/長方形 470">
                <a:extLst>
                  <a:ext uri="{FF2B5EF4-FFF2-40B4-BE49-F238E27FC236}">
                    <a16:creationId xmlns:a16="http://schemas.microsoft.com/office/drawing/2014/main" id="{B22AA0E2-FA68-5948-8F71-82ADE2B263A7}"/>
                  </a:ext>
                </a:extLst>
              </p:cNvPr>
              <p:cNvSpPr/>
              <p:nvPr/>
            </p:nvSpPr>
            <p:spPr>
              <a:xfrm>
                <a:off x="4280842" y="2964903"/>
                <a:ext cx="700589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2" name="正方形/長方形 471">
                <a:extLst>
                  <a:ext uri="{FF2B5EF4-FFF2-40B4-BE49-F238E27FC236}">
                    <a16:creationId xmlns:a16="http://schemas.microsoft.com/office/drawing/2014/main" id="{30392881-1877-4B4F-BF7B-616E7B399DA2}"/>
                  </a:ext>
                </a:extLst>
              </p:cNvPr>
              <p:cNvSpPr/>
              <p:nvPr/>
            </p:nvSpPr>
            <p:spPr>
              <a:xfrm>
                <a:off x="4246451" y="2957333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73" name="正方形/長方形 472">
                <a:extLst>
                  <a:ext uri="{FF2B5EF4-FFF2-40B4-BE49-F238E27FC236}">
                    <a16:creationId xmlns:a16="http://schemas.microsoft.com/office/drawing/2014/main" id="{FBEDA204-AA74-D34C-AC6B-768F9C686A14}"/>
                  </a:ext>
                </a:extLst>
              </p:cNvPr>
              <p:cNvSpPr/>
              <p:nvPr/>
            </p:nvSpPr>
            <p:spPr>
              <a:xfrm>
                <a:off x="4489841" y="2957333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74" name="正方形/長方形 473">
                <a:extLst>
                  <a:ext uri="{FF2B5EF4-FFF2-40B4-BE49-F238E27FC236}">
                    <a16:creationId xmlns:a16="http://schemas.microsoft.com/office/drawing/2014/main" id="{95ED0552-AD86-BA40-94F9-E67D11F0E882}"/>
                  </a:ext>
                </a:extLst>
              </p:cNvPr>
              <p:cNvSpPr/>
              <p:nvPr/>
            </p:nvSpPr>
            <p:spPr>
              <a:xfrm>
                <a:off x="5050625" y="2957333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75" name="正方形/長方形 474">
                <a:extLst>
                  <a:ext uri="{FF2B5EF4-FFF2-40B4-BE49-F238E27FC236}">
                    <a16:creationId xmlns:a16="http://schemas.microsoft.com/office/drawing/2014/main" id="{5C3D5308-219F-F948-B25B-68DB72C4BE32}"/>
                  </a:ext>
                </a:extLst>
              </p:cNvPr>
              <p:cNvSpPr/>
              <p:nvPr/>
            </p:nvSpPr>
            <p:spPr>
              <a:xfrm>
                <a:off x="5454430" y="2957333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  <p:pic>
          <p:nvPicPr>
            <p:cNvPr id="476" name="図 475">
              <a:extLst>
                <a:ext uri="{FF2B5EF4-FFF2-40B4-BE49-F238E27FC236}">
                  <a16:creationId xmlns:a16="http://schemas.microsoft.com/office/drawing/2014/main" id="{5E8AFC4A-3AE2-194B-A10A-A5057356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583" y="4660425"/>
              <a:ext cx="393700" cy="88900"/>
            </a:xfrm>
            <a:prstGeom prst="rect">
              <a:avLst/>
            </a:prstGeom>
          </p:spPr>
        </p:pic>
        <p:pic>
          <p:nvPicPr>
            <p:cNvPr id="189" name="図 188">
              <a:extLst>
                <a:ext uri="{FF2B5EF4-FFF2-40B4-BE49-F238E27FC236}">
                  <a16:creationId xmlns:a16="http://schemas.microsoft.com/office/drawing/2014/main" id="{CD8AC08B-E9F5-174B-86AD-5FEFAB1B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5709" y="3814107"/>
              <a:ext cx="584200" cy="393700"/>
            </a:xfrm>
            <a:prstGeom prst="rect">
              <a:avLst/>
            </a:prstGeom>
          </p:spPr>
        </p:pic>
      </p:grpSp>
      <p:sp>
        <p:nvSpPr>
          <p:cNvPr id="425" name="正方形/長方形 424">
            <a:extLst>
              <a:ext uri="{FF2B5EF4-FFF2-40B4-BE49-F238E27FC236}">
                <a16:creationId xmlns:a16="http://schemas.microsoft.com/office/drawing/2014/main" id="{F76887BB-8E01-9849-A0A6-1D4F5F7DB0A1}"/>
              </a:ext>
            </a:extLst>
          </p:cNvPr>
          <p:cNvSpPr/>
          <p:nvPr/>
        </p:nvSpPr>
        <p:spPr>
          <a:xfrm>
            <a:off x="4457374" y="6802098"/>
            <a:ext cx="649006" cy="332831"/>
          </a:xfrm>
          <a:prstGeom prst="rect">
            <a:avLst/>
          </a:prstGeom>
          <a:solidFill>
            <a:srgbClr val="AF372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正方形/長方形 371">
            <a:extLst>
              <a:ext uri="{FF2B5EF4-FFF2-40B4-BE49-F238E27FC236}">
                <a16:creationId xmlns:a16="http://schemas.microsoft.com/office/drawing/2014/main" id="{46BECC3F-3173-3041-B44E-0C5FC7B34DD9}"/>
              </a:ext>
            </a:extLst>
          </p:cNvPr>
          <p:cNvSpPr/>
          <p:nvPr/>
        </p:nvSpPr>
        <p:spPr>
          <a:xfrm>
            <a:off x="2694693" y="6796806"/>
            <a:ext cx="614811" cy="332831"/>
          </a:xfrm>
          <a:prstGeom prst="rect">
            <a:avLst/>
          </a:prstGeom>
          <a:solidFill>
            <a:srgbClr val="CF961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6E310855-DD5C-2749-A557-27B9BACBC55C}"/>
              </a:ext>
            </a:extLst>
          </p:cNvPr>
          <p:cNvSpPr/>
          <p:nvPr/>
        </p:nvSpPr>
        <p:spPr>
          <a:xfrm>
            <a:off x="3349574" y="6796806"/>
            <a:ext cx="651418" cy="332831"/>
          </a:xfrm>
          <a:prstGeom prst="rect">
            <a:avLst/>
          </a:prstGeom>
          <a:solidFill>
            <a:srgbClr val="CF961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C97FDD19-8AF7-D44C-8F3B-FD62D0E3BA84}"/>
              </a:ext>
            </a:extLst>
          </p:cNvPr>
          <p:cNvSpPr/>
          <p:nvPr/>
        </p:nvSpPr>
        <p:spPr>
          <a:xfrm>
            <a:off x="3292439" y="6787671"/>
            <a:ext cx="52617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534D3ADC-A66E-644F-9D39-9736A6D456FA}"/>
              </a:ext>
            </a:extLst>
          </p:cNvPr>
          <p:cNvSpPr/>
          <p:nvPr/>
        </p:nvSpPr>
        <p:spPr>
          <a:xfrm>
            <a:off x="3544748" y="6787671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CDA66DA1-9AAF-3546-AC50-E9B31DBAA68E}"/>
              </a:ext>
            </a:extLst>
          </p:cNvPr>
          <p:cNvSpPr/>
          <p:nvPr/>
        </p:nvSpPr>
        <p:spPr>
          <a:xfrm>
            <a:off x="2650027" y="6787671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EEC87614-351D-684E-8AA1-CEA8FC596800}"/>
              </a:ext>
            </a:extLst>
          </p:cNvPr>
          <p:cNvSpPr/>
          <p:nvPr/>
        </p:nvSpPr>
        <p:spPr>
          <a:xfrm>
            <a:off x="2855531" y="6787671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6562D4D8-575F-5640-99B1-C7E4BF8B3291}"/>
              </a:ext>
            </a:extLst>
          </p:cNvPr>
          <p:cNvSpPr/>
          <p:nvPr/>
        </p:nvSpPr>
        <p:spPr>
          <a:xfrm>
            <a:off x="2614328" y="5435219"/>
            <a:ext cx="6463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b="1">
                <a:solidFill>
                  <a:srgbClr val="C6983C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スムース</a:t>
            </a:r>
          </a:p>
        </p:txBody>
      </p:sp>
      <p:pic>
        <p:nvPicPr>
          <p:cNvPr id="153" name="図 15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9B635881-6A07-974C-9E53-F18144E3C3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92" y="5960332"/>
            <a:ext cx="411480" cy="807720"/>
          </a:xfrm>
          <a:prstGeom prst="rect">
            <a:avLst/>
          </a:prstGeom>
        </p:spPr>
      </p:pic>
      <p:pic>
        <p:nvPicPr>
          <p:cNvPr id="154" name="図 15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F9835BF-59A1-1748-9934-5DCE8C784A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071" y="6362195"/>
            <a:ext cx="381000" cy="381000"/>
          </a:xfrm>
          <a:prstGeom prst="rect">
            <a:avLst/>
          </a:prstGeom>
        </p:spPr>
      </p:pic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2C392D85-BBCF-6641-89C7-3CD8E706E23E}"/>
              </a:ext>
            </a:extLst>
          </p:cNvPr>
          <p:cNvSpPr/>
          <p:nvPr/>
        </p:nvSpPr>
        <p:spPr>
          <a:xfrm>
            <a:off x="2617462" y="6482490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80">
                <a:solidFill>
                  <a:srgbClr val="C7983C"/>
                </a:solidFill>
              </a:rPr>
              <a:t>スムース</a:t>
            </a:r>
          </a:p>
          <a:p>
            <a:r>
              <a:rPr lang="ja-JP" altLang="en-US" sz="600" b="1" spc="-100">
                <a:solidFill>
                  <a:srgbClr val="C7983C"/>
                </a:solidFill>
              </a:rPr>
              <a:t>シャンプー</a:t>
            </a: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6D53D080-B868-B54B-9C70-B5BB64F14BB7}"/>
              </a:ext>
            </a:extLst>
          </p:cNvPr>
          <p:cNvSpPr/>
          <p:nvPr/>
        </p:nvSpPr>
        <p:spPr>
          <a:xfrm>
            <a:off x="3553695" y="6490736"/>
            <a:ext cx="7495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80">
                <a:solidFill>
                  <a:srgbClr val="C7983C"/>
                </a:solidFill>
              </a:rPr>
              <a:t>スムース</a:t>
            </a:r>
          </a:p>
          <a:p>
            <a:r>
              <a:rPr lang="ja-JP" altLang="en-US" sz="600" b="1" spc="-200">
                <a:solidFill>
                  <a:srgbClr val="C7983C"/>
                </a:solidFill>
              </a:rPr>
              <a:t>ヘアトリートメント</a:t>
            </a:r>
          </a:p>
        </p:txBody>
      </p:sp>
      <p:pic>
        <p:nvPicPr>
          <p:cNvPr id="157" name="図 156" descr="アイコン&#10;&#10;自動的に生成された説明">
            <a:extLst>
              <a:ext uri="{FF2B5EF4-FFF2-40B4-BE49-F238E27FC236}">
                <a16:creationId xmlns:a16="http://schemas.microsoft.com/office/drawing/2014/main" id="{8725ACA3-D760-C74C-B5A0-4D1DB44657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348" y="5477472"/>
            <a:ext cx="393700" cy="139700"/>
          </a:xfrm>
          <a:prstGeom prst="rect">
            <a:avLst/>
          </a:prstGeom>
        </p:spPr>
      </p:pic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33316E8B-972C-8F4D-BB9D-FDFF63092872}"/>
              </a:ext>
            </a:extLst>
          </p:cNvPr>
          <p:cNvSpPr/>
          <p:nvPr/>
        </p:nvSpPr>
        <p:spPr>
          <a:xfrm>
            <a:off x="2620756" y="5678833"/>
            <a:ext cx="153402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本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本が細く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からまりやすい髪の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悩みに</a:t>
            </a:r>
          </a:p>
        </p:txBody>
      </p:sp>
      <p:pic>
        <p:nvPicPr>
          <p:cNvPr id="281" name="図 280">
            <a:extLst>
              <a:ext uri="{FF2B5EF4-FFF2-40B4-BE49-F238E27FC236}">
                <a16:creationId xmlns:a16="http://schemas.microsoft.com/office/drawing/2014/main" id="{E307CA1A-DCE8-6442-BBB6-F51E723686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8591" y="5271994"/>
            <a:ext cx="1145571" cy="162000"/>
          </a:xfrm>
          <a:prstGeom prst="rect">
            <a:avLst/>
          </a:prstGeom>
        </p:spPr>
      </p:pic>
      <p:cxnSp>
        <p:nvCxnSpPr>
          <p:cNvPr id="370" name="直線コネクタ 369">
            <a:extLst>
              <a:ext uri="{FF2B5EF4-FFF2-40B4-BE49-F238E27FC236}">
                <a16:creationId xmlns:a16="http://schemas.microsoft.com/office/drawing/2014/main" id="{7FA1CC9F-A909-E642-96B7-C8EFC2943322}"/>
              </a:ext>
            </a:extLst>
          </p:cNvPr>
          <p:cNvCxnSpPr>
            <a:cxnSpLocks/>
          </p:cNvCxnSpPr>
          <p:nvPr/>
        </p:nvCxnSpPr>
        <p:spPr>
          <a:xfrm>
            <a:off x="2723687" y="5665829"/>
            <a:ext cx="1264837" cy="0"/>
          </a:xfrm>
          <a:prstGeom prst="line">
            <a:avLst/>
          </a:prstGeom>
          <a:ln w="9525">
            <a:solidFill>
              <a:srgbClr val="CF96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角丸四角形 372">
            <a:extLst>
              <a:ext uri="{FF2B5EF4-FFF2-40B4-BE49-F238E27FC236}">
                <a16:creationId xmlns:a16="http://schemas.microsoft.com/office/drawing/2014/main" id="{DD69BAEB-5EC6-6545-9F4C-D26B47B0EBEE}"/>
              </a:ext>
            </a:extLst>
          </p:cNvPr>
          <p:cNvSpPr/>
          <p:nvPr/>
        </p:nvSpPr>
        <p:spPr>
          <a:xfrm>
            <a:off x="3609205" y="5694239"/>
            <a:ext cx="379405" cy="542958"/>
          </a:xfrm>
          <a:prstGeom prst="roundRect">
            <a:avLst>
              <a:gd name="adj" fmla="val 8378"/>
            </a:avLst>
          </a:prstGeom>
          <a:solidFill>
            <a:srgbClr val="CF961E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4" name="図 293" descr="花瓶に入った白い花&#10;&#10;自動的に生成された説明">
            <a:extLst>
              <a:ext uri="{FF2B5EF4-FFF2-40B4-BE49-F238E27FC236}">
                <a16:creationId xmlns:a16="http://schemas.microsoft.com/office/drawing/2014/main" id="{A0BE9FBC-2C4A-564B-9287-7C87656F00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676" y="5798873"/>
            <a:ext cx="330200" cy="508000"/>
          </a:xfrm>
          <a:prstGeom prst="rect">
            <a:avLst/>
          </a:prstGeom>
        </p:spPr>
      </p:pic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DCDD65E6-1FDB-864D-871D-E48385909E16}"/>
              </a:ext>
            </a:extLst>
          </p:cNvPr>
          <p:cNvSpPr/>
          <p:nvPr/>
        </p:nvSpPr>
        <p:spPr>
          <a:xfrm>
            <a:off x="3643219" y="5669094"/>
            <a:ext cx="49473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rgbClr val="C7983C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068FE300-400F-6E49-AE92-41543E9AD49C}"/>
              </a:ext>
            </a:extLst>
          </p:cNvPr>
          <p:cNvSpPr/>
          <p:nvPr/>
        </p:nvSpPr>
        <p:spPr>
          <a:xfrm>
            <a:off x="3593834" y="6086743"/>
            <a:ext cx="4154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白薔薇</a:t>
            </a:r>
          </a:p>
        </p:txBody>
      </p:sp>
      <p:pic>
        <p:nvPicPr>
          <p:cNvPr id="377" name="図 376">
            <a:extLst>
              <a:ext uri="{FF2B5EF4-FFF2-40B4-BE49-F238E27FC236}">
                <a16:creationId xmlns:a16="http://schemas.microsoft.com/office/drawing/2014/main" id="{38F71CB1-E70D-F942-A8B6-9C0B369C25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9237" y="584787"/>
            <a:ext cx="2030400" cy="533414"/>
          </a:xfrm>
          <a:prstGeom prst="rect">
            <a:avLst/>
          </a:prstGeom>
        </p:spPr>
      </p:pic>
      <p:pic>
        <p:nvPicPr>
          <p:cNvPr id="73" name="図 7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4EDAD4FA-9042-9146-B29F-3BAD115A77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454" y="584787"/>
            <a:ext cx="3704399" cy="427239"/>
          </a:xfrm>
          <a:prstGeom prst="rect">
            <a:avLst/>
          </a:prstGeom>
        </p:spPr>
      </p:pic>
      <p:sp>
        <p:nvSpPr>
          <p:cNvPr id="321" name="角丸四角形 320">
            <a:extLst>
              <a:ext uri="{FF2B5EF4-FFF2-40B4-BE49-F238E27FC236}">
                <a16:creationId xmlns:a16="http://schemas.microsoft.com/office/drawing/2014/main" id="{5ECD9DF0-AA74-3448-AD8A-673B55F8BD53}"/>
              </a:ext>
            </a:extLst>
          </p:cNvPr>
          <p:cNvSpPr/>
          <p:nvPr/>
        </p:nvSpPr>
        <p:spPr>
          <a:xfrm>
            <a:off x="5766767" y="6009359"/>
            <a:ext cx="476973" cy="619731"/>
          </a:xfrm>
          <a:prstGeom prst="roundRect">
            <a:avLst>
              <a:gd name="adj" fmla="val 8378"/>
            </a:avLst>
          </a:prstGeom>
          <a:solidFill>
            <a:srgbClr val="AF372E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B3F38470-BA38-8D4A-B0A6-6B3B4E242854}"/>
              </a:ext>
            </a:extLst>
          </p:cNvPr>
          <p:cNvSpPr/>
          <p:nvPr/>
        </p:nvSpPr>
        <p:spPr>
          <a:xfrm>
            <a:off x="5190145" y="6802098"/>
            <a:ext cx="717983" cy="332831"/>
          </a:xfrm>
          <a:prstGeom prst="rect">
            <a:avLst/>
          </a:prstGeom>
          <a:solidFill>
            <a:srgbClr val="AF372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正方形/長方形 429">
            <a:extLst>
              <a:ext uri="{FF2B5EF4-FFF2-40B4-BE49-F238E27FC236}">
                <a16:creationId xmlns:a16="http://schemas.microsoft.com/office/drawing/2014/main" id="{018C344B-743E-6C41-9053-ED1CFDD2D749}"/>
              </a:ext>
            </a:extLst>
          </p:cNvPr>
          <p:cNvSpPr/>
          <p:nvPr/>
        </p:nvSpPr>
        <p:spPr>
          <a:xfrm>
            <a:off x="1268477" y="6798092"/>
            <a:ext cx="673537" cy="331545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正方形/長方形 430">
            <a:extLst>
              <a:ext uri="{FF2B5EF4-FFF2-40B4-BE49-F238E27FC236}">
                <a16:creationId xmlns:a16="http://schemas.microsoft.com/office/drawing/2014/main" id="{33873E0C-BCF0-094B-81CE-802B8BA233C9}"/>
              </a:ext>
            </a:extLst>
          </p:cNvPr>
          <p:cNvSpPr/>
          <p:nvPr/>
        </p:nvSpPr>
        <p:spPr>
          <a:xfrm>
            <a:off x="2019098" y="6798092"/>
            <a:ext cx="513959" cy="331545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正方形/長方形 427">
            <a:extLst>
              <a:ext uri="{FF2B5EF4-FFF2-40B4-BE49-F238E27FC236}">
                <a16:creationId xmlns:a16="http://schemas.microsoft.com/office/drawing/2014/main" id="{10B84860-CCBA-F249-A6BB-F0ABDD09C0BA}"/>
              </a:ext>
            </a:extLst>
          </p:cNvPr>
          <p:cNvSpPr/>
          <p:nvPr/>
        </p:nvSpPr>
        <p:spPr>
          <a:xfrm>
            <a:off x="1261565" y="4726740"/>
            <a:ext cx="666890" cy="332831"/>
          </a:xfrm>
          <a:prstGeom prst="rect">
            <a:avLst/>
          </a:prstGeom>
          <a:solidFill>
            <a:srgbClr val="D950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90CB25B-8FFE-D64B-A777-33347EF89A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55" y="121363"/>
            <a:ext cx="2108200" cy="1016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DEA453D-E9C3-044B-9E54-D199B1C5DE67}"/>
              </a:ext>
            </a:extLst>
          </p:cNvPr>
          <p:cNvSpPr/>
          <p:nvPr/>
        </p:nvSpPr>
        <p:spPr>
          <a:xfrm>
            <a:off x="360279" y="7233964"/>
            <a:ext cx="10178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00" dirty="0">
                <a:latin typeface="+mn-ea"/>
              </a:rPr>
              <a:t>※1</a:t>
            </a:r>
            <a:r>
              <a:rPr lang="ja-JP" altLang="en-US" sz="600" dirty="0">
                <a:latin typeface="+mn-ea"/>
              </a:rPr>
              <a:t> 年齢に</a:t>
            </a:r>
            <a:r>
              <a:rPr lang="ja-JP" altLang="en-US" sz="600" dirty="0" smtClean="0">
                <a:latin typeface="+mn-ea"/>
              </a:rPr>
              <a:t>応じたお手入れの</a:t>
            </a:r>
            <a:r>
              <a:rPr lang="ja-JP" altLang="en-US" sz="600" dirty="0">
                <a:latin typeface="+mn-ea"/>
              </a:rPr>
              <a:t>こと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※2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ツヤやハリコシの低下、トップのボリュームの低下、まとまりの悪さやダメージのこと。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※3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ＧＲ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シャンプー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※4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ＧＲ</a:t>
            </a:r>
            <a:r>
              <a:rPr lang="en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スカルプマスク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※5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ＭＣ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600" spc="-80" dirty="0">
                <a:latin typeface="Yu Gothic" panose="020B0400000000000000" pitchFamily="34" charset="-128"/>
                <a:ea typeface="Yu Gothic" panose="020B0400000000000000" pitchFamily="34" charset="-128"/>
              </a:rPr>
              <a:t>モイスチュアクリアシャンプー</a:t>
            </a:r>
            <a:r>
              <a:rPr lang="ja-JP" altLang="en-US" sz="600" spc="-8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ｖ</a:t>
            </a:r>
            <a:endParaRPr lang="en-US" altLang="ja-JP" sz="600" spc="-8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※6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エイジングスパとは、年齢に応じたお手入れのことです。　</a:t>
            </a:r>
            <a:r>
              <a:rPr lang="ja-JP" altLang="en-US" sz="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　　　　　　　　　　　　　　　　　　　　　　　　　　　　　　　　　　　　　　　　　　　　　　　　　　　　　　　　　　　　　　　　　　　　　　　</a:t>
            </a:r>
            <a:endParaRPr lang="ja-JP" altLang="en-US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ja-JP" altLang="en-US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ja-JP" altLang="en-US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150CAB6-876A-7B4F-81BB-42DF2307F39A}"/>
              </a:ext>
            </a:extLst>
          </p:cNvPr>
          <p:cNvSpPr/>
          <p:nvPr/>
        </p:nvSpPr>
        <p:spPr>
          <a:xfrm>
            <a:off x="6579932" y="1264798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3D8C92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フォルティス</a:t>
            </a:r>
          </a:p>
        </p:txBody>
      </p:sp>
      <p:pic>
        <p:nvPicPr>
          <p:cNvPr id="206" name="図 205" descr="アイコン&#10;&#10;自動的に生成された説明">
            <a:extLst>
              <a:ext uri="{FF2B5EF4-FFF2-40B4-BE49-F238E27FC236}">
                <a16:creationId xmlns:a16="http://schemas.microsoft.com/office/drawing/2014/main" id="{CC8ED0A2-CDFB-FB40-9F71-41C258FA8F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640" y="1439998"/>
            <a:ext cx="927100" cy="139700"/>
          </a:xfrm>
          <a:prstGeom prst="rect">
            <a:avLst/>
          </a:prstGeom>
        </p:spPr>
      </p:pic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C12800A6-153D-524F-82CD-89663486E8CB}"/>
              </a:ext>
            </a:extLst>
          </p:cNvPr>
          <p:cNvSpPr/>
          <p:nvPr/>
        </p:nvSpPr>
        <p:spPr>
          <a:xfrm>
            <a:off x="4333676" y="1394432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9A447C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エクイアル</a:t>
            </a:r>
          </a:p>
        </p:txBody>
      </p:sp>
      <p:pic>
        <p:nvPicPr>
          <p:cNvPr id="208" name="図 20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65D4F2C7-907A-4145-8C51-C64C38AED2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60" y="1909065"/>
            <a:ext cx="411480" cy="822960"/>
          </a:xfrm>
          <a:prstGeom prst="rect">
            <a:avLst/>
          </a:prstGeom>
        </p:spPr>
      </p:pic>
      <p:pic>
        <p:nvPicPr>
          <p:cNvPr id="209" name="図 208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81F2DE5D-6A95-4943-ACBB-F1336CA67A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92" y="2319858"/>
            <a:ext cx="381000" cy="381000"/>
          </a:xfrm>
          <a:prstGeom prst="rect">
            <a:avLst/>
          </a:prstGeom>
        </p:spPr>
      </p:pic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975BE51F-2712-5340-96BA-33761C0A3076}"/>
              </a:ext>
            </a:extLst>
          </p:cNvPr>
          <p:cNvSpPr/>
          <p:nvPr/>
        </p:nvSpPr>
        <p:spPr>
          <a:xfrm>
            <a:off x="4333676" y="1625037"/>
            <a:ext cx="19015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毛先のまとまりと根元の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立ち上がりの弱さが気になりだした方へ</a:t>
            </a:r>
          </a:p>
        </p:txBody>
      </p:sp>
      <p:grpSp>
        <p:nvGrpSpPr>
          <p:cNvPr id="389" name="グループ化 388">
            <a:extLst>
              <a:ext uri="{FF2B5EF4-FFF2-40B4-BE49-F238E27FC236}">
                <a16:creationId xmlns:a16="http://schemas.microsoft.com/office/drawing/2014/main" id="{553358E7-94F8-C14D-9F0A-42EDEF5BEDFD}"/>
              </a:ext>
            </a:extLst>
          </p:cNvPr>
          <p:cNvGrpSpPr/>
          <p:nvPr/>
        </p:nvGrpSpPr>
        <p:grpSpPr>
          <a:xfrm>
            <a:off x="4424819" y="2721388"/>
            <a:ext cx="1620204" cy="346249"/>
            <a:chOff x="4303467" y="3084231"/>
            <a:chExt cx="1620204" cy="346249"/>
          </a:xfrm>
        </p:grpSpPr>
        <p:sp>
          <p:nvSpPr>
            <p:cNvPr id="317" name="正方形/長方形 316">
              <a:extLst>
                <a:ext uri="{FF2B5EF4-FFF2-40B4-BE49-F238E27FC236}">
                  <a16:creationId xmlns:a16="http://schemas.microsoft.com/office/drawing/2014/main" id="{9F253532-7AC8-E84E-A601-AAD3710DADC1}"/>
                </a:ext>
              </a:extLst>
            </p:cNvPr>
            <p:cNvSpPr/>
            <p:nvPr/>
          </p:nvSpPr>
          <p:spPr>
            <a:xfrm>
              <a:off x="5113039" y="3086521"/>
              <a:ext cx="801077" cy="332831"/>
            </a:xfrm>
            <a:prstGeom prst="rect">
              <a:avLst/>
            </a:prstGeom>
            <a:solidFill>
              <a:srgbClr val="B8418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正方形/長方形 384">
              <a:extLst>
                <a:ext uri="{FF2B5EF4-FFF2-40B4-BE49-F238E27FC236}">
                  <a16:creationId xmlns:a16="http://schemas.microsoft.com/office/drawing/2014/main" id="{A1D84B32-FEDE-0C40-B542-E1758B6D67BC}"/>
                </a:ext>
              </a:extLst>
            </p:cNvPr>
            <p:cNvSpPr/>
            <p:nvPr/>
          </p:nvSpPr>
          <p:spPr>
            <a:xfrm>
              <a:off x="4319752" y="3086521"/>
              <a:ext cx="700589" cy="332831"/>
            </a:xfrm>
            <a:prstGeom prst="rect">
              <a:avLst/>
            </a:prstGeom>
            <a:solidFill>
              <a:srgbClr val="B8418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正方形/長方形 210">
              <a:extLst>
                <a:ext uri="{FF2B5EF4-FFF2-40B4-BE49-F238E27FC236}">
                  <a16:creationId xmlns:a16="http://schemas.microsoft.com/office/drawing/2014/main" id="{927E0FE1-F2EA-DE46-AD1C-15BF1ABD1440}"/>
                </a:ext>
              </a:extLst>
            </p:cNvPr>
            <p:cNvSpPr/>
            <p:nvPr/>
          </p:nvSpPr>
          <p:spPr>
            <a:xfrm>
              <a:off x="4303467" y="3084231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212" name="正方形/長方形 211">
              <a:extLst>
                <a:ext uri="{FF2B5EF4-FFF2-40B4-BE49-F238E27FC236}">
                  <a16:creationId xmlns:a16="http://schemas.microsoft.com/office/drawing/2014/main" id="{6A2B1ABC-C1E0-5E4B-B52B-CD77E764E498}"/>
                </a:ext>
              </a:extLst>
            </p:cNvPr>
            <p:cNvSpPr/>
            <p:nvPr/>
          </p:nvSpPr>
          <p:spPr>
            <a:xfrm>
              <a:off x="4528751" y="3084231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3,850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5,830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8,690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72AA8AE4-B4A9-9F40-9652-B9E27655668B}"/>
                </a:ext>
              </a:extLst>
            </p:cNvPr>
            <p:cNvSpPr/>
            <p:nvPr/>
          </p:nvSpPr>
          <p:spPr>
            <a:xfrm>
              <a:off x="5411786" y="3084231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4,950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7,480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11,220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215" name="正方形/長方形 214">
            <a:extLst>
              <a:ext uri="{FF2B5EF4-FFF2-40B4-BE49-F238E27FC236}">
                <a16:creationId xmlns:a16="http://schemas.microsoft.com/office/drawing/2014/main" id="{F688FB05-3422-7B42-A4EA-89D90A547B83}"/>
              </a:ext>
            </a:extLst>
          </p:cNvPr>
          <p:cNvSpPr/>
          <p:nvPr/>
        </p:nvSpPr>
        <p:spPr>
          <a:xfrm>
            <a:off x="4391569" y="2452817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99447B"/>
                </a:solidFill>
              </a:rPr>
              <a:t>エクイアル</a:t>
            </a:r>
          </a:p>
          <a:p>
            <a:r>
              <a:rPr lang="ja-JP" altLang="en-US" sz="600" b="1" spc="-150">
                <a:solidFill>
                  <a:srgbClr val="99447B"/>
                </a:solidFill>
              </a:rPr>
              <a:t>シャンプー</a:t>
            </a: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F2445579-D85A-9047-A2A9-EF48188CBFA7}"/>
              </a:ext>
            </a:extLst>
          </p:cNvPr>
          <p:cNvSpPr/>
          <p:nvPr/>
        </p:nvSpPr>
        <p:spPr>
          <a:xfrm>
            <a:off x="5061027" y="2103588"/>
            <a:ext cx="952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99447B"/>
                </a:solidFill>
              </a:rPr>
              <a:t>エクイアル</a:t>
            </a:r>
          </a:p>
          <a:p>
            <a:r>
              <a:rPr lang="ja-JP" altLang="en-US" sz="600" b="1" spc="-150">
                <a:solidFill>
                  <a:srgbClr val="99447B"/>
                </a:solidFill>
              </a:rPr>
              <a:t>ヘアトリートメント</a:t>
            </a:r>
          </a:p>
        </p:txBody>
      </p:sp>
      <p:pic>
        <p:nvPicPr>
          <p:cNvPr id="232" name="図 23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E071DDC-5176-CE48-8BF2-CB526D83AD4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005" y="6371087"/>
            <a:ext cx="381000" cy="381000"/>
          </a:xfrm>
          <a:prstGeom prst="rect">
            <a:avLst/>
          </a:prstGeom>
        </p:spPr>
      </p:pic>
      <p:pic>
        <p:nvPicPr>
          <p:cNvPr id="233" name="図 23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E918958-742C-6040-A6FC-ADA95C36ED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04" y="5971016"/>
            <a:ext cx="396240" cy="807720"/>
          </a:xfrm>
          <a:prstGeom prst="rect">
            <a:avLst/>
          </a:prstGeom>
        </p:spPr>
      </p:pic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490412AA-927D-494A-A820-7EE4E0330F5E}"/>
              </a:ext>
            </a:extLst>
          </p:cNvPr>
          <p:cNvSpPr/>
          <p:nvPr/>
        </p:nvSpPr>
        <p:spPr>
          <a:xfrm>
            <a:off x="4366131" y="6491199"/>
            <a:ext cx="952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A13F34"/>
                </a:solidFill>
              </a:rPr>
              <a:t>タイムサージ</a:t>
            </a:r>
          </a:p>
          <a:p>
            <a:r>
              <a:rPr lang="ja-JP" altLang="en-US" sz="600" b="1" spc="-150">
                <a:solidFill>
                  <a:srgbClr val="A13F34"/>
                </a:solidFill>
              </a:rPr>
              <a:t>シャンプー</a:t>
            </a:r>
          </a:p>
        </p:txBody>
      </p:sp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05850B52-E4DB-0843-9BAD-2CD02A1655F4}"/>
              </a:ext>
            </a:extLst>
          </p:cNvPr>
          <p:cNvSpPr/>
          <p:nvPr/>
        </p:nvSpPr>
        <p:spPr>
          <a:xfrm>
            <a:off x="5122855" y="6148582"/>
            <a:ext cx="701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A13F34"/>
                </a:solidFill>
              </a:rPr>
              <a:t>タイムサージ</a:t>
            </a:r>
          </a:p>
          <a:p>
            <a:r>
              <a:rPr lang="ja-JP" altLang="en-US" sz="600" b="1" spc="-150">
                <a:solidFill>
                  <a:srgbClr val="A13F34"/>
                </a:solidFill>
              </a:rPr>
              <a:t>ヘアトリートメント</a:t>
            </a:r>
          </a:p>
        </p:txBody>
      </p:sp>
      <p:sp>
        <p:nvSpPr>
          <p:cNvPr id="238" name="正方形/長方形 237">
            <a:extLst>
              <a:ext uri="{FF2B5EF4-FFF2-40B4-BE49-F238E27FC236}">
                <a16:creationId xmlns:a16="http://schemas.microsoft.com/office/drawing/2014/main" id="{4E1C812F-89B3-1845-94EC-36E24CBE2422}"/>
              </a:ext>
            </a:extLst>
          </p:cNvPr>
          <p:cNvSpPr/>
          <p:nvPr/>
        </p:nvSpPr>
        <p:spPr>
          <a:xfrm>
            <a:off x="4410619" y="6799439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39" name="正方形/長方形 238">
            <a:extLst>
              <a:ext uri="{FF2B5EF4-FFF2-40B4-BE49-F238E27FC236}">
                <a16:creationId xmlns:a16="http://schemas.microsoft.com/office/drawing/2014/main" id="{515B1D50-686A-4A49-935C-FFFEC599E733}"/>
              </a:ext>
            </a:extLst>
          </p:cNvPr>
          <p:cNvSpPr/>
          <p:nvPr/>
        </p:nvSpPr>
        <p:spPr>
          <a:xfrm>
            <a:off x="4635903" y="6799439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0" name="正方形/長方形 239">
            <a:extLst>
              <a:ext uri="{FF2B5EF4-FFF2-40B4-BE49-F238E27FC236}">
                <a16:creationId xmlns:a16="http://schemas.microsoft.com/office/drawing/2014/main" id="{83ADA89A-C973-AD41-948D-D128CA4A62DD}"/>
              </a:ext>
            </a:extLst>
          </p:cNvPr>
          <p:cNvSpPr/>
          <p:nvPr/>
        </p:nvSpPr>
        <p:spPr>
          <a:xfrm>
            <a:off x="5141693" y="6799439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41" name="正方形/長方形 240">
            <a:extLst>
              <a:ext uri="{FF2B5EF4-FFF2-40B4-BE49-F238E27FC236}">
                <a16:creationId xmlns:a16="http://schemas.microsoft.com/office/drawing/2014/main" id="{5B669187-5902-C74A-A47E-6C09913BE627}"/>
              </a:ext>
            </a:extLst>
          </p:cNvPr>
          <p:cNvSpPr/>
          <p:nvPr/>
        </p:nvSpPr>
        <p:spPr>
          <a:xfrm>
            <a:off x="5434155" y="6799439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9FF349C4-41FE-9D40-B21C-0B76FE8842E7}"/>
              </a:ext>
            </a:extLst>
          </p:cNvPr>
          <p:cNvGrpSpPr/>
          <p:nvPr/>
        </p:nvGrpSpPr>
        <p:grpSpPr>
          <a:xfrm>
            <a:off x="8468862" y="6816921"/>
            <a:ext cx="764892" cy="346249"/>
            <a:chOff x="11740701" y="7677815"/>
            <a:chExt cx="764892" cy="346249"/>
          </a:xfrm>
        </p:grpSpPr>
        <p:sp>
          <p:nvSpPr>
            <p:cNvPr id="246" name="正方形/長方形 245">
              <a:extLst>
                <a:ext uri="{FF2B5EF4-FFF2-40B4-BE49-F238E27FC236}">
                  <a16:creationId xmlns:a16="http://schemas.microsoft.com/office/drawing/2014/main" id="{F1DDF092-E227-BE4E-BE91-EEEC8BC234F3}"/>
                </a:ext>
              </a:extLst>
            </p:cNvPr>
            <p:cNvSpPr/>
            <p:nvPr/>
          </p:nvSpPr>
          <p:spPr>
            <a:xfrm>
              <a:off x="11740701" y="7677815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247" name="正方形/長方形 246">
              <a:extLst>
                <a:ext uri="{FF2B5EF4-FFF2-40B4-BE49-F238E27FC236}">
                  <a16:creationId xmlns:a16="http://schemas.microsoft.com/office/drawing/2014/main" id="{56774C28-B0C3-574C-B9BE-0934CBAC8E73}"/>
                </a:ext>
              </a:extLst>
            </p:cNvPr>
            <p:cNvSpPr/>
            <p:nvPr/>
          </p:nvSpPr>
          <p:spPr>
            <a:xfrm>
              <a:off x="11993708" y="7677815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4,620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7,040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10,560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pic>
        <p:nvPicPr>
          <p:cNvPr id="250" name="図 24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1A67D372-5D5C-8849-9617-1CC9B44BA9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770" y="6065380"/>
            <a:ext cx="383461" cy="766921"/>
          </a:xfrm>
          <a:prstGeom prst="rect">
            <a:avLst/>
          </a:prstGeom>
        </p:spPr>
      </p:pic>
      <p:pic>
        <p:nvPicPr>
          <p:cNvPr id="251" name="図 250" descr="洗面道具 が含まれている画像&#10;&#10;自動的に生成された説明">
            <a:extLst>
              <a:ext uri="{FF2B5EF4-FFF2-40B4-BE49-F238E27FC236}">
                <a16:creationId xmlns:a16="http://schemas.microsoft.com/office/drawing/2014/main" id="{B85562CB-468A-2D46-92B8-0FB3522133E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767" y="6435163"/>
            <a:ext cx="381000" cy="381000"/>
          </a:xfrm>
          <a:prstGeom prst="rect">
            <a:avLst/>
          </a:prstGeom>
        </p:spPr>
      </p:pic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42AF0B2C-A232-DC45-9C14-1F3F9FFFC389}"/>
              </a:ext>
            </a:extLst>
          </p:cNvPr>
          <p:cNvSpPr/>
          <p:nvPr/>
        </p:nvSpPr>
        <p:spPr>
          <a:xfrm>
            <a:off x="8431026" y="6549910"/>
            <a:ext cx="977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60368A"/>
                </a:solidFill>
              </a:rPr>
              <a:t>ディオーラム</a:t>
            </a:r>
            <a:endParaRPr lang="en-US" altLang="ja-JP" sz="600" b="1" spc="-150" dirty="0">
              <a:solidFill>
                <a:srgbClr val="60368A"/>
              </a:solidFill>
            </a:endParaRPr>
          </a:p>
          <a:p>
            <a:r>
              <a:rPr lang="ja-JP" altLang="en-US" sz="600" b="1" spc="-150">
                <a:solidFill>
                  <a:srgbClr val="60368A"/>
                </a:solidFill>
              </a:rPr>
              <a:t> シャンプー</a:t>
            </a:r>
          </a:p>
        </p:txBody>
      </p:sp>
      <p:sp>
        <p:nvSpPr>
          <p:cNvPr id="253" name="正方形/長方形 252">
            <a:extLst>
              <a:ext uri="{FF2B5EF4-FFF2-40B4-BE49-F238E27FC236}">
                <a16:creationId xmlns:a16="http://schemas.microsoft.com/office/drawing/2014/main" id="{307059F7-D2AD-4545-AED6-8C323BB089F7}"/>
              </a:ext>
            </a:extLst>
          </p:cNvPr>
          <p:cNvSpPr/>
          <p:nvPr/>
        </p:nvSpPr>
        <p:spPr>
          <a:xfrm>
            <a:off x="9298311" y="6449633"/>
            <a:ext cx="749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7030A0"/>
                </a:solidFill>
              </a:rPr>
              <a:t>ディオーラム </a:t>
            </a:r>
            <a:endParaRPr lang="en-US" altLang="ja-JP" sz="600" b="1" spc="-150" dirty="0">
              <a:solidFill>
                <a:srgbClr val="7030A0"/>
              </a:solidFill>
            </a:endParaRPr>
          </a:p>
          <a:p>
            <a:r>
              <a:rPr lang="ja-JP" altLang="en-US" sz="600" b="1" spc="-150">
                <a:solidFill>
                  <a:srgbClr val="7030A0"/>
                </a:solidFill>
              </a:rPr>
              <a:t>ヘア</a:t>
            </a:r>
            <a:endParaRPr lang="en-US" altLang="ja-JP" sz="600" b="1" spc="-150" dirty="0">
              <a:solidFill>
                <a:srgbClr val="7030A0"/>
              </a:solidFill>
            </a:endParaRPr>
          </a:p>
          <a:p>
            <a:r>
              <a:rPr lang="ja-JP" altLang="en-US" sz="600" b="1" spc="-150">
                <a:solidFill>
                  <a:srgbClr val="7030A0"/>
                </a:solidFill>
              </a:rPr>
              <a:t>トリートメント</a:t>
            </a:r>
          </a:p>
        </p:txBody>
      </p:sp>
      <p:sp>
        <p:nvSpPr>
          <p:cNvPr id="254" name="正方形/長方形 253">
            <a:extLst>
              <a:ext uri="{FF2B5EF4-FFF2-40B4-BE49-F238E27FC236}">
                <a16:creationId xmlns:a16="http://schemas.microsoft.com/office/drawing/2014/main" id="{588A8150-A530-2246-A977-25DC3C108AD9}"/>
              </a:ext>
            </a:extLst>
          </p:cNvPr>
          <p:cNvSpPr/>
          <p:nvPr/>
        </p:nvSpPr>
        <p:spPr>
          <a:xfrm>
            <a:off x="8426279" y="5811965"/>
            <a:ext cx="1962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ケアしても物足りず、ハリツヤがないと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感じる方へ</a:t>
            </a:r>
          </a:p>
        </p:txBody>
      </p: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9D017D1D-651F-684B-ABF0-5940BCBE0D1E}"/>
              </a:ext>
            </a:extLst>
          </p:cNvPr>
          <p:cNvGrpSpPr/>
          <p:nvPr/>
        </p:nvGrpSpPr>
        <p:grpSpPr>
          <a:xfrm>
            <a:off x="8427122" y="5058766"/>
            <a:ext cx="1903085" cy="542739"/>
            <a:chOff x="8427122" y="5447309"/>
            <a:chExt cx="1903085" cy="542739"/>
          </a:xfrm>
        </p:grpSpPr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C1172834-12BC-2C45-9AC0-5CFDE292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441780" y="5460168"/>
              <a:ext cx="1810800" cy="501616"/>
            </a:xfrm>
            <a:prstGeom prst="rect">
              <a:avLst/>
            </a:prstGeom>
          </p:spPr>
        </p:pic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BFF4C48-1131-B745-A05F-F6E35D1A093E}"/>
                </a:ext>
              </a:extLst>
            </p:cNvPr>
            <p:cNvSpPr/>
            <p:nvPr/>
          </p:nvSpPr>
          <p:spPr>
            <a:xfrm>
              <a:off x="8427122" y="5447309"/>
              <a:ext cx="19030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50" b="1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エターナルステージ</a:t>
              </a:r>
              <a:r>
                <a:rPr lang="ja-JP" altLang="en-US" sz="800" b="1" spc="-150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シリーズ</a:t>
              </a: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CE5CAEA7-5561-3E4A-9DC1-F0E4C642D415}"/>
                </a:ext>
              </a:extLst>
            </p:cNvPr>
            <p:cNvSpPr/>
            <p:nvPr/>
          </p:nvSpPr>
          <p:spPr>
            <a:xfrm>
              <a:off x="8542719" y="5666883"/>
              <a:ext cx="162736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750">
                  <a:latin typeface="Yu Mincho" panose="02020400000000000000" pitchFamily="18" charset="-128"/>
                  <a:ea typeface="Yu Mincho" panose="02020400000000000000" pitchFamily="18" charset="-128"/>
                </a:rPr>
                <a:t>いつまでも髪の美しさを育みたい</a:t>
              </a:r>
            </a:p>
            <a:p>
              <a:pPr algn="ctr"/>
              <a:r>
                <a:rPr lang="ja-JP" altLang="en-US" sz="750">
                  <a:latin typeface="Yu Mincho" panose="02020400000000000000" pitchFamily="18" charset="-128"/>
                  <a:ea typeface="Yu Mincho" panose="02020400000000000000" pitchFamily="18" charset="-128"/>
                </a:rPr>
                <a:t>気持ちに寄り添う</a:t>
              </a:r>
            </a:p>
          </p:txBody>
        </p:sp>
      </p:grp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20C81B19-3BEC-6B4F-827A-4B0307D9BF9F}"/>
              </a:ext>
            </a:extLst>
          </p:cNvPr>
          <p:cNvSpPr/>
          <p:nvPr/>
        </p:nvSpPr>
        <p:spPr>
          <a:xfrm>
            <a:off x="1650710" y="579047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ヘアケア</a:t>
            </a:r>
            <a:r>
              <a:rPr lang="ja-JP" altLang="en-US" sz="8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sp>
        <p:nvSpPr>
          <p:cNvPr id="261" name="正方形/長方形 260">
            <a:extLst>
              <a:ext uri="{FF2B5EF4-FFF2-40B4-BE49-F238E27FC236}">
                <a16:creationId xmlns:a16="http://schemas.microsoft.com/office/drawing/2014/main" id="{53591A04-D727-F249-B614-543BC97F5B7A}"/>
              </a:ext>
            </a:extLst>
          </p:cNvPr>
          <p:cNvSpPr/>
          <p:nvPr/>
        </p:nvSpPr>
        <p:spPr>
          <a:xfrm>
            <a:off x="1184595" y="806860"/>
            <a:ext cx="2133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一人ひとりに応えるヘアケアで美しい髪へ</a:t>
            </a:r>
          </a:p>
        </p:txBody>
      </p: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CEC2F5AB-204F-4C4E-9C6D-A6CCAF5AB547}"/>
              </a:ext>
            </a:extLst>
          </p:cNvPr>
          <p:cNvGrpSpPr/>
          <p:nvPr/>
        </p:nvGrpSpPr>
        <p:grpSpPr>
          <a:xfrm>
            <a:off x="9665065" y="5973831"/>
            <a:ext cx="569388" cy="494958"/>
            <a:chOff x="8557117" y="6717985"/>
            <a:chExt cx="569388" cy="494958"/>
          </a:xfrm>
        </p:grpSpPr>
        <p:sp>
          <p:nvSpPr>
            <p:cNvPr id="501" name="角丸四角形 500">
              <a:extLst>
                <a:ext uri="{FF2B5EF4-FFF2-40B4-BE49-F238E27FC236}">
                  <a16:creationId xmlns:a16="http://schemas.microsoft.com/office/drawing/2014/main" id="{568FE29A-01AC-374D-843D-38B5B59598D5}"/>
                </a:ext>
              </a:extLst>
            </p:cNvPr>
            <p:cNvSpPr/>
            <p:nvPr/>
          </p:nvSpPr>
          <p:spPr>
            <a:xfrm rot="5400000">
              <a:off x="8632747" y="6728762"/>
              <a:ext cx="429611" cy="452340"/>
            </a:xfrm>
            <a:prstGeom prst="roundRect">
              <a:avLst>
                <a:gd name="adj" fmla="val 8378"/>
              </a:avLst>
            </a:prstGeom>
            <a:solidFill>
              <a:srgbClr val="67318E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8" name="図 287" descr="煙が出ている花&#10;&#10;中程度の精度で自動的に生成された説明">
              <a:extLst>
                <a:ext uri="{FF2B5EF4-FFF2-40B4-BE49-F238E27FC236}">
                  <a16:creationId xmlns:a16="http://schemas.microsoft.com/office/drawing/2014/main" id="{2BFFCC11-37FD-0044-B3BA-FE481ACA5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3729" y="6832501"/>
              <a:ext cx="256604" cy="267296"/>
            </a:xfrm>
            <a:prstGeom prst="rect">
              <a:avLst/>
            </a:prstGeom>
          </p:spPr>
        </p:pic>
        <p:sp>
          <p:nvSpPr>
            <p:cNvPr id="289" name="正方形/長方形 288">
              <a:extLst>
                <a:ext uri="{FF2B5EF4-FFF2-40B4-BE49-F238E27FC236}">
                  <a16:creationId xmlns:a16="http://schemas.microsoft.com/office/drawing/2014/main" id="{015A15C4-7EC4-2B40-B302-00BE6EB1FCDF}"/>
                </a:ext>
              </a:extLst>
            </p:cNvPr>
            <p:cNvSpPr/>
            <p:nvPr/>
          </p:nvSpPr>
          <p:spPr>
            <a:xfrm>
              <a:off x="8691403" y="6717985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7030A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290" name="正方形/長方形 289">
              <a:extLst>
                <a:ext uri="{FF2B5EF4-FFF2-40B4-BE49-F238E27FC236}">
                  <a16:creationId xmlns:a16="http://schemas.microsoft.com/office/drawing/2014/main" id="{CA2FAC7E-D7F5-4B45-AEDD-EBA157279989}"/>
                </a:ext>
              </a:extLst>
            </p:cNvPr>
            <p:cNvSpPr/>
            <p:nvPr/>
          </p:nvSpPr>
          <p:spPr>
            <a:xfrm>
              <a:off x="8557117" y="7028277"/>
              <a:ext cx="56938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イモーテル</a:t>
              </a:r>
            </a:p>
          </p:txBody>
        </p:sp>
      </p:grpSp>
      <p:pic>
        <p:nvPicPr>
          <p:cNvPr id="306" name="図 305" descr="白い花が咲いている&#10;&#10;自動的に生成された説明">
            <a:extLst>
              <a:ext uri="{FF2B5EF4-FFF2-40B4-BE49-F238E27FC236}">
                <a16:creationId xmlns:a16="http://schemas.microsoft.com/office/drawing/2014/main" id="{ADE80437-F3B3-3149-BCDC-F76F56C62CE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07" y="6136151"/>
            <a:ext cx="482600" cy="368300"/>
          </a:xfrm>
          <a:prstGeom prst="rect">
            <a:avLst/>
          </a:prstGeom>
        </p:spPr>
      </p:pic>
      <p:sp>
        <p:nvSpPr>
          <p:cNvPr id="269" name="正方形/長方形 268">
            <a:extLst>
              <a:ext uri="{FF2B5EF4-FFF2-40B4-BE49-F238E27FC236}">
                <a16:creationId xmlns:a16="http://schemas.microsoft.com/office/drawing/2014/main" id="{9A2F784D-2BA2-EC4A-8AA3-A2349D0414AE}"/>
              </a:ext>
            </a:extLst>
          </p:cNvPr>
          <p:cNvSpPr/>
          <p:nvPr/>
        </p:nvSpPr>
        <p:spPr>
          <a:xfrm>
            <a:off x="4403238" y="814358"/>
            <a:ext cx="1930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年齢にともなう変化を</a:t>
            </a:r>
            <a:endParaRPr lang="en-US" altLang="ja-JP" sz="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サポートして美しい髪へ</a:t>
            </a:r>
          </a:p>
        </p:txBody>
      </p:sp>
      <p:sp>
        <p:nvSpPr>
          <p:cNvPr id="307" name="正方形/長方形 306">
            <a:extLst>
              <a:ext uri="{FF2B5EF4-FFF2-40B4-BE49-F238E27FC236}">
                <a16:creationId xmlns:a16="http://schemas.microsoft.com/office/drawing/2014/main" id="{ADBF57BA-9344-624F-A74E-EDB7FC3F3274}"/>
              </a:ext>
            </a:extLst>
          </p:cNvPr>
          <p:cNvSpPr/>
          <p:nvPr/>
        </p:nvSpPr>
        <p:spPr>
          <a:xfrm>
            <a:off x="5840135" y="5994783"/>
            <a:ext cx="31290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00" b="1">
                <a:solidFill>
                  <a:srgbClr val="A24035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E1CB21E9-65A5-1941-98CC-760055B5814E}"/>
              </a:ext>
            </a:extLst>
          </p:cNvPr>
          <p:cNvSpPr/>
          <p:nvPr/>
        </p:nvSpPr>
        <p:spPr>
          <a:xfrm>
            <a:off x="5806135" y="6468789"/>
            <a:ext cx="4154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花水木</a:t>
            </a:r>
          </a:p>
        </p:txBody>
      </p:sp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151E1456-945E-FD40-A92B-E472D7C27028}"/>
              </a:ext>
            </a:extLst>
          </p:cNvPr>
          <p:cNvSpPr/>
          <p:nvPr/>
        </p:nvSpPr>
        <p:spPr>
          <a:xfrm>
            <a:off x="9490889" y="5612501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spc="-150">
                <a:solidFill>
                  <a:srgbClr val="5F368A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ディオーラム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7EC7470-AFBB-0646-AD42-35DC793B6F84}"/>
              </a:ext>
            </a:extLst>
          </p:cNvPr>
          <p:cNvGrpSpPr/>
          <p:nvPr/>
        </p:nvGrpSpPr>
        <p:grpSpPr>
          <a:xfrm>
            <a:off x="4358768" y="554540"/>
            <a:ext cx="2000869" cy="307777"/>
            <a:chOff x="4358768" y="566732"/>
            <a:chExt cx="2000869" cy="307777"/>
          </a:xfrm>
        </p:grpSpPr>
        <p:sp>
          <p:nvSpPr>
            <p:cNvPr id="268" name="正方形/長方形 267">
              <a:extLst>
                <a:ext uri="{FF2B5EF4-FFF2-40B4-BE49-F238E27FC236}">
                  <a16:creationId xmlns:a16="http://schemas.microsoft.com/office/drawing/2014/main" id="{571874E2-37EF-7441-866B-9BEE77648F84}"/>
                </a:ext>
              </a:extLst>
            </p:cNvPr>
            <p:cNvSpPr/>
            <p:nvPr/>
          </p:nvSpPr>
          <p:spPr>
            <a:xfrm>
              <a:off x="4358768" y="566732"/>
              <a:ext cx="20008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spc="-150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エイジングヘアケア</a:t>
              </a:r>
              <a:r>
                <a:rPr lang="en-US" altLang="ja-JP" sz="1400" b="1" spc="-150" dirty="0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 </a:t>
              </a:r>
              <a:r>
                <a:rPr lang="ja-JP" altLang="en-US" sz="800" b="1" spc="-150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シリーズ</a:t>
              </a:r>
            </a:p>
          </p:txBody>
        </p:sp>
        <p:sp>
          <p:nvSpPr>
            <p:cNvPr id="262" name="正方形/長方形 261">
              <a:extLst>
                <a:ext uri="{FF2B5EF4-FFF2-40B4-BE49-F238E27FC236}">
                  <a16:creationId xmlns:a16="http://schemas.microsoft.com/office/drawing/2014/main" id="{E3F8AE2B-BBCA-554F-AE2D-D9577D243D6B}"/>
                </a:ext>
              </a:extLst>
            </p:cNvPr>
            <p:cNvSpPr/>
            <p:nvPr/>
          </p:nvSpPr>
          <p:spPr>
            <a:xfrm>
              <a:off x="5728674" y="576618"/>
              <a:ext cx="284052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500" dirty="0">
                  <a:solidFill>
                    <a:schemeClr val="bg1"/>
                  </a:solidFill>
                  <a:latin typeface="+mn-ea"/>
                </a:rPr>
                <a:t>※1</a:t>
              </a:r>
            </a:p>
          </p:txBody>
        </p:sp>
      </p:grpSp>
      <p:cxnSp>
        <p:nvCxnSpPr>
          <p:cNvPr id="280" name="直線コネクタ 279">
            <a:extLst>
              <a:ext uri="{FF2B5EF4-FFF2-40B4-BE49-F238E27FC236}">
                <a16:creationId xmlns:a16="http://schemas.microsoft.com/office/drawing/2014/main" id="{40182DB0-CD75-FA44-8C78-B182417157A9}"/>
              </a:ext>
            </a:extLst>
          </p:cNvPr>
          <p:cNvCxnSpPr>
            <a:cxnSpLocks/>
          </p:cNvCxnSpPr>
          <p:nvPr/>
        </p:nvCxnSpPr>
        <p:spPr>
          <a:xfrm>
            <a:off x="552572" y="3170705"/>
            <a:ext cx="339873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正方形/長方形 312">
            <a:extLst>
              <a:ext uri="{FF2B5EF4-FFF2-40B4-BE49-F238E27FC236}">
                <a16:creationId xmlns:a16="http://schemas.microsoft.com/office/drawing/2014/main" id="{82785074-DC81-2C4A-BD4C-4B503C5707C8}"/>
              </a:ext>
            </a:extLst>
          </p:cNvPr>
          <p:cNvSpPr/>
          <p:nvPr/>
        </p:nvSpPr>
        <p:spPr>
          <a:xfrm>
            <a:off x="562359" y="2743583"/>
            <a:ext cx="684000" cy="331200"/>
          </a:xfrm>
          <a:prstGeom prst="rect">
            <a:avLst/>
          </a:prstGeom>
          <a:solidFill>
            <a:srgbClr val="E894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7" name="図 166" descr="ピンク色の瓶&#10;&#10;自動的に生成された説明">
            <a:extLst>
              <a:ext uri="{FF2B5EF4-FFF2-40B4-BE49-F238E27FC236}">
                <a16:creationId xmlns:a16="http://schemas.microsoft.com/office/drawing/2014/main" id="{47C56109-179F-C641-8476-E3C6518C5E2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73" y="1933725"/>
            <a:ext cx="396240" cy="807720"/>
          </a:xfrm>
          <a:prstGeom prst="rect">
            <a:avLst/>
          </a:prstGeom>
        </p:spPr>
      </p:pic>
      <p:pic>
        <p:nvPicPr>
          <p:cNvPr id="168" name="図 16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0ED8212-FA2B-D94C-85DB-63760C712DC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44" y="2316555"/>
            <a:ext cx="396240" cy="396240"/>
          </a:xfrm>
          <a:prstGeom prst="rect">
            <a:avLst/>
          </a:prstGeom>
        </p:spPr>
      </p:pic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FC231587-4DF9-E74F-AE43-7FA2A22FD428}"/>
              </a:ext>
            </a:extLst>
          </p:cNvPr>
          <p:cNvSpPr/>
          <p:nvPr/>
        </p:nvSpPr>
        <p:spPr>
          <a:xfrm>
            <a:off x="483920" y="2484238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00">
                <a:solidFill>
                  <a:srgbClr val="DC9890"/>
                </a:solidFill>
              </a:rPr>
              <a:t>リペアリティ</a:t>
            </a:r>
          </a:p>
          <a:p>
            <a:r>
              <a:rPr lang="ja-JP" altLang="en-US" sz="600" b="1" spc="-150">
                <a:solidFill>
                  <a:srgbClr val="DC9890"/>
                </a:solidFill>
              </a:rPr>
              <a:t>シャンプー</a:t>
            </a: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64FB9BA7-F628-6D49-A933-C9B9780D302F}"/>
              </a:ext>
            </a:extLst>
          </p:cNvPr>
          <p:cNvSpPr/>
          <p:nvPr/>
        </p:nvSpPr>
        <p:spPr>
          <a:xfrm>
            <a:off x="1252263" y="2472729"/>
            <a:ext cx="885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00">
                <a:solidFill>
                  <a:srgbClr val="DC9890"/>
                </a:solidFill>
              </a:rPr>
              <a:t>リペアリティ</a:t>
            </a:r>
          </a:p>
          <a:p>
            <a:r>
              <a:rPr lang="ja-JP" altLang="en-US" sz="600" b="1" spc="-150">
                <a:solidFill>
                  <a:srgbClr val="DC9890"/>
                </a:solidFill>
              </a:rPr>
              <a:t>ヘアトリートメント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8F170117-1EC6-314D-AAF4-642C6C9203B2}"/>
              </a:ext>
            </a:extLst>
          </p:cNvPr>
          <p:cNvSpPr/>
          <p:nvPr/>
        </p:nvSpPr>
        <p:spPr>
          <a:xfrm>
            <a:off x="534872" y="2738937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29193B0D-3621-0A46-92A8-E3086CD84D24}"/>
              </a:ext>
            </a:extLst>
          </p:cNvPr>
          <p:cNvSpPr/>
          <p:nvPr/>
        </p:nvSpPr>
        <p:spPr>
          <a:xfrm>
            <a:off x="760156" y="2738937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96CFE79D-E8A8-614B-BF5C-B633A483403E}"/>
              </a:ext>
            </a:extLst>
          </p:cNvPr>
          <p:cNvSpPr/>
          <p:nvPr/>
        </p:nvSpPr>
        <p:spPr>
          <a:xfrm>
            <a:off x="1626003" y="2738937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861C5CEA-3F6A-3D46-9866-CCB1F458D83F}"/>
              </a:ext>
            </a:extLst>
          </p:cNvPr>
          <p:cNvSpPr/>
          <p:nvPr/>
        </p:nvSpPr>
        <p:spPr>
          <a:xfrm>
            <a:off x="490313" y="1498123"/>
            <a:ext cx="117713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ブリーチによって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スカスカ、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ゴワつく髪の悩みに</a:t>
            </a:r>
          </a:p>
        </p:txBody>
      </p:sp>
      <p:pic>
        <p:nvPicPr>
          <p:cNvPr id="282" name="図 281" descr="白いバックグラウンドの前にある花&#10;&#10;自動的に生成された説明">
            <a:extLst>
              <a:ext uri="{FF2B5EF4-FFF2-40B4-BE49-F238E27FC236}">
                <a16:creationId xmlns:a16="http://schemas.microsoft.com/office/drawing/2014/main" id="{A433D33C-9940-5542-83B0-9383F3185B9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121" y="1611047"/>
            <a:ext cx="292100" cy="279400"/>
          </a:xfrm>
          <a:prstGeom prst="rect">
            <a:avLst/>
          </a:prstGeom>
        </p:spPr>
      </p:pic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3A5961E8-1B53-B74E-8217-7AC7C2C16C69}"/>
              </a:ext>
            </a:extLst>
          </p:cNvPr>
          <p:cNvSpPr/>
          <p:nvPr/>
        </p:nvSpPr>
        <p:spPr>
          <a:xfrm>
            <a:off x="1732840" y="1479323"/>
            <a:ext cx="31290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00" b="1">
                <a:solidFill>
                  <a:srgbClr val="DC989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AD167C2B-C896-1A4B-869A-02ED72261E89}"/>
              </a:ext>
            </a:extLst>
          </p:cNvPr>
          <p:cNvSpPr/>
          <p:nvPr/>
        </p:nvSpPr>
        <p:spPr>
          <a:xfrm>
            <a:off x="1527069" y="1862525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花車</a:t>
            </a:r>
            <a:endParaRPr lang="en-US" altLang="ja-JP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（はなぐるま）</a:t>
            </a:r>
          </a:p>
        </p:txBody>
      </p:sp>
      <p:pic>
        <p:nvPicPr>
          <p:cNvPr id="78" name="図 77">
            <a:extLst>
              <a:ext uri="{FF2B5EF4-FFF2-40B4-BE49-F238E27FC236}">
                <a16:creationId xmlns:a16="http://schemas.microsoft.com/office/drawing/2014/main" id="{61C1733E-A1C4-524C-BF0B-F1B3681F21C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7056" y="1104035"/>
            <a:ext cx="1515857" cy="162000"/>
          </a:xfrm>
          <a:prstGeom prst="rect">
            <a:avLst/>
          </a:prstGeom>
        </p:spPr>
      </p:pic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C97D2381-B9CB-F147-BB6F-B06A9DCD8E03}"/>
              </a:ext>
            </a:extLst>
          </p:cNvPr>
          <p:cNvSpPr/>
          <p:nvPr/>
        </p:nvSpPr>
        <p:spPr>
          <a:xfrm>
            <a:off x="454622" y="1273320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DC9890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リペアリティ</a:t>
            </a:r>
          </a:p>
        </p:txBody>
      </p:sp>
      <p:cxnSp>
        <p:nvCxnSpPr>
          <p:cNvPr id="311" name="直線コネクタ 310">
            <a:extLst>
              <a:ext uri="{FF2B5EF4-FFF2-40B4-BE49-F238E27FC236}">
                <a16:creationId xmlns:a16="http://schemas.microsoft.com/office/drawing/2014/main" id="{413B8DB9-F6AD-954C-90C1-3EE9DEB6E91A}"/>
              </a:ext>
            </a:extLst>
          </p:cNvPr>
          <p:cNvCxnSpPr>
            <a:cxnSpLocks/>
          </p:cNvCxnSpPr>
          <p:nvPr/>
        </p:nvCxnSpPr>
        <p:spPr>
          <a:xfrm>
            <a:off x="562361" y="1480507"/>
            <a:ext cx="1549400" cy="0"/>
          </a:xfrm>
          <a:prstGeom prst="line">
            <a:avLst/>
          </a:prstGeom>
          <a:ln w="9525">
            <a:solidFill>
              <a:srgbClr val="E8948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図 94">
            <a:extLst>
              <a:ext uri="{FF2B5EF4-FFF2-40B4-BE49-F238E27FC236}">
                <a16:creationId xmlns:a16="http://schemas.microsoft.com/office/drawing/2014/main" id="{8DFA36F6-C7B6-2C4B-89FD-499DDDA0420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6813" y="1311019"/>
            <a:ext cx="876300" cy="152400"/>
          </a:xfrm>
          <a:prstGeom prst="rect">
            <a:avLst/>
          </a:prstGeom>
        </p:spPr>
      </p:pic>
      <p:sp>
        <p:nvSpPr>
          <p:cNvPr id="315" name="角丸四角形 314">
            <a:extLst>
              <a:ext uri="{FF2B5EF4-FFF2-40B4-BE49-F238E27FC236}">
                <a16:creationId xmlns:a16="http://schemas.microsoft.com/office/drawing/2014/main" id="{630E04D3-6025-5247-BD25-4E38BFAC1050}"/>
              </a:ext>
            </a:extLst>
          </p:cNvPr>
          <p:cNvSpPr/>
          <p:nvPr/>
        </p:nvSpPr>
        <p:spPr>
          <a:xfrm>
            <a:off x="1647539" y="1504642"/>
            <a:ext cx="476973" cy="619731"/>
          </a:xfrm>
          <a:prstGeom prst="roundRect">
            <a:avLst>
              <a:gd name="adj" fmla="val 8378"/>
            </a:avLst>
          </a:prstGeom>
          <a:solidFill>
            <a:srgbClr val="E8948D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6" name="直線コネクタ 315">
            <a:extLst>
              <a:ext uri="{FF2B5EF4-FFF2-40B4-BE49-F238E27FC236}">
                <a16:creationId xmlns:a16="http://schemas.microsoft.com/office/drawing/2014/main" id="{03612855-416E-8348-91ED-4D6242DC4E0C}"/>
              </a:ext>
            </a:extLst>
          </p:cNvPr>
          <p:cNvCxnSpPr>
            <a:cxnSpLocks/>
          </p:cNvCxnSpPr>
          <p:nvPr/>
        </p:nvCxnSpPr>
        <p:spPr>
          <a:xfrm>
            <a:off x="2278067" y="1096578"/>
            <a:ext cx="0" cy="1981479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2" name="直線コネクタ 361">
            <a:extLst>
              <a:ext uri="{FF2B5EF4-FFF2-40B4-BE49-F238E27FC236}">
                <a16:creationId xmlns:a16="http://schemas.microsoft.com/office/drawing/2014/main" id="{527C422D-F59E-6E41-8008-80BA01E3BFB8}"/>
              </a:ext>
            </a:extLst>
          </p:cNvPr>
          <p:cNvCxnSpPr>
            <a:cxnSpLocks/>
          </p:cNvCxnSpPr>
          <p:nvPr/>
        </p:nvCxnSpPr>
        <p:spPr>
          <a:xfrm>
            <a:off x="552572" y="5156317"/>
            <a:ext cx="339873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5" name="正方形/長方形 364">
            <a:extLst>
              <a:ext uri="{FF2B5EF4-FFF2-40B4-BE49-F238E27FC236}">
                <a16:creationId xmlns:a16="http://schemas.microsoft.com/office/drawing/2014/main" id="{0DC89569-44B7-3946-8627-7E468D90A43D}"/>
              </a:ext>
            </a:extLst>
          </p:cNvPr>
          <p:cNvSpPr/>
          <p:nvPr/>
        </p:nvSpPr>
        <p:spPr>
          <a:xfrm>
            <a:off x="555535" y="6798092"/>
            <a:ext cx="630000" cy="332831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30CBC257-DCC3-E34F-BF43-8673DB071985}"/>
              </a:ext>
            </a:extLst>
          </p:cNvPr>
          <p:cNvSpPr/>
          <p:nvPr/>
        </p:nvSpPr>
        <p:spPr>
          <a:xfrm>
            <a:off x="511193" y="6799503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21077F4F-2E9F-2846-A246-2CDC182DA1E8}"/>
              </a:ext>
            </a:extLst>
          </p:cNvPr>
          <p:cNvSpPr/>
          <p:nvPr/>
        </p:nvSpPr>
        <p:spPr>
          <a:xfrm>
            <a:off x="736477" y="6799503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819EF3FE-CD8A-4A49-BF6E-F2FED9C82064}"/>
              </a:ext>
            </a:extLst>
          </p:cNvPr>
          <p:cNvSpPr/>
          <p:nvPr/>
        </p:nvSpPr>
        <p:spPr>
          <a:xfrm>
            <a:off x="1960813" y="6796796"/>
            <a:ext cx="426546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D679DAC6-DB20-D540-B64F-F43FA200E6D0}"/>
              </a:ext>
            </a:extLst>
          </p:cNvPr>
          <p:cNvSpPr/>
          <p:nvPr/>
        </p:nvSpPr>
        <p:spPr>
          <a:xfrm>
            <a:off x="2076899" y="6802098"/>
            <a:ext cx="511885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75A98A49-A8B7-3D42-B07F-66EFFBB1C81D}"/>
              </a:ext>
            </a:extLst>
          </p:cNvPr>
          <p:cNvSpPr/>
          <p:nvPr/>
        </p:nvSpPr>
        <p:spPr>
          <a:xfrm>
            <a:off x="1228085" y="6799503"/>
            <a:ext cx="62604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90C843B0-9683-5D47-A833-A446A14C02C8}"/>
              </a:ext>
            </a:extLst>
          </p:cNvPr>
          <p:cNvSpPr/>
          <p:nvPr/>
        </p:nvSpPr>
        <p:spPr>
          <a:xfrm>
            <a:off x="1475403" y="6799503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44" name="図 14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A0023EC-C878-424E-B872-22C4C54AA2F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951" y="6367497"/>
            <a:ext cx="381000" cy="381000"/>
          </a:xfrm>
          <a:prstGeom prst="rect">
            <a:avLst/>
          </a:prstGeom>
        </p:spPr>
      </p:pic>
      <p:pic>
        <p:nvPicPr>
          <p:cNvPr id="145" name="図 14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91612227-8EC6-C34A-820B-CBD5265AD4D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32" y="6367497"/>
            <a:ext cx="381000" cy="381000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B246FF8F-0EC1-CC49-9F8C-B332D51D2A6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74" y="5961810"/>
            <a:ext cx="411480" cy="807720"/>
          </a:xfrm>
          <a:prstGeom prst="rect">
            <a:avLst/>
          </a:prstGeom>
        </p:spPr>
      </p:pic>
      <p:pic>
        <p:nvPicPr>
          <p:cNvPr id="147" name="図 146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E1EB4C1-0A28-EC42-9CD6-0156DFB5A4DB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771" y="6426914"/>
            <a:ext cx="396240" cy="320040"/>
          </a:xfrm>
          <a:prstGeom prst="rect">
            <a:avLst/>
          </a:prstGeom>
        </p:spPr>
      </p:pic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5DBCDD37-F706-8043-A423-D0FCADE48AA8}"/>
              </a:ext>
            </a:extLst>
          </p:cNvPr>
          <p:cNvSpPr/>
          <p:nvPr/>
        </p:nvSpPr>
        <p:spPr>
          <a:xfrm>
            <a:off x="428812" y="644482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 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シャンプー</a:t>
            </a: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16B162D3-9F43-C140-B3FF-782C6F3B5FB9}"/>
              </a:ext>
            </a:extLst>
          </p:cNvPr>
          <p:cNvSpPr/>
          <p:nvPr/>
        </p:nvSpPr>
        <p:spPr>
          <a:xfrm>
            <a:off x="1123128" y="6054711"/>
            <a:ext cx="65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550" b="1" spc="-200">
                <a:solidFill>
                  <a:srgbClr val="D1524F"/>
                </a:solidFill>
              </a:rPr>
              <a:t>ヘアトリートメント</a:t>
            </a:r>
            <a:endParaRPr lang="en-US" altLang="ja-JP" sz="550" b="1" spc="-20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 モイスト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27725D68-0B9A-9D49-91F4-D04B812A2AEB}"/>
              </a:ext>
            </a:extLst>
          </p:cNvPr>
          <p:cNvSpPr/>
          <p:nvPr/>
        </p:nvSpPr>
        <p:spPr>
          <a:xfrm>
            <a:off x="2036998" y="6054462"/>
            <a:ext cx="680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</a:t>
            </a: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ヘア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200">
                <a:solidFill>
                  <a:srgbClr val="D1524F"/>
                </a:solidFill>
              </a:rPr>
              <a:t>ニュートリエント</a:t>
            </a: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2BBD7652-83E8-E54D-B179-36758F71299B}"/>
              </a:ext>
            </a:extLst>
          </p:cNvPr>
          <p:cNvSpPr/>
          <p:nvPr/>
        </p:nvSpPr>
        <p:spPr>
          <a:xfrm>
            <a:off x="453263" y="5674568"/>
            <a:ext cx="15340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くせによるうねりで、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まとまりにくい髪の悩みに</a:t>
            </a:r>
          </a:p>
        </p:txBody>
      </p:sp>
      <p:grpSp>
        <p:nvGrpSpPr>
          <p:cNvPr id="278" name="グループ化 277">
            <a:extLst>
              <a:ext uri="{FF2B5EF4-FFF2-40B4-BE49-F238E27FC236}">
                <a16:creationId xmlns:a16="http://schemas.microsoft.com/office/drawing/2014/main" id="{28798B8C-D526-9748-882A-C1E3B10D16E8}"/>
              </a:ext>
            </a:extLst>
          </p:cNvPr>
          <p:cNvGrpSpPr/>
          <p:nvPr/>
        </p:nvGrpSpPr>
        <p:grpSpPr>
          <a:xfrm>
            <a:off x="460373" y="5249339"/>
            <a:ext cx="2170448" cy="599562"/>
            <a:chOff x="460373" y="5437338"/>
            <a:chExt cx="2170448" cy="599562"/>
          </a:xfrm>
        </p:grpSpPr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D7909C7-B547-8140-991D-EA75F720B415}"/>
                </a:ext>
              </a:extLst>
            </p:cNvPr>
            <p:cNvSpPr/>
            <p:nvPr/>
          </p:nvSpPr>
          <p:spPr>
            <a:xfrm>
              <a:off x="460373" y="5635005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D2524F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アクアヴィア</a:t>
              </a:r>
            </a:p>
          </p:txBody>
        </p:sp>
        <p:pic>
          <p:nvPicPr>
            <p:cNvPr id="151" name="図 150" descr="アイコン&#10;&#10;自動的に生成された説明">
              <a:extLst>
                <a:ext uri="{FF2B5EF4-FFF2-40B4-BE49-F238E27FC236}">
                  <a16:creationId xmlns:a16="http://schemas.microsoft.com/office/drawing/2014/main" id="{0A320378-BDB0-FC47-B267-4154A6C6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707" y="5686361"/>
              <a:ext cx="406400" cy="139700"/>
            </a:xfrm>
            <a:prstGeom prst="rect">
              <a:avLst/>
            </a:prstGeom>
          </p:spPr>
        </p:pic>
        <p:pic>
          <p:nvPicPr>
            <p:cNvPr id="242" name="図 241">
              <a:extLst>
                <a:ext uri="{FF2B5EF4-FFF2-40B4-BE49-F238E27FC236}">
                  <a16:creationId xmlns:a16="http://schemas.microsoft.com/office/drawing/2014/main" id="{171BEB0D-C77A-DC4D-9C64-DEB4C71CE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77056" y="5452404"/>
              <a:ext cx="1409700" cy="215900"/>
            </a:xfrm>
            <a:prstGeom prst="rect">
              <a:avLst/>
            </a:prstGeom>
          </p:spPr>
        </p:pic>
        <p:cxnSp>
          <p:nvCxnSpPr>
            <p:cNvPr id="363" name="直線コネクタ 362">
              <a:extLst>
                <a:ext uri="{FF2B5EF4-FFF2-40B4-BE49-F238E27FC236}">
                  <a16:creationId xmlns:a16="http://schemas.microsoft.com/office/drawing/2014/main" id="{56F89511-7E09-FA49-8DDD-229601A6D20B}"/>
                </a:ext>
              </a:extLst>
            </p:cNvPr>
            <p:cNvCxnSpPr>
              <a:cxnSpLocks/>
            </p:cNvCxnSpPr>
            <p:nvPr/>
          </p:nvCxnSpPr>
          <p:spPr>
            <a:xfrm>
              <a:off x="581415" y="5853828"/>
              <a:ext cx="1431094" cy="0"/>
            </a:xfrm>
            <a:prstGeom prst="line">
              <a:avLst/>
            </a:prstGeom>
            <a:ln w="9525">
              <a:solidFill>
                <a:srgbClr val="E3474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5" name="グループ化 264">
              <a:extLst>
                <a:ext uri="{FF2B5EF4-FFF2-40B4-BE49-F238E27FC236}">
                  <a16:creationId xmlns:a16="http://schemas.microsoft.com/office/drawing/2014/main" id="{35AF29EF-E60C-2747-BA4F-1617A36046A1}"/>
                </a:ext>
              </a:extLst>
            </p:cNvPr>
            <p:cNvGrpSpPr/>
            <p:nvPr/>
          </p:nvGrpSpPr>
          <p:grpSpPr>
            <a:xfrm>
              <a:off x="2066308" y="5437338"/>
              <a:ext cx="564513" cy="599562"/>
              <a:chOff x="3197665" y="5518054"/>
              <a:chExt cx="564513" cy="599562"/>
            </a:xfrm>
          </p:grpSpPr>
          <p:grpSp>
            <p:nvGrpSpPr>
              <p:cNvPr id="244" name="グループ化 243">
                <a:extLst>
                  <a:ext uri="{FF2B5EF4-FFF2-40B4-BE49-F238E27FC236}">
                    <a16:creationId xmlns:a16="http://schemas.microsoft.com/office/drawing/2014/main" id="{F11004E5-6A71-6D41-B6E2-AA420DD44D7B}"/>
                  </a:ext>
                </a:extLst>
              </p:cNvPr>
              <p:cNvGrpSpPr/>
              <p:nvPr/>
            </p:nvGrpSpPr>
            <p:grpSpPr>
              <a:xfrm>
                <a:off x="3197665" y="5535325"/>
                <a:ext cx="432670" cy="582291"/>
                <a:chOff x="3428005" y="5520846"/>
                <a:chExt cx="432670" cy="582291"/>
              </a:xfrm>
            </p:grpSpPr>
            <p:sp>
              <p:nvSpPr>
                <p:cNvPr id="364" name="角丸四角形 363">
                  <a:extLst>
                    <a:ext uri="{FF2B5EF4-FFF2-40B4-BE49-F238E27FC236}">
                      <a16:creationId xmlns:a16="http://schemas.microsoft.com/office/drawing/2014/main" id="{2AAA5643-6C62-DD41-AB09-F5DB2E0D6AF0}"/>
                    </a:ext>
                  </a:extLst>
                </p:cNvPr>
                <p:cNvSpPr/>
                <p:nvPr/>
              </p:nvSpPr>
              <p:spPr>
                <a:xfrm>
                  <a:off x="3435267" y="5520846"/>
                  <a:ext cx="425408" cy="542958"/>
                </a:xfrm>
                <a:prstGeom prst="roundRect">
                  <a:avLst>
                    <a:gd name="adj" fmla="val 8378"/>
                  </a:avLst>
                </a:prstGeom>
                <a:solidFill>
                  <a:srgbClr val="E34749">
                    <a:alpha val="20000"/>
                  </a:srgbClr>
                </a:solidFill>
                <a:ln w="3175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91" name="図 290" descr="ピンクの花&#10;&#10;自動的に生成された説明">
                  <a:extLst>
                    <a:ext uri="{FF2B5EF4-FFF2-40B4-BE49-F238E27FC236}">
                      <a16:creationId xmlns:a16="http://schemas.microsoft.com/office/drawing/2014/main" id="{9926E263-2BA9-5445-AF9F-6349E2ECA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8005" y="5617725"/>
                  <a:ext cx="409862" cy="366719"/>
                </a:xfrm>
                <a:prstGeom prst="rect">
                  <a:avLst/>
                </a:prstGeom>
              </p:spPr>
            </p:pic>
            <p:sp>
              <p:nvSpPr>
                <p:cNvPr id="293" name="正方形/長方形 292">
                  <a:extLst>
                    <a:ext uri="{FF2B5EF4-FFF2-40B4-BE49-F238E27FC236}">
                      <a16:creationId xmlns:a16="http://schemas.microsoft.com/office/drawing/2014/main" id="{6360BC15-76A4-744D-B08E-E6558FA70B10}"/>
                    </a:ext>
                  </a:extLst>
                </p:cNvPr>
                <p:cNvSpPr/>
                <p:nvPr/>
              </p:nvSpPr>
              <p:spPr>
                <a:xfrm>
                  <a:off x="3522911" y="5918471"/>
                  <a:ext cx="261610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ja-JP" altLang="en-US" sz="60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桜</a:t>
                  </a:r>
                </a:p>
              </p:txBody>
            </p:sp>
          </p:grpSp>
          <p:sp>
            <p:nvSpPr>
              <p:cNvPr id="292" name="正方形/長方形 291">
                <a:extLst>
                  <a:ext uri="{FF2B5EF4-FFF2-40B4-BE49-F238E27FC236}">
                    <a16:creationId xmlns:a16="http://schemas.microsoft.com/office/drawing/2014/main" id="{68449238-24E4-3F49-8EC6-229B509BDF9E}"/>
                  </a:ext>
                </a:extLst>
              </p:cNvPr>
              <p:cNvSpPr/>
              <p:nvPr/>
            </p:nvSpPr>
            <p:spPr>
              <a:xfrm>
                <a:off x="3267445" y="5518054"/>
                <a:ext cx="49473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00" b="1">
                    <a:solidFill>
                      <a:srgbClr val="D2524E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</p:grpSp>
      </p:grpSp>
      <p:sp>
        <p:nvSpPr>
          <p:cNvPr id="366" name="正方形/長方形 365">
            <a:extLst>
              <a:ext uri="{FF2B5EF4-FFF2-40B4-BE49-F238E27FC236}">
                <a16:creationId xmlns:a16="http://schemas.microsoft.com/office/drawing/2014/main" id="{1615CBCB-CF38-C24A-BEF7-7C03E5CF72B9}"/>
              </a:ext>
            </a:extLst>
          </p:cNvPr>
          <p:cNvSpPr/>
          <p:nvPr/>
        </p:nvSpPr>
        <p:spPr>
          <a:xfrm>
            <a:off x="1574082" y="6052531"/>
            <a:ext cx="753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</a:t>
            </a:r>
            <a:r>
              <a:rPr lang="ja-JP" altLang="en-US" sz="600" b="1">
                <a:solidFill>
                  <a:srgbClr val="D1524F"/>
                </a:solidFill>
              </a:rPr>
              <a:t>ア</a:t>
            </a:r>
            <a:endParaRPr lang="en-US" altLang="ja-JP" sz="600" b="1" dirty="0">
              <a:solidFill>
                <a:srgbClr val="D1524F"/>
              </a:solidFill>
            </a:endParaRPr>
          </a:p>
          <a:p>
            <a:r>
              <a:rPr lang="ja-JP" altLang="en-US" sz="550" b="1" spc="-200">
                <a:solidFill>
                  <a:srgbClr val="D1524F"/>
                </a:solidFill>
              </a:rPr>
              <a:t>ヘアトリートメント</a:t>
            </a:r>
            <a:endParaRPr lang="en-US" altLang="ja-JP" sz="550" b="1" spc="-20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 モイスト</a:t>
            </a:r>
          </a:p>
        </p:txBody>
      </p: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97F38D6C-3E2C-F746-81D0-206D03272D2C}"/>
              </a:ext>
            </a:extLst>
          </p:cNvPr>
          <p:cNvCxnSpPr>
            <a:cxnSpLocks/>
          </p:cNvCxnSpPr>
          <p:nvPr/>
        </p:nvCxnSpPr>
        <p:spPr>
          <a:xfrm>
            <a:off x="2586938" y="5242610"/>
            <a:ext cx="0" cy="1843596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1" name="図 380">
            <a:extLst>
              <a:ext uri="{FF2B5EF4-FFF2-40B4-BE49-F238E27FC236}">
                <a16:creationId xmlns:a16="http://schemas.microsoft.com/office/drawing/2014/main" id="{C4EAFE40-B62F-3948-85DE-A92D132DCE8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39187" y="1208575"/>
            <a:ext cx="908470" cy="198000"/>
          </a:xfrm>
          <a:prstGeom prst="rect">
            <a:avLst/>
          </a:prstGeom>
        </p:spPr>
      </p:pic>
      <p:cxnSp>
        <p:nvCxnSpPr>
          <p:cNvPr id="382" name="直線コネクタ 381">
            <a:extLst>
              <a:ext uri="{FF2B5EF4-FFF2-40B4-BE49-F238E27FC236}">
                <a16:creationId xmlns:a16="http://schemas.microsoft.com/office/drawing/2014/main" id="{04AC0552-27B8-9F4D-B74B-55073ECA6671}"/>
              </a:ext>
            </a:extLst>
          </p:cNvPr>
          <p:cNvCxnSpPr>
            <a:cxnSpLocks/>
          </p:cNvCxnSpPr>
          <p:nvPr/>
        </p:nvCxnSpPr>
        <p:spPr>
          <a:xfrm>
            <a:off x="4432885" y="1607876"/>
            <a:ext cx="1810855" cy="0"/>
          </a:xfrm>
          <a:prstGeom prst="line">
            <a:avLst/>
          </a:prstGeom>
          <a:ln w="9525">
            <a:solidFill>
              <a:srgbClr val="B8418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直線コネクタ 392">
            <a:extLst>
              <a:ext uri="{FF2B5EF4-FFF2-40B4-BE49-F238E27FC236}">
                <a16:creationId xmlns:a16="http://schemas.microsoft.com/office/drawing/2014/main" id="{E67EE80D-4AF5-774A-ACD6-45B8A5D99AAE}"/>
              </a:ext>
            </a:extLst>
          </p:cNvPr>
          <p:cNvCxnSpPr>
            <a:cxnSpLocks/>
          </p:cNvCxnSpPr>
          <p:nvPr/>
        </p:nvCxnSpPr>
        <p:spPr>
          <a:xfrm>
            <a:off x="4424514" y="3170705"/>
            <a:ext cx="181922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2D89FE5-1018-0845-ABFF-ED87753E51EA}"/>
              </a:ext>
            </a:extLst>
          </p:cNvPr>
          <p:cNvGrpSpPr/>
          <p:nvPr/>
        </p:nvGrpSpPr>
        <p:grpSpPr>
          <a:xfrm>
            <a:off x="4334338" y="3253366"/>
            <a:ext cx="2264045" cy="1954547"/>
            <a:chOff x="4334338" y="3356186"/>
            <a:chExt cx="2264045" cy="1954547"/>
          </a:xfrm>
        </p:grpSpPr>
        <p:sp>
          <p:nvSpPr>
            <p:cNvPr id="418" name="角丸四角形 417">
              <a:extLst>
                <a:ext uri="{FF2B5EF4-FFF2-40B4-BE49-F238E27FC236}">
                  <a16:creationId xmlns:a16="http://schemas.microsoft.com/office/drawing/2014/main" id="{C70A6A6F-C441-D949-8654-5C1FDA674161}"/>
                </a:ext>
              </a:extLst>
            </p:cNvPr>
            <p:cNvSpPr/>
            <p:nvPr/>
          </p:nvSpPr>
          <p:spPr>
            <a:xfrm>
              <a:off x="5766767" y="3803315"/>
              <a:ext cx="476973" cy="619731"/>
            </a:xfrm>
            <a:prstGeom prst="roundRect">
              <a:avLst>
                <a:gd name="adj" fmla="val 8378"/>
              </a:avLst>
            </a:prstGeom>
            <a:solidFill>
              <a:srgbClr val="E8948D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2" name="図 391">
              <a:extLst>
                <a:ext uri="{FF2B5EF4-FFF2-40B4-BE49-F238E27FC236}">
                  <a16:creationId xmlns:a16="http://schemas.microsoft.com/office/drawing/2014/main" id="{96750E35-3487-C740-B239-118AD531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462435" y="3356186"/>
              <a:ext cx="1307571" cy="162000"/>
            </a:xfrm>
            <a:prstGeom prst="rect">
              <a:avLst/>
            </a:prstGeom>
          </p:spPr>
        </p:pic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5898649C-DE8E-C343-AE6A-FA6512CAD97F}"/>
                </a:ext>
              </a:extLst>
            </p:cNvPr>
            <p:cNvSpPr/>
            <p:nvPr/>
          </p:nvSpPr>
          <p:spPr>
            <a:xfrm>
              <a:off x="4334338" y="3546593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BB295F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イミュライズ</a:t>
              </a:r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6C48A174-328A-634D-B398-F89C492CBEB0}"/>
                </a:ext>
              </a:extLst>
            </p:cNvPr>
            <p:cNvSpPr/>
            <p:nvPr/>
          </p:nvSpPr>
          <p:spPr>
            <a:xfrm>
              <a:off x="4344426" y="3777151"/>
              <a:ext cx="1467975" cy="43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カラーやパーマの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ダメージが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  <p:grpSp>
          <p:nvGrpSpPr>
            <p:cNvPr id="417" name="グループ化 416">
              <a:extLst>
                <a:ext uri="{FF2B5EF4-FFF2-40B4-BE49-F238E27FC236}">
                  <a16:creationId xmlns:a16="http://schemas.microsoft.com/office/drawing/2014/main" id="{CA4188AA-A1F9-B343-B899-E923154F5A45}"/>
                </a:ext>
              </a:extLst>
            </p:cNvPr>
            <p:cNvGrpSpPr/>
            <p:nvPr/>
          </p:nvGrpSpPr>
          <p:grpSpPr>
            <a:xfrm>
              <a:off x="4340866" y="4143978"/>
              <a:ext cx="2257517" cy="829096"/>
              <a:chOff x="4152279" y="4079453"/>
              <a:chExt cx="2257517" cy="829096"/>
            </a:xfrm>
          </p:grpSpPr>
          <p:pic>
            <p:nvPicPr>
              <p:cNvPr id="396" name="図 395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E04E864-4DE3-3846-94BC-B98FD471E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9161" y="4555779"/>
                <a:ext cx="396240" cy="320040"/>
              </a:xfrm>
              <a:prstGeom prst="rect">
                <a:avLst/>
              </a:prstGeom>
            </p:spPr>
          </p:pic>
          <p:pic>
            <p:nvPicPr>
              <p:cNvPr id="397" name="図 396" descr="洗面道具, 座る, テーブル, 暗い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AE6ACEF-2808-2C4F-ACF2-F53C4308E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7426" y="4079453"/>
                <a:ext cx="411480" cy="822960"/>
              </a:xfrm>
              <a:prstGeom prst="rect">
                <a:avLst/>
              </a:prstGeom>
            </p:spPr>
          </p:pic>
          <p:pic>
            <p:nvPicPr>
              <p:cNvPr id="398" name="図 397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B95D782-4228-8344-A056-2B369974D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8588" y="4493143"/>
                <a:ext cx="381000" cy="381000"/>
              </a:xfrm>
              <a:prstGeom prst="rect">
                <a:avLst/>
              </a:prstGeom>
            </p:spPr>
          </p:pic>
          <p:sp>
            <p:nvSpPr>
              <p:cNvPr id="400" name="正方形/長方形 399">
                <a:extLst>
                  <a:ext uri="{FF2B5EF4-FFF2-40B4-BE49-F238E27FC236}">
                    <a16:creationId xmlns:a16="http://schemas.microsoft.com/office/drawing/2014/main" id="{C9BCE3AD-D297-F44D-B44E-3C942D58F491}"/>
                  </a:ext>
                </a:extLst>
              </p:cNvPr>
              <p:cNvSpPr/>
              <p:nvPr/>
            </p:nvSpPr>
            <p:spPr>
              <a:xfrm>
                <a:off x="4152279" y="4631550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シャンプー</a:t>
                </a:r>
              </a:p>
            </p:txBody>
          </p:sp>
          <p:sp>
            <p:nvSpPr>
              <p:cNvPr id="401" name="正方形/長方形 400">
                <a:extLst>
                  <a:ext uri="{FF2B5EF4-FFF2-40B4-BE49-F238E27FC236}">
                    <a16:creationId xmlns:a16="http://schemas.microsoft.com/office/drawing/2014/main" id="{681B2A20-60DB-0143-9657-B64325908C9B}"/>
                  </a:ext>
                </a:extLst>
              </p:cNvPr>
              <p:cNvSpPr/>
              <p:nvPr/>
            </p:nvSpPr>
            <p:spPr>
              <a:xfrm>
                <a:off x="4864110" y="4277392"/>
                <a:ext cx="9525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ヘアトリートメント</a:t>
                </a:r>
              </a:p>
            </p:txBody>
          </p:sp>
          <p:sp>
            <p:nvSpPr>
              <p:cNvPr id="402" name="正方形/長方形 401">
                <a:extLst>
                  <a:ext uri="{FF2B5EF4-FFF2-40B4-BE49-F238E27FC236}">
                    <a16:creationId xmlns:a16="http://schemas.microsoft.com/office/drawing/2014/main" id="{035C7BED-1C16-7B44-BFC0-83E2B67778E2}"/>
                  </a:ext>
                </a:extLst>
              </p:cNvPr>
              <p:cNvSpPr/>
              <p:nvPr/>
            </p:nvSpPr>
            <p:spPr>
              <a:xfrm>
                <a:off x="5457240" y="4341788"/>
                <a:ext cx="9525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ヘアニュートリエント</a:t>
                </a:r>
              </a:p>
            </p:txBody>
          </p:sp>
        </p:grpSp>
        <p:pic>
          <p:nvPicPr>
            <p:cNvPr id="403" name="図 402" descr="アイコン&#10;&#10;自動的に生成された説明">
              <a:extLst>
                <a:ext uri="{FF2B5EF4-FFF2-40B4-BE49-F238E27FC236}">
                  <a16:creationId xmlns:a16="http://schemas.microsoft.com/office/drawing/2014/main" id="{988553BB-40BE-F74E-8B0D-F8BA89B2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626" y="3595667"/>
              <a:ext cx="876300" cy="139700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04243F5-4EEF-6847-A9B9-C7692E16AC4D}"/>
                </a:ext>
              </a:extLst>
            </p:cNvPr>
            <p:cNvGrpSpPr/>
            <p:nvPr/>
          </p:nvGrpSpPr>
          <p:grpSpPr>
            <a:xfrm>
              <a:off x="4377958" y="4964484"/>
              <a:ext cx="1942865" cy="346249"/>
              <a:chOff x="4256606" y="5043211"/>
              <a:chExt cx="1942865" cy="346249"/>
            </a:xfrm>
          </p:grpSpPr>
          <p:sp>
            <p:nvSpPr>
              <p:cNvPr id="312" name="正方形/長方形 311">
                <a:extLst>
                  <a:ext uri="{FF2B5EF4-FFF2-40B4-BE49-F238E27FC236}">
                    <a16:creationId xmlns:a16="http://schemas.microsoft.com/office/drawing/2014/main" id="{65B9152A-09D4-E44A-B230-C1366D07AD4F}"/>
                  </a:ext>
                </a:extLst>
              </p:cNvPr>
              <p:cNvSpPr/>
              <p:nvPr/>
            </p:nvSpPr>
            <p:spPr>
              <a:xfrm>
                <a:off x="4971644" y="5052492"/>
                <a:ext cx="642786" cy="331200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" name="正方形/長方形 313">
                <a:extLst>
                  <a:ext uri="{FF2B5EF4-FFF2-40B4-BE49-F238E27FC236}">
                    <a16:creationId xmlns:a16="http://schemas.microsoft.com/office/drawing/2014/main" id="{B606A533-DD56-E646-848A-F7A3EA86C14F}"/>
                  </a:ext>
                </a:extLst>
              </p:cNvPr>
              <p:cNvSpPr/>
              <p:nvPr/>
            </p:nvSpPr>
            <p:spPr>
              <a:xfrm>
                <a:off x="5645065" y="5052492"/>
                <a:ext cx="488910" cy="331200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5" name="正方形/長方形 414">
                <a:extLst>
                  <a:ext uri="{FF2B5EF4-FFF2-40B4-BE49-F238E27FC236}">
                    <a16:creationId xmlns:a16="http://schemas.microsoft.com/office/drawing/2014/main" id="{61781710-3E73-F74B-BA98-992672C5460E}"/>
                  </a:ext>
                </a:extLst>
              </p:cNvPr>
              <p:cNvSpPr/>
              <p:nvPr/>
            </p:nvSpPr>
            <p:spPr>
              <a:xfrm>
                <a:off x="4300549" y="5052492"/>
                <a:ext cx="623692" cy="332831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4" name="正方形/長方形 403">
                <a:extLst>
                  <a:ext uri="{FF2B5EF4-FFF2-40B4-BE49-F238E27FC236}">
                    <a16:creationId xmlns:a16="http://schemas.microsoft.com/office/drawing/2014/main" id="{9D558C4C-5BC6-BE41-86A2-66683701AF51}"/>
                  </a:ext>
                </a:extLst>
              </p:cNvPr>
              <p:cNvSpPr/>
              <p:nvPr/>
            </p:nvSpPr>
            <p:spPr>
              <a:xfrm>
                <a:off x="4256606" y="5043211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05" name="正方形/長方形 404">
                <a:extLst>
                  <a:ext uri="{FF2B5EF4-FFF2-40B4-BE49-F238E27FC236}">
                    <a16:creationId xmlns:a16="http://schemas.microsoft.com/office/drawing/2014/main" id="{6F54DB2C-46FF-754E-BB2D-BBBE2C81FEA2}"/>
                  </a:ext>
                </a:extLst>
              </p:cNvPr>
              <p:cNvSpPr/>
              <p:nvPr/>
            </p:nvSpPr>
            <p:spPr>
              <a:xfrm>
                <a:off x="4463760" y="504321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3,850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5,830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7" name="正方形/長方形 406">
                <a:extLst>
                  <a:ext uri="{FF2B5EF4-FFF2-40B4-BE49-F238E27FC236}">
                    <a16:creationId xmlns:a16="http://schemas.microsoft.com/office/drawing/2014/main" id="{156F77FD-B4E3-244E-A296-4A6678D6930D}"/>
                  </a:ext>
                </a:extLst>
              </p:cNvPr>
              <p:cNvSpPr/>
              <p:nvPr/>
            </p:nvSpPr>
            <p:spPr>
              <a:xfrm>
                <a:off x="5169917" y="504321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4,950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7,480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11,220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8" name="正方形/長方形 407">
                <a:extLst>
                  <a:ext uri="{FF2B5EF4-FFF2-40B4-BE49-F238E27FC236}">
                    <a16:creationId xmlns:a16="http://schemas.microsoft.com/office/drawing/2014/main" id="{E66CF945-7D42-2444-A16F-D9FDCFF25398}"/>
                  </a:ext>
                </a:extLst>
              </p:cNvPr>
              <p:cNvSpPr/>
              <p:nvPr/>
            </p:nvSpPr>
            <p:spPr>
              <a:xfrm>
                <a:off x="5562353" y="5050680"/>
                <a:ext cx="584924" cy="17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150g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9" name="正方形/長方形 408">
                <a:extLst>
                  <a:ext uri="{FF2B5EF4-FFF2-40B4-BE49-F238E27FC236}">
                    <a16:creationId xmlns:a16="http://schemas.microsoft.com/office/drawing/2014/main" id="{1A2D52C0-B06B-5E4E-BADE-289FC6E18B45}"/>
                  </a:ext>
                </a:extLst>
              </p:cNvPr>
              <p:cNvSpPr/>
              <p:nvPr/>
            </p:nvSpPr>
            <p:spPr>
              <a:xfrm>
                <a:off x="5687586" y="5046202"/>
                <a:ext cx="511885" cy="17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5,500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  <p:pic>
          <p:nvPicPr>
            <p:cNvPr id="410" name="図 409" descr="ピンクの花&#10;&#10;自動的に生成された説明">
              <a:extLst>
                <a:ext uri="{FF2B5EF4-FFF2-40B4-BE49-F238E27FC236}">
                  <a16:creationId xmlns:a16="http://schemas.microsoft.com/office/drawing/2014/main" id="{043B84EA-A454-E947-BD8F-3149CAF3B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726053" y="3913987"/>
              <a:ext cx="566371" cy="413886"/>
            </a:xfrm>
            <a:prstGeom prst="rect">
              <a:avLst/>
            </a:prstGeom>
          </p:spPr>
        </p:pic>
        <p:sp>
          <p:nvSpPr>
            <p:cNvPr id="411" name="正方形/長方形 410">
              <a:extLst>
                <a:ext uri="{FF2B5EF4-FFF2-40B4-BE49-F238E27FC236}">
                  <a16:creationId xmlns:a16="http://schemas.microsoft.com/office/drawing/2014/main" id="{DC96668B-2529-D248-9390-B0031BC74A7D}"/>
                </a:ext>
              </a:extLst>
            </p:cNvPr>
            <p:cNvSpPr/>
            <p:nvPr/>
          </p:nvSpPr>
          <p:spPr>
            <a:xfrm>
              <a:off x="5852786" y="3795279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B3275C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12" name="正方形/長方形 411">
              <a:extLst>
                <a:ext uri="{FF2B5EF4-FFF2-40B4-BE49-F238E27FC236}">
                  <a16:creationId xmlns:a16="http://schemas.microsoft.com/office/drawing/2014/main" id="{08B883F6-E2D2-314D-88CB-8A6CF6673833}"/>
                </a:ext>
              </a:extLst>
            </p:cNvPr>
            <p:cNvSpPr/>
            <p:nvPr/>
          </p:nvSpPr>
          <p:spPr>
            <a:xfrm>
              <a:off x="5679144" y="4263379"/>
              <a:ext cx="64633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ローズ・ド・メイ</a:t>
              </a:r>
            </a:p>
          </p:txBody>
        </p:sp>
        <p:cxnSp>
          <p:nvCxnSpPr>
            <p:cNvPr id="413" name="直線コネクタ 412">
              <a:extLst>
                <a:ext uri="{FF2B5EF4-FFF2-40B4-BE49-F238E27FC236}">
                  <a16:creationId xmlns:a16="http://schemas.microsoft.com/office/drawing/2014/main" id="{B47E954E-34F5-BF4F-801F-E6C032B44254}"/>
                </a:ext>
              </a:extLst>
            </p:cNvPr>
            <p:cNvCxnSpPr>
              <a:cxnSpLocks/>
            </p:cNvCxnSpPr>
            <p:nvPr/>
          </p:nvCxnSpPr>
          <p:spPr>
            <a:xfrm>
              <a:off x="4432687" y="3759976"/>
              <a:ext cx="1810855" cy="0"/>
            </a:xfrm>
            <a:prstGeom prst="line">
              <a:avLst/>
            </a:prstGeom>
            <a:ln w="9525">
              <a:solidFill>
                <a:srgbClr val="CC005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0" name="直線コネクタ 419">
            <a:extLst>
              <a:ext uri="{FF2B5EF4-FFF2-40B4-BE49-F238E27FC236}">
                <a16:creationId xmlns:a16="http://schemas.microsoft.com/office/drawing/2014/main" id="{372E2DC9-E218-6740-A438-126C5444CA9A}"/>
              </a:ext>
            </a:extLst>
          </p:cNvPr>
          <p:cNvCxnSpPr>
            <a:cxnSpLocks/>
          </p:cNvCxnSpPr>
          <p:nvPr/>
        </p:nvCxnSpPr>
        <p:spPr>
          <a:xfrm>
            <a:off x="4424514" y="5263523"/>
            <a:ext cx="181922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EF6897F5-B5DF-3049-B2E2-3148E3637AC5}"/>
              </a:ext>
            </a:extLst>
          </p:cNvPr>
          <p:cNvSpPr txBox="1"/>
          <p:nvPr/>
        </p:nvSpPr>
        <p:spPr>
          <a:xfrm>
            <a:off x="6291717" y="177678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CEBBFA6-5F12-1047-A43C-209218E62D46}"/>
              </a:ext>
            </a:extLst>
          </p:cNvPr>
          <p:cNvGrpSpPr/>
          <p:nvPr/>
        </p:nvGrpSpPr>
        <p:grpSpPr>
          <a:xfrm>
            <a:off x="4353525" y="5375686"/>
            <a:ext cx="1918349" cy="619737"/>
            <a:chOff x="4283853" y="5497251"/>
            <a:chExt cx="1918349" cy="619737"/>
          </a:xfrm>
        </p:grpSpPr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17DC5CE8-2977-2345-BBFE-162238F4F323}"/>
                </a:ext>
              </a:extLst>
            </p:cNvPr>
            <p:cNvSpPr/>
            <p:nvPr/>
          </p:nvSpPr>
          <p:spPr>
            <a:xfrm>
              <a:off x="4291763" y="5909239"/>
              <a:ext cx="1910439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まとまりの悪さが気になりだした方へ</a:t>
              </a:r>
            </a:p>
          </p:txBody>
        </p:sp>
        <p:pic>
          <p:nvPicPr>
            <p:cNvPr id="235" name="図 234" descr="アイコン&#10;&#10;自動的に生成された説明">
              <a:extLst>
                <a:ext uri="{FF2B5EF4-FFF2-40B4-BE49-F238E27FC236}">
                  <a16:creationId xmlns:a16="http://schemas.microsoft.com/office/drawing/2014/main" id="{5074D193-7BBF-1C4D-8723-F5FAEFBC0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8427" y="5726868"/>
              <a:ext cx="469900" cy="139700"/>
            </a:xfrm>
            <a:prstGeom prst="rect">
              <a:avLst/>
            </a:prstGeom>
          </p:spPr>
        </p:pic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8860F26F-658A-694D-A7F9-6A61A16844D1}"/>
                </a:ext>
              </a:extLst>
            </p:cNvPr>
            <p:cNvSpPr/>
            <p:nvPr/>
          </p:nvSpPr>
          <p:spPr>
            <a:xfrm>
              <a:off x="4283853" y="5678653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A24035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タイムサージ</a:t>
              </a:r>
            </a:p>
          </p:txBody>
        </p:sp>
        <p:pic>
          <p:nvPicPr>
            <p:cNvPr id="423" name="図 422">
              <a:extLst>
                <a:ext uri="{FF2B5EF4-FFF2-40B4-BE49-F238E27FC236}">
                  <a16:creationId xmlns:a16="http://schemas.microsoft.com/office/drawing/2014/main" id="{D562FD52-9D6E-0447-AD06-2D6D574D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4386739" y="5497251"/>
              <a:ext cx="1377000" cy="162000"/>
            </a:xfrm>
            <a:prstGeom prst="rect">
              <a:avLst/>
            </a:prstGeom>
          </p:spPr>
        </p:pic>
        <p:cxnSp>
          <p:nvCxnSpPr>
            <p:cNvPr id="424" name="直線コネクタ 423">
              <a:extLst>
                <a:ext uri="{FF2B5EF4-FFF2-40B4-BE49-F238E27FC236}">
                  <a16:creationId xmlns:a16="http://schemas.microsoft.com/office/drawing/2014/main" id="{6F846060-A317-E14B-8A1D-E28B7142D16C}"/>
                </a:ext>
              </a:extLst>
            </p:cNvPr>
            <p:cNvCxnSpPr>
              <a:cxnSpLocks/>
            </p:cNvCxnSpPr>
            <p:nvPr/>
          </p:nvCxnSpPr>
          <p:spPr>
            <a:xfrm>
              <a:off x="4354738" y="5892224"/>
              <a:ext cx="1810855" cy="0"/>
            </a:xfrm>
            <a:prstGeom prst="line">
              <a:avLst/>
            </a:prstGeom>
            <a:ln w="9525">
              <a:solidFill>
                <a:srgbClr val="AF372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6" name="正方形/長方形 425">
            <a:extLst>
              <a:ext uri="{FF2B5EF4-FFF2-40B4-BE49-F238E27FC236}">
                <a16:creationId xmlns:a16="http://schemas.microsoft.com/office/drawing/2014/main" id="{460570AC-F024-9C4C-BF02-E042A7589BD7}"/>
              </a:ext>
            </a:extLst>
          </p:cNvPr>
          <p:cNvSpPr/>
          <p:nvPr/>
        </p:nvSpPr>
        <p:spPr>
          <a:xfrm>
            <a:off x="1358684" y="2741129"/>
            <a:ext cx="766800" cy="332831"/>
          </a:xfrm>
          <a:prstGeom prst="rect">
            <a:avLst/>
          </a:prstGeom>
          <a:solidFill>
            <a:srgbClr val="E894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30513D6-B39D-C74C-88A2-B603B21A1CDC}"/>
              </a:ext>
            </a:extLst>
          </p:cNvPr>
          <p:cNvGrpSpPr/>
          <p:nvPr/>
        </p:nvGrpSpPr>
        <p:grpSpPr>
          <a:xfrm>
            <a:off x="2333920" y="1105205"/>
            <a:ext cx="1727098" cy="1979981"/>
            <a:chOff x="2299084" y="1191600"/>
            <a:chExt cx="1727098" cy="1979981"/>
          </a:xfrm>
        </p:grpSpPr>
        <p:grpSp>
          <p:nvGrpSpPr>
            <p:cNvPr id="161" name="グループ化 160">
              <a:extLst>
                <a:ext uri="{FF2B5EF4-FFF2-40B4-BE49-F238E27FC236}">
                  <a16:creationId xmlns:a16="http://schemas.microsoft.com/office/drawing/2014/main" id="{308B526D-2BE5-6F42-A9CC-86A0B2F4126F}"/>
                </a:ext>
              </a:extLst>
            </p:cNvPr>
            <p:cNvGrpSpPr/>
            <p:nvPr/>
          </p:nvGrpSpPr>
          <p:grpSpPr>
            <a:xfrm>
              <a:off x="2382517" y="2825332"/>
              <a:ext cx="1583878" cy="346249"/>
              <a:chOff x="2356390" y="2950048"/>
              <a:chExt cx="1583878" cy="346249"/>
            </a:xfrm>
          </p:grpSpPr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7879A05B-82DC-7C4C-B249-60809B8C74AA}"/>
                  </a:ext>
                </a:extLst>
              </p:cNvPr>
              <p:cNvSpPr/>
              <p:nvPr/>
            </p:nvSpPr>
            <p:spPr>
              <a:xfrm>
                <a:off x="2382160" y="2954694"/>
                <a:ext cx="684000" cy="332831"/>
              </a:xfrm>
              <a:prstGeom prst="rect">
                <a:avLst/>
              </a:prstGeom>
              <a:solidFill>
                <a:srgbClr val="E6317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2" name="正方形/長方形 191">
                <a:extLst>
                  <a:ext uri="{FF2B5EF4-FFF2-40B4-BE49-F238E27FC236}">
                    <a16:creationId xmlns:a16="http://schemas.microsoft.com/office/drawing/2014/main" id="{FE13C993-BE54-814B-A977-C912DB8660C6}"/>
                  </a:ext>
                </a:extLst>
              </p:cNvPr>
              <p:cNvSpPr/>
              <p:nvPr/>
            </p:nvSpPr>
            <p:spPr>
              <a:xfrm>
                <a:off x="2356390" y="2950048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193" name="正方形/長方形 192">
                <a:extLst>
                  <a:ext uri="{FF2B5EF4-FFF2-40B4-BE49-F238E27FC236}">
                    <a16:creationId xmlns:a16="http://schemas.microsoft.com/office/drawing/2014/main" id="{F19DC430-7BE5-A641-A32C-77A28830CFF2}"/>
                  </a:ext>
                </a:extLst>
              </p:cNvPr>
              <p:cNvSpPr/>
              <p:nvPr/>
            </p:nvSpPr>
            <p:spPr>
              <a:xfrm>
                <a:off x="2581674" y="2950048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195" name="正方形/長方形 194">
                <a:extLst>
                  <a:ext uri="{FF2B5EF4-FFF2-40B4-BE49-F238E27FC236}">
                    <a16:creationId xmlns:a16="http://schemas.microsoft.com/office/drawing/2014/main" id="{C0DF6D09-DAF4-4F4A-B461-FDC257CCF360}"/>
                  </a:ext>
                </a:extLst>
              </p:cNvPr>
              <p:cNvSpPr/>
              <p:nvPr/>
            </p:nvSpPr>
            <p:spPr>
              <a:xfrm>
                <a:off x="3428383" y="2950048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D8751E86-AC3B-6C4C-A9B1-BFB3437360CC}"/>
                </a:ext>
              </a:extLst>
            </p:cNvPr>
            <p:cNvGrpSpPr/>
            <p:nvPr/>
          </p:nvGrpSpPr>
          <p:grpSpPr>
            <a:xfrm>
              <a:off x="2299084" y="1191600"/>
              <a:ext cx="1727098" cy="1651572"/>
              <a:chOff x="2272957" y="1316316"/>
              <a:chExt cx="1727098" cy="1651572"/>
            </a:xfrm>
          </p:grpSpPr>
          <p:sp>
            <p:nvSpPr>
              <p:cNvPr id="29" name="角丸四角形 28">
                <a:extLst>
                  <a:ext uri="{FF2B5EF4-FFF2-40B4-BE49-F238E27FC236}">
                    <a16:creationId xmlns:a16="http://schemas.microsoft.com/office/drawing/2014/main" id="{93DBEA82-01A9-2B42-A3E3-E52193AA735F}"/>
                  </a:ext>
                </a:extLst>
              </p:cNvPr>
              <p:cNvSpPr/>
              <p:nvPr/>
            </p:nvSpPr>
            <p:spPr>
              <a:xfrm>
                <a:off x="3551422" y="1709707"/>
                <a:ext cx="379405" cy="542958"/>
              </a:xfrm>
              <a:prstGeom prst="roundRect">
                <a:avLst>
                  <a:gd name="adj" fmla="val 8378"/>
                </a:avLst>
              </a:prstGeom>
              <a:solidFill>
                <a:srgbClr val="E63177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63" name="図 162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E9874A3-84E9-D145-A9C9-61993840E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055" y="2543438"/>
                <a:ext cx="381000" cy="381000"/>
              </a:xfrm>
              <a:prstGeom prst="rect">
                <a:avLst/>
              </a:prstGeom>
            </p:spPr>
          </p:pic>
          <p:pic>
            <p:nvPicPr>
              <p:cNvPr id="164" name="図 163" descr="台の上にある花瓶&#10;&#10;低い精度で自動的に生成された説明">
                <a:extLst>
                  <a:ext uri="{FF2B5EF4-FFF2-40B4-BE49-F238E27FC236}">
                    <a16:creationId xmlns:a16="http://schemas.microsoft.com/office/drawing/2014/main" id="{507C2D17-AB3B-D74D-9757-6C7F7BCF4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08655" y="2129951"/>
                <a:ext cx="411480" cy="822960"/>
              </a:xfrm>
              <a:prstGeom prst="rect">
                <a:avLst/>
              </a:prstGeom>
            </p:spPr>
          </p:pic>
          <p:sp>
            <p:nvSpPr>
              <p:cNvPr id="165" name="正方形/長方形 164">
                <a:extLst>
                  <a:ext uri="{FF2B5EF4-FFF2-40B4-BE49-F238E27FC236}">
                    <a16:creationId xmlns:a16="http://schemas.microsoft.com/office/drawing/2014/main" id="{AF57D782-C35E-B742-9B95-EA6806A23BF2}"/>
                  </a:ext>
                </a:extLst>
              </p:cNvPr>
              <p:cNvSpPr/>
              <p:nvPr/>
            </p:nvSpPr>
            <p:spPr>
              <a:xfrm>
                <a:off x="2303943" y="2690889"/>
                <a:ext cx="62376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00">
                    <a:solidFill>
                      <a:srgbClr val="D44478"/>
                    </a:solidFill>
                  </a:rPr>
                  <a:t>フィルメロウ</a:t>
                </a:r>
              </a:p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シャンプー</a:t>
                </a:r>
              </a:p>
            </p:txBody>
          </p:sp>
          <p:sp>
            <p:nvSpPr>
              <p:cNvPr id="166" name="正方形/長方形 165">
                <a:extLst>
                  <a:ext uri="{FF2B5EF4-FFF2-40B4-BE49-F238E27FC236}">
                    <a16:creationId xmlns:a16="http://schemas.microsoft.com/office/drawing/2014/main" id="{945E6765-9A70-D94C-82DF-99491EB4FCD1}"/>
                  </a:ext>
                </a:extLst>
              </p:cNvPr>
              <p:cNvSpPr/>
              <p:nvPr/>
            </p:nvSpPr>
            <p:spPr>
              <a:xfrm>
                <a:off x="3087632" y="2683223"/>
                <a:ext cx="69928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00">
                    <a:solidFill>
                      <a:srgbClr val="D44478"/>
                    </a:solidFill>
                  </a:rPr>
                  <a:t>フィルメロウ</a:t>
                </a:r>
              </a:p>
              <a:p>
                <a:r>
                  <a:rPr lang="ja-JP" altLang="en-US" sz="600" b="1" spc="-170">
                    <a:solidFill>
                      <a:srgbClr val="D44478"/>
                    </a:solidFill>
                  </a:rPr>
                  <a:t>ヘアトリートメント</a:t>
                </a:r>
              </a:p>
            </p:txBody>
          </p:sp>
          <p:sp>
            <p:nvSpPr>
              <p:cNvPr id="201" name="正方形/長方形 200">
                <a:extLst>
                  <a:ext uri="{FF2B5EF4-FFF2-40B4-BE49-F238E27FC236}">
                    <a16:creationId xmlns:a16="http://schemas.microsoft.com/office/drawing/2014/main" id="{1288A3CA-D818-D246-88C8-96B068C427D6}"/>
                  </a:ext>
                </a:extLst>
              </p:cNvPr>
              <p:cNvSpPr/>
              <p:nvPr/>
            </p:nvSpPr>
            <p:spPr>
              <a:xfrm>
                <a:off x="2272957" y="1484431"/>
                <a:ext cx="87716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900" b="1">
                    <a:solidFill>
                      <a:srgbClr val="D44478"/>
                    </a:solidFill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フィルメロウ</a:t>
                </a:r>
              </a:p>
            </p:txBody>
          </p:sp>
          <p:sp>
            <p:nvSpPr>
              <p:cNvPr id="202" name="正方形/長方形 201">
                <a:extLst>
                  <a:ext uri="{FF2B5EF4-FFF2-40B4-BE49-F238E27FC236}">
                    <a16:creationId xmlns:a16="http://schemas.microsoft.com/office/drawing/2014/main" id="{14713BE7-AA80-9643-A3A6-96F3A2E6A637}"/>
                  </a:ext>
                </a:extLst>
              </p:cNvPr>
              <p:cNvSpPr/>
              <p:nvPr/>
            </p:nvSpPr>
            <p:spPr>
              <a:xfrm>
                <a:off x="2285053" y="1709234"/>
                <a:ext cx="1446469" cy="438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ブローや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ヘアアイロンなどの</a:t>
                </a: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熱で硬くなった髪の悩みに</a:t>
                </a:r>
              </a:p>
            </p:txBody>
          </p:sp>
          <p:pic>
            <p:nvPicPr>
              <p:cNvPr id="204" name="図 203" descr="アイコン&#10;&#10;自動的に生成された説明">
                <a:extLst>
                  <a:ext uri="{FF2B5EF4-FFF2-40B4-BE49-F238E27FC236}">
                    <a16:creationId xmlns:a16="http://schemas.microsoft.com/office/drawing/2014/main" id="{133EE24A-6B0B-554F-85C4-91BBBA1FB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0572" y="1529302"/>
                <a:ext cx="469900" cy="139701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1D60A3B0-EBBA-664E-BD2E-94C07CC94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2161" y="1316316"/>
                <a:ext cx="1411714" cy="162000"/>
              </a:xfrm>
              <a:prstGeom prst="rect">
                <a:avLst/>
              </a:prstGeom>
            </p:spPr>
          </p:pic>
          <p:sp>
            <p:nvSpPr>
              <p:cNvPr id="287" name="正方形/長方形 286">
                <a:extLst>
                  <a:ext uri="{FF2B5EF4-FFF2-40B4-BE49-F238E27FC236}">
                    <a16:creationId xmlns:a16="http://schemas.microsoft.com/office/drawing/2014/main" id="{FA8DC784-3001-2141-8EF4-C70120FA38AA}"/>
                  </a:ext>
                </a:extLst>
              </p:cNvPr>
              <p:cNvSpPr/>
              <p:nvPr/>
            </p:nvSpPr>
            <p:spPr>
              <a:xfrm>
                <a:off x="3533436" y="2086028"/>
                <a:ext cx="415498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赤薔薇</a:t>
                </a:r>
              </a:p>
            </p:txBody>
          </p:sp>
          <p:sp>
            <p:nvSpPr>
              <p:cNvPr id="285" name="正方形/長方形 284">
                <a:extLst>
                  <a:ext uri="{FF2B5EF4-FFF2-40B4-BE49-F238E27FC236}">
                    <a16:creationId xmlns:a16="http://schemas.microsoft.com/office/drawing/2014/main" id="{A02D671B-205F-7241-88FD-AFE35DA27434}"/>
                  </a:ext>
                </a:extLst>
              </p:cNvPr>
              <p:cNvSpPr/>
              <p:nvPr/>
            </p:nvSpPr>
            <p:spPr>
              <a:xfrm>
                <a:off x="3592392" y="1690779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D4447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AD6D281A-9EF7-F644-B228-C4997F5F6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0696" y="1691618"/>
                <a:ext cx="1549400" cy="0"/>
              </a:xfrm>
              <a:prstGeom prst="line">
                <a:avLst/>
              </a:prstGeom>
              <a:ln w="9525">
                <a:solidFill>
                  <a:srgbClr val="E6317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7" name="正方形/長方形 426">
              <a:extLst>
                <a:ext uri="{FF2B5EF4-FFF2-40B4-BE49-F238E27FC236}">
                  <a16:creationId xmlns:a16="http://schemas.microsoft.com/office/drawing/2014/main" id="{4C4E4DDC-184E-944F-A293-41DB0EC931DA}"/>
                </a:ext>
              </a:extLst>
            </p:cNvPr>
            <p:cNvSpPr/>
            <p:nvPr/>
          </p:nvSpPr>
          <p:spPr>
            <a:xfrm>
              <a:off x="3222657" y="2828871"/>
              <a:ext cx="734790" cy="332831"/>
            </a:xfrm>
            <a:prstGeom prst="rect">
              <a:avLst/>
            </a:prstGeom>
            <a:solidFill>
              <a:srgbClr val="E6317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9" name="正方形/長方形 428">
            <a:extLst>
              <a:ext uri="{FF2B5EF4-FFF2-40B4-BE49-F238E27FC236}">
                <a16:creationId xmlns:a16="http://schemas.microsoft.com/office/drawing/2014/main" id="{892E3D4D-FE35-6D4F-A274-BFDCC635E3A2}"/>
              </a:ext>
            </a:extLst>
          </p:cNvPr>
          <p:cNvSpPr/>
          <p:nvPr/>
        </p:nvSpPr>
        <p:spPr>
          <a:xfrm>
            <a:off x="3270697" y="4727656"/>
            <a:ext cx="724261" cy="332831"/>
          </a:xfrm>
          <a:prstGeom prst="rect">
            <a:avLst/>
          </a:prstGeom>
          <a:solidFill>
            <a:srgbClr val="D950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四角形&#10;&#10;中程度の精度で自動的に生成された説明">
            <a:extLst>
              <a:ext uri="{FF2B5EF4-FFF2-40B4-BE49-F238E27FC236}">
                <a16:creationId xmlns:a16="http://schemas.microsoft.com/office/drawing/2014/main" id="{1F19F88A-0FA3-6448-B400-6BD6B8F007F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550021" y="584787"/>
            <a:ext cx="3702615" cy="419100"/>
          </a:xfrm>
          <a:prstGeom prst="rect">
            <a:avLst/>
          </a:prstGeom>
        </p:spPr>
      </p:pic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6569D634-9837-0B4B-80E5-6330128DA70A}"/>
              </a:ext>
            </a:extLst>
          </p:cNvPr>
          <p:cNvSpPr/>
          <p:nvPr/>
        </p:nvSpPr>
        <p:spPr>
          <a:xfrm>
            <a:off x="7677354" y="579006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スカルプケア</a:t>
            </a:r>
            <a:r>
              <a:rPr lang="ja-JP" altLang="en-US" sz="8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sp>
        <p:nvSpPr>
          <p:cNvPr id="274" name="正方形/長方形 273">
            <a:extLst>
              <a:ext uri="{FF2B5EF4-FFF2-40B4-BE49-F238E27FC236}">
                <a16:creationId xmlns:a16="http://schemas.microsoft.com/office/drawing/2014/main" id="{2F794890-13D3-344D-9488-FD0CE0EC2DBC}"/>
              </a:ext>
            </a:extLst>
          </p:cNvPr>
          <p:cNvSpPr/>
          <p:nvPr/>
        </p:nvSpPr>
        <p:spPr>
          <a:xfrm>
            <a:off x="7574762" y="811814"/>
            <a:ext cx="17235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健やかな地肌づくりで美しい髪へ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6795E09-B9DF-FC47-8362-284438D2705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691675" y="1104035"/>
            <a:ext cx="1134000" cy="16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CABF34D-8751-1546-989A-C9E63EB8BA2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09130" y="1104035"/>
            <a:ext cx="1377000" cy="162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BA7F9C2-50EE-264C-BD61-67642B0A1F1B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691675" y="3269791"/>
            <a:ext cx="1458000" cy="1620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6FFE73FB-517B-BE4C-84BC-C2E855B7706C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513356" y="5644889"/>
            <a:ext cx="1022854" cy="153978"/>
          </a:xfrm>
          <a:prstGeom prst="rect">
            <a:avLst/>
          </a:prstGeom>
        </p:spPr>
      </p:pic>
      <p:cxnSp>
        <p:nvCxnSpPr>
          <p:cNvPr id="331" name="直線コネクタ 330">
            <a:extLst>
              <a:ext uri="{FF2B5EF4-FFF2-40B4-BE49-F238E27FC236}">
                <a16:creationId xmlns:a16="http://schemas.microsoft.com/office/drawing/2014/main" id="{1C3E98AA-3355-DA4E-8CDF-ABD202B3B653}"/>
              </a:ext>
            </a:extLst>
          </p:cNvPr>
          <p:cNvCxnSpPr>
            <a:cxnSpLocks/>
          </p:cNvCxnSpPr>
          <p:nvPr/>
        </p:nvCxnSpPr>
        <p:spPr>
          <a:xfrm>
            <a:off x="6671061" y="1480507"/>
            <a:ext cx="1620000" cy="0"/>
          </a:xfrm>
          <a:prstGeom prst="line">
            <a:avLst/>
          </a:prstGeom>
          <a:ln w="9525">
            <a:solidFill>
              <a:srgbClr val="008E9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8DDEA58-B6F8-144A-8C70-B805CFF18A18}"/>
              </a:ext>
            </a:extLst>
          </p:cNvPr>
          <p:cNvGrpSpPr/>
          <p:nvPr/>
        </p:nvGrpSpPr>
        <p:grpSpPr>
          <a:xfrm>
            <a:off x="6579817" y="1498949"/>
            <a:ext cx="1828236" cy="1585113"/>
            <a:chOff x="6579817" y="1585344"/>
            <a:chExt cx="1828236" cy="1585113"/>
          </a:xfrm>
        </p:grpSpPr>
        <p:sp>
          <p:nvSpPr>
            <p:cNvPr id="349" name="角丸四角形 348">
              <a:extLst>
                <a:ext uri="{FF2B5EF4-FFF2-40B4-BE49-F238E27FC236}">
                  <a16:creationId xmlns:a16="http://schemas.microsoft.com/office/drawing/2014/main" id="{8506C2CB-EADD-694F-97E0-DA18A95A94EA}"/>
                </a:ext>
              </a:extLst>
            </p:cNvPr>
            <p:cNvSpPr/>
            <p:nvPr/>
          </p:nvSpPr>
          <p:spPr>
            <a:xfrm>
              <a:off x="7806616" y="1607118"/>
              <a:ext cx="467317" cy="643986"/>
            </a:xfrm>
            <a:prstGeom prst="roundRect">
              <a:avLst>
                <a:gd name="adj" fmla="val 8378"/>
              </a:avLst>
            </a:prstGeom>
            <a:solidFill>
              <a:srgbClr val="008E94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B9CB14D7-0502-194B-A08A-ACD37D8572A1}"/>
                </a:ext>
              </a:extLst>
            </p:cNvPr>
            <p:cNvSpPr/>
            <p:nvPr/>
          </p:nvSpPr>
          <p:spPr>
            <a:xfrm>
              <a:off x="6579817" y="1588905"/>
              <a:ext cx="1050288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地肌からくる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髪の悩み</a:t>
              </a:r>
              <a:r>
                <a:rPr lang="en-US" altLang="ja-JP" sz="700" baseline="300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※2</a:t>
              </a:r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幅広く気になる方へ</a:t>
              </a: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E2DA8E4C-32A0-9249-BE15-660990E0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9819" y="2017133"/>
              <a:ext cx="411480" cy="80772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AF88B7FF-6E86-F54D-9451-78F4F22A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3980" y="2408698"/>
              <a:ext cx="381000" cy="381000"/>
            </a:xfrm>
            <a:prstGeom prst="rect">
              <a:avLst/>
            </a:prstGeom>
          </p:spPr>
        </p:pic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43DDC9EF-E6D6-1041-B862-F261B9C65D0B}"/>
                </a:ext>
              </a:extLst>
            </p:cNvPr>
            <p:cNvSpPr/>
            <p:nvPr/>
          </p:nvSpPr>
          <p:spPr>
            <a:xfrm>
              <a:off x="6597868" y="2415260"/>
              <a:ext cx="8010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フォルティス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シャンプー</a:t>
              </a: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0CE8043-EBE5-5749-A779-081BDB65BCD9}"/>
                </a:ext>
              </a:extLst>
            </p:cNvPr>
            <p:cNvSpPr/>
            <p:nvPr/>
          </p:nvSpPr>
          <p:spPr>
            <a:xfrm>
              <a:off x="7424670" y="2408698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フォルティス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スカルプ</a:t>
              </a:r>
              <a:endParaRPr lang="en-US" altLang="ja-JP" sz="600" b="1" spc="-150" dirty="0">
                <a:solidFill>
                  <a:srgbClr val="3D8C92"/>
                </a:solidFill>
              </a:endParaRP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マスク</a:t>
              </a: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5D6FA1B6-8897-9B4A-B3A5-73AC67C892ED}"/>
                </a:ext>
              </a:extLst>
            </p:cNvPr>
            <p:cNvSpPr/>
            <p:nvPr/>
          </p:nvSpPr>
          <p:spPr>
            <a:xfrm>
              <a:off x="7883980" y="1585344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3D8C92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5607C37F-142E-8940-88B0-1CC5E0629B2A}"/>
                </a:ext>
              </a:extLst>
            </p:cNvPr>
            <p:cNvSpPr/>
            <p:nvPr/>
          </p:nvSpPr>
          <p:spPr>
            <a:xfrm>
              <a:off x="7684778" y="1997543"/>
              <a:ext cx="7232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芍薬</a:t>
              </a:r>
            </a:p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（しゃくやく）</a:t>
              </a:r>
            </a:p>
          </p:txBody>
        </p:sp>
        <p:grpSp>
          <p:nvGrpSpPr>
            <p:cNvPr id="335" name="グループ化 334">
              <a:extLst>
                <a:ext uri="{FF2B5EF4-FFF2-40B4-BE49-F238E27FC236}">
                  <a16:creationId xmlns:a16="http://schemas.microsoft.com/office/drawing/2014/main" id="{ABE921F4-C90D-D842-AA17-80896655B7DC}"/>
                </a:ext>
              </a:extLst>
            </p:cNvPr>
            <p:cNvGrpSpPr/>
            <p:nvPr/>
          </p:nvGrpSpPr>
          <p:grpSpPr>
            <a:xfrm>
              <a:off x="6662724" y="2824208"/>
              <a:ext cx="1626689" cy="346249"/>
              <a:chOff x="4264557" y="3084231"/>
              <a:chExt cx="1626689" cy="346249"/>
            </a:xfrm>
          </p:grpSpPr>
          <p:sp>
            <p:nvSpPr>
              <p:cNvPr id="336" name="正方形/長方形 335">
                <a:extLst>
                  <a:ext uri="{FF2B5EF4-FFF2-40B4-BE49-F238E27FC236}">
                    <a16:creationId xmlns:a16="http://schemas.microsoft.com/office/drawing/2014/main" id="{51B0AF74-2AE6-A741-845D-28A3595D5956}"/>
                  </a:ext>
                </a:extLst>
              </p:cNvPr>
              <p:cNvSpPr/>
              <p:nvPr/>
            </p:nvSpPr>
            <p:spPr>
              <a:xfrm>
                <a:off x="5080614" y="3086521"/>
                <a:ext cx="801077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7" name="正方形/長方形 336">
                <a:extLst>
                  <a:ext uri="{FF2B5EF4-FFF2-40B4-BE49-F238E27FC236}">
                    <a16:creationId xmlns:a16="http://schemas.microsoft.com/office/drawing/2014/main" id="{B99F5515-C67C-1047-B543-06DEBFD4934E}"/>
                  </a:ext>
                </a:extLst>
              </p:cNvPr>
              <p:cNvSpPr/>
              <p:nvPr/>
            </p:nvSpPr>
            <p:spPr>
              <a:xfrm>
                <a:off x="4280842" y="3086521"/>
                <a:ext cx="700589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8" name="正方形/長方形 337">
                <a:extLst>
                  <a:ext uri="{FF2B5EF4-FFF2-40B4-BE49-F238E27FC236}">
                    <a16:creationId xmlns:a16="http://schemas.microsoft.com/office/drawing/2014/main" id="{4529C187-220B-D447-8F69-0D4FBE103F0F}"/>
                  </a:ext>
                </a:extLst>
              </p:cNvPr>
              <p:cNvSpPr/>
              <p:nvPr/>
            </p:nvSpPr>
            <p:spPr>
              <a:xfrm>
                <a:off x="4264557" y="3084231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39" name="正方形/長方形 338">
                <a:extLst>
                  <a:ext uri="{FF2B5EF4-FFF2-40B4-BE49-F238E27FC236}">
                    <a16:creationId xmlns:a16="http://schemas.microsoft.com/office/drawing/2014/main" id="{4D2917BB-5829-D846-9B47-DC37F8B154E8}"/>
                  </a:ext>
                </a:extLst>
              </p:cNvPr>
              <p:cNvSpPr/>
              <p:nvPr/>
            </p:nvSpPr>
            <p:spPr>
              <a:xfrm>
                <a:off x="4489841" y="308423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7,040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10,560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0" name="正方形/長方形 339">
                <a:extLst>
                  <a:ext uri="{FF2B5EF4-FFF2-40B4-BE49-F238E27FC236}">
                    <a16:creationId xmlns:a16="http://schemas.microsoft.com/office/drawing/2014/main" id="{26B4D52D-E46F-EE46-B93B-96AA666218BE}"/>
                  </a:ext>
                </a:extLst>
              </p:cNvPr>
              <p:cNvSpPr/>
              <p:nvPr/>
            </p:nvSpPr>
            <p:spPr>
              <a:xfrm>
                <a:off x="5068731" y="3084231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1" name="正方形/長方形 340">
                <a:extLst>
                  <a:ext uri="{FF2B5EF4-FFF2-40B4-BE49-F238E27FC236}">
                    <a16:creationId xmlns:a16="http://schemas.microsoft.com/office/drawing/2014/main" id="{E3D2A389-2879-4748-9ED0-71BB0115F421}"/>
                  </a:ext>
                </a:extLst>
              </p:cNvPr>
              <p:cNvSpPr/>
              <p:nvPr/>
            </p:nvSpPr>
            <p:spPr>
              <a:xfrm>
                <a:off x="5379361" y="308423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5,720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13,090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</p:grpSp>
      <p:sp>
        <p:nvSpPr>
          <p:cNvPr id="350" name="正方形/長方形 349">
            <a:extLst>
              <a:ext uri="{FF2B5EF4-FFF2-40B4-BE49-F238E27FC236}">
                <a16:creationId xmlns:a16="http://schemas.microsoft.com/office/drawing/2014/main" id="{347108D8-2E44-2B45-B281-776AFF39E5C0}"/>
              </a:ext>
            </a:extLst>
          </p:cNvPr>
          <p:cNvSpPr/>
          <p:nvPr/>
        </p:nvSpPr>
        <p:spPr>
          <a:xfrm>
            <a:off x="8427508" y="1264798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5365A9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グロウシブ</a:t>
            </a:r>
          </a:p>
        </p:txBody>
      </p:sp>
      <p:cxnSp>
        <p:nvCxnSpPr>
          <p:cNvPr id="351" name="直線コネクタ 350">
            <a:extLst>
              <a:ext uri="{FF2B5EF4-FFF2-40B4-BE49-F238E27FC236}">
                <a16:creationId xmlns:a16="http://schemas.microsoft.com/office/drawing/2014/main" id="{5A27AC66-F829-5147-9FAC-A7F15986EA4D}"/>
              </a:ext>
            </a:extLst>
          </p:cNvPr>
          <p:cNvCxnSpPr>
            <a:cxnSpLocks/>
          </p:cNvCxnSpPr>
          <p:nvPr/>
        </p:nvCxnSpPr>
        <p:spPr>
          <a:xfrm>
            <a:off x="8515465" y="1480507"/>
            <a:ext cx="1620000" cy="0"/>
          </a:xfrm>
          <a:prstGeom prst="line">
            <a:avLst/>
          </a:prstGeom>
          <a:ln w="9525">
            <a:solidFill>
              <a:srgbClr val="5063A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コネクタ 418">
            <a:extLst>
              <a:ext uri="{FF2B5EF4-FFF2-40B4-BE49-F238E27FC236}">
                <a16:creationId xmlns:a16="http://schemas.microsoft.com/office/drawing/2014/main" id="{86158CA2-E26C-FC48-A2CC-05D32775B20A}"/>
              </a:ext>
            </a:extLst>
          </p:cNvPr>
          <p:cNvCxnSpPr>
            <a:cxnSpLocks/>
            <a:endCxn id="441" idx="2"/>
          </p:cNvCxnSpPr>
          <p:nvPr/>
        </p:nvCxnSpPr>
        <p:spPr>
          <a:xfrm>
            <a:off x="8394071" y="1096578"/>
            <a:ext cx="7183" cy="3851999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55C4B5CE-7C58-6842-9757-91E076BDC04A}"/>
              </a:ext>
            </a:extLst>
          </p:cNvPr>
          <p:cNvSpPr txBox="1"/>
          <p:nvPr/>
        </p:nvSpPr>
        <p:spPr>
          <a:xfrm>
            <a:off x="13131800" y="2263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cxnSp>
        <p:nvCxnSpPr>
          <p:cNvPr id="436" name="直線コネクタ 435">
            <a:extLst>
              <a:ext uri="{FF2B5EF4-FFF2-40B4-BE49-F238E27FC236}">
                <a16:creationId xmlns:a16="http://schemas.microsoft.com/office/drawing/2014/main" id="{89AB12DC-F871-3740-BFD2-D44714AF8C80}"/>
              </a:ext>
            </a:extLst>
          </p:cNvPr>
          <p:cNvCxnSpPr>
            <a:cxnSpLocks/>
          </p:cNvCxnSpPr>
          <p:nvPr/>
        </p:nvCxnSpPr>
        <p:spPr>
          <a:xfrm>
            <a:off x="6665485" y="5263523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4DABF3E1-54AE-3E42-B3A8-85F911275C63}"/>
              </a:ext>
            </a:extLst>
          </p:cNvPr>
          <p:cNvGrpSpPr/>
          <p:nvPr/>
        </p:nvGrpSpPr>
        <p:grpSpPr>
          <a:xfrm>
            <a:off x="6579817" y="3416556"/>
            <a:ext cx="1898510" cy="1763433"/>
            <a:chOff x="6579817" y="3548293"/>
            <a:chExt cx="1898510" cy="1763433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2A04245E-2C3E-8D4E-9BAB-644013C31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868" y="4151777"/>
              <a:ext cx="411480" cy="822960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F67E8DA-773B-AC49-A15C-2C88B406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4385" y="4115004"/>
              <a:ext cx="274320" cy="807720"/>
            </a:xfrm>
            <a:prstGeom prst="rect">
              <a:avLst/>
            </a:prstGeom>
          </p:spPr>
        </p:pic>
        <p:sp>
          <p:nvSpPr>
            <p:cNvPr id="434" name="正方形/長方形 433">
              <a:extLst>
                <a:ext uri="{FF2B5EF4-FFF2-40B4-BE49-F238E27FC236}">
                  <a16:creationId xmlns:a16="http://schemas.microsoft.com/office/drawing/2014/main" id="{40F94F29-A5B3-5D4D-A586-E3B73E3AA4EF}"/>
                </a:ext>
              </a:extLst>
            </p:cNvPr>
            <p:cNvSpPr/>
            <p:nvPr/>
          </p:nvSpPr>
          <p:spPr>
            <a:xfrm>
              <a:off x="6579932" y="3548293"/>
              <a:ext cx="87716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347ABD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オーセナム</a:t>
              </a:r>
            </a:p>
          </p:txBody>
        </p:sp>
        <p:cxnSp>
          <p:nvCxnSpPr>
            <p:cNvPr id="435" name="直線コネクタ 434">
              <a:extLst>
                <a:ext uri="{FF2B5EF4-FFF2-40B4-BE49-F238E27FC236}">
                  <a16:creationId xmlns:a16="http://schemas.microsoft.com/office/drawing/2014/main" id="{29334FC5-FD74-D740-819E-FB0C54DB320F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61" y="3764002"/>
              <a:ext cx="1620000" cy="0"/>
            </a:xfrm>
            <a:prstGeom prst="line">
              <a:avLst/>
            </a:prstGeom>
            <a:ln w="9525">
              <a:solidFill>
                <a:srgbClr val="0279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グループ化 437">
              <a:extLst>
                <a:ext uri="{FF2B5EF4-FFF2-40B4-BE49-F238E27FC236}">
                  <a16:creationId xmlns:a16="http://schemas.microsoft.com/office/drawing/2014/main" id="{30DE4822-E645-0A43-858F-7DE238EA7CD5}"/>
                </a:ext>
              </a:extLst>
            </p:cNvPr>
            <p:cNvGrpSpPr/>
            <p:nvPr/>
          </p:nvGrpSpPr>
          <p:grpSpPr>
            <a:xfrm>
              <a:off x="6579817" y="3774110"/>
              <a:ext cx="1898510" cy="1537616"/>
              <a:chOff x="6579817" y="1595629"/>
              <a:chExt cx="1898510" cy="1537616"/>
            </a:xfrm>
          </p:grpSpPr>
          <p:sp>
            <p:nvSpPr>
              <p:cNvPr id="439" name="角丸四角形 438">
                <a:extLst>
                  <a:ext uri="{FF2B5EF4-FFF2-40B4-BE49-F238E27FC236}">
                    <a16:creationId xmlns:a16="http://schemas.microsoft.com/office/drawing/2014/main" id="{AD6AFF18-A7B3-0E44-B8B1-25884D1BC48E}"/>
                  </a:ext>
                </a:extLst>
              </p:cNvPr>
              <p:cNvSpPr/>
              <p:nvPr/>
            </p:nvSpPr>
            <p:spPr>
              <a:xfrm>
                <a:off x="7813259" y="1626563"/>
                <a:ext cx="467317" cy="643986"/>
              </a:xfrm>
              <a:prstGeom prst="roundRect">
                <a:avLst>
                  <a:gd name="adj" fmla="val 8378"/>
                </a:avLst>
              </a:prstGeom>
              <a:solidFill>
                <a:srgbClr val="5063AD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0" name="正方形/長方形 439">
                <a:extLst>
                  <a:ext uri="{FF2B5EF4-FFF2-40B4-BE49-F238E27FC236}">
                    <a16:creationId xmlns:a16="http://schemas.microsoft.com/office/drawing/2014/main" id="{54E4247A-F13D-A342-8F76-66C43F303E84}"/>
                  </a:ext>
                </a:extLst>
              </p:cNvPr>
              <p:cNvSpPr/>
              <p:nvPr/>
            </p:nvSpPr>
            <p:spPr>
              <a:xfrm>
                <a:off x="6579817" y="1595629"/>
                <a:ext cx="1050288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まとまりの悪さや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ダメージが</a:t>
                </a: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気になりだした方へ</a:t>
                </a:r>
              </a:p>
            </p:txBody>
          </p:sp>
          <p:sp>
            <p:nvSpPr>
              <p:cNvPr id="444" name="正方形/長方形 443">
                <a:extLst>
                  <a:ext uri="{FF2B5EF4-FFF2-40B4-BE49-F238E27FC236}">
                    <a16:creationId xmlns:a16="http://schemas.microsoft.com/office/drawing/2014/main" id="{E3534008-2AA3-604B-ACC1-B26874E8AABD}"/>
                  </a:ext>
                </a:extLst>
              </p:cNvPr>
              <p:cNvSpPr/>
              <p:nvPr/>
            </p:nvSpPr>
            <p:spPr>
              <a:xfrm>
                <a:off x="6597868" y="2378048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オーセナム</a:t>
                </a:r>
              </a:p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シャンプー</a:t>
                </a:r>
              </a:p>
            </p:txBody>
          </p:sp>
          <p:sp>
            <p:nvSpPr>
              <p:cNvPr id="445" name="正方形/長方形 444">
                <a:extLst>
                  <a:ext uri="{FF2B5EF4-FFF2-40B4-BE49-F238E27FC236}">
                    <a16:creationId xmlns:a16="http://schemas.microsoft.com/office/drawing/2014/main" id="{660E1DEA-2D89-D742-B48F-D44EB94B688D}"/>
                  </a:ext>
                </a:extLst>
              </p:cNvPr>
              <p:cNvSpPr/>
              <p:nvPr/>
            </p:nvSpPr>
            <p:spPr>
              <a:xfrm>
                <a:off x="7677250" y="2371486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オーセナム</a:t>
                </a:r>
              </a:p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フォーミングマスク</a:t>
                </a:r>
              </a:p>
            </p:txBody>
          </p:sp>
          <p:sp>
            <p:nvSpPr>
              <p:cNvPr id="447" name="正方形/長方形 446">
                <a:extLst>
                  <a:ext uri="{FF2B5EF4-FFF2-40B4-BE49-F238E27FC236}">
                    <a16:creationId xmlns:a16="http://schemas.microsoft.com/office/drawing/2014/main" id="{730CBD62-3480-044F-AC12-34701E035AD0}"/>
                  </a:ext>
                </a:extLst>
              </p:cNvPr>
              <p:cNvSpPr/>
              <p:nvPr/>
            </p:nvSpPr>
            <p:spPr>
              <a:xfrm>
                <a:off x="7883980" y="1602228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0279C2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448" name="正方形/長方形 447">
                <a:extLst>
                  <a:ext uri="{FF2B5EF4-FFF2-40B4-BE49-F238E27FC236}">
                    <a16:creationId xmlns:a16="http://schemas.microsoft.com/office/drawing/2014/main" id="{81ED345D-E71C-8540-BDDA-5EC4024DFEFD}"/>
                  </a:ext>
                </a:extLst>
              </p:cNvPr>
              <p:cNvSpPr/>
              <p:nvPr/>
            </p:nvSpPr>
            <p:spPr>
              <a:xfrm>
                <a:off x="7788526" y="2000738"/>
                <a:ext cx="505267" cy="317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ja-JP" altLang="en-US" sz="600" spc="-1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ジャスミン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ja-JP" altLang="en-US" sz="600" spc="-1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グランディ</a:t>
                </a:r>
                <a:endParaRPr lang="en-US" altLang="ja-JP" sz="600" spc="-10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ja-JP" altLang="en-US" sz="600" spc="-1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フローラム</a:t>
                </a:r>
              </a:p>
            </p:txBody>
          </p:sp>
          <p:grpSp>
            <p:nvGrpSpPr>
              <p:cNvPr id="449" name="グループ化 448">
                <a:extLst>
                  <a:ext uri="{FF2B5EF4-FFF2-40B4-BE49-F238E27FC236}">
                    <a16:creationId xmlns:a16="http://schemas.microsoft.com/office/drawing/2014/main" id="{4936322B-B4FD-FF4F-AD29-9AF924E3632C}"/>
                  </a:ext>
                </a:extLst>
              </p:cNvPr>
              <p:cNvGrpSpPr/>
              <p:nvPr/>
            </p:nvGrpSpPr>
            <p:grpSpPr>
              <a:xfrm>
                <a:off x="6662724" y="2786996"/>
                <a:ext cx="1626689" cy="346249"/>
                <a:chOff x="4264557" y="3047019"/>
                <a:chExt cx="1626689" cy="346249"/>
              </a:xfrm>
            </p:grpSpPr>
            <p:sp>
              <p:nvSpPr>
                <p:cNvPr id="450" name="正方形/長方形 449">
                  <a:extLst>
                    <a:ext uri="{FF2B5EF4-FFF2-40B4-BE49-F238E27FC236}">
                      <a16:creationId xmlns:a16="http://schemas.microsoft.com/office/drawing/2014/main" id="{AA12077F-2741-3D49-8B6B-631B5EB93825}"/>
                    </a:ext>
                  </a:extLst>
                </p:cNvPr>
                <p:cNvSpPr/>
                <p:nvPr/>
              </p:nvSpPr>
              <p:spPr>
                <a:xfrm>
                  <a:off x="5080614" y="3049309"/>
                  <a:ext cx="801077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1" name="正方形/長方形 450">
                  <a:extLst>
                    <a:ext uri="{FF2B5EF4-FFF2-40B4-BE49-F238E27FC236}">
                      <a16:creationId xmlns:a16="http://schemas.microsoft.com/office/drawing/2014/main" id="{521B665D-4D0D-4E42-829A-10F3159C1EE9}"/>
                    </a:ext>
                  </a:extLst>
                </p:cNvPr>
                <p:cNvSpPr/>
                <p:nvPr/>
              </p:nvSpPr>
              <p:spPr>
                <a:xfrm>
                  <a:off x="4280842" y="3049309"/>
                  <a:ext cx="700589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2" name="正方形/長方形 451">
                  <a:extLst>
                    <a:ext uri="{FF2B5EF4-FFF2-40B4-BE49-F238E27FC236}">
                      <a16:creationId xmlns:a16="http://schemas.microsoft.com/office/drawing/2014/main" id="{033C6FC0-0F50-564D-B0E1-8C7A82602FE2}"/>
                    </a:ext>
                  </a:extLst>
                </p:cNvPr>
                <p:cNvSpPr/>
                <p:nvPr/>
              </p:nvSpPr>
              <p:spPr>
                <a:xfrm>
                  <a:off x="4264557" y="3047019"/>
                  <a:ext cx="426546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1L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453" name="正方形/長方形 452">
                  <a:extLst>
                    <a:ext uri="{FF2B5EF4-FFF2-40B4-BE49-F238E27FC236}">
                      <a16:creationId xmlns:a16="http://schemas.microsoft.com/office/drawing/2014/main" id="{242C40A3-599D-BC48-A5DB-CB09F162515D}"/>
                    </a:ext>
                  </a:extLst>
                </p:cNvPr>
                <p:cNvSpPr/>
                <p:nvPr/>
              </p:nvSpPr>
              <p:spPr>
                <a:xfrm>
                  <a:off x="4489841" y="3047019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3,850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5,830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8,690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54" name="正方形/長方形 453">
                  <a:extLst>
                    <a:ext uri="{FF2B5EF4-FFF2-40B4-BE49-F238E27FC236}">
                      <a16:creationId xmlns:a16="http://schemas.microsoft.com/office/drawing/2014/main" id="{A1236BBF-E59F-6D45-AF67-5F5C2212DFBE}"/>
                    </a:ext>
                  </a:extLst>
                </p:cNvPr>
                <p:cNvSpPr/>
                <p:nvPr/>
              </p:nvSpPr>
              <p:spPr>
                <a:xfrm>
                  <a:off x="5068731" y="3047019"/>
                  <a:ext cx="584924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170g</a:t>
                  </a:r>
                </a:p>
                <a:p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320</a:t>
                  </a:r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g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55" name="正方形/長方形 454">
                  <a:extLst>
                    <a:ext uri="{FF2B5EF4-FFF2-40B4-BE49-F238E27FC236}">
                      <a16:creationId xmlns:a16="http://schemas.microsoft.com/office/drawing/2014/main" id="{E2238E45-E474-ED42-9A36-2EDF775EC8A0}"/>
                    </a:ext>
                  </a:extLst>
                </p:cNvPr>
                <p:cNvSpPr/>
                <p:nvPr/>
              </p:nvSpPr>
              <p:spPr>
                <a:xfrm>
                  <a:off x="5379361" y="3047019"/>
                  <a:ext cx="511885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3,520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5,060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</p:grpSp>
        </p:grp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E913A65A-363C-FB4B-8674-A97ECF00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949" y="3811479"/>
              <a:ext cx="546100" cy="36830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097FAD3-A280-8442-8E5B-3B5A1F9A40A2}"/>
              </a:ext>
            </a:extLst>
          </p:cNvPr>
          <p:cNvGrpSpPr/>
          <p:nvPr/>
        </p:nvGrpSpPr>
        <p:grpSpPr>
          <a:xfrm>
            <a:off x="6579817" y="5375686"/>
            <a:ext cx="1504857" cy="649932"/>
            <a:chOff x="6579817" y="5497251"/>
            <a:chExt cx="1504857" cy="649932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A9A635F7-20AB-6449-94B9-032771C5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6684531" y="5497251"/>
              <a:ext cx="1400143" cy="162000"/>
            </a:xfrm>
            <a:prstGeom prst="rect">
              <a:avLst/>
            </a:prstGeom>
          </p:spPr>
        </p:pic>
        <p:sp>
          <p:nvSpPr>
            <p:cNvPr id="480" name="正方形/長方形 479">
              <a:extLst>
                <a:ext uri="{FF2B5EF4-FFF2-40B4-BE49-F238E27FC236}">
                  <a16:creationId xmlns:a16="http://schemas.microsoft.com/office/drawing/2014/main" id="{E5E8F82E-82E3-E142-90DB-7CA57C9696E7}"/>
                </a:ext>
              </a:extLst>
            </p:cNvPr>
            <p:cNvSpPr/>
            <p:nvPr/>
          </p:nvSpPr>
          <p:spPr>
            <a:xfrm>
              <a:off x="6579933" y="5636808"/>
              <a:ext cx="99483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4396B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エイジングスパ</a:t>
              </a:r>
              <a:endParaRPr lang="ja-JP" altLang="en-US" sz="700" baseline="30000">
                <a:solidFill>
                  <a:srgbClr val="4396B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cxnSp>
          <p:nvCxnSpPr>
            <p:cNvPr id="481" name="直線コネクタ 480">
              <a:extLst>
                <a:ext uri="{FF2B5EF4-FFF2-40B4-BE49-F238E27FC236}">
                  <a16:creationId xmlns:a16="http://schemas.microsoft.com/office/drawing/2014/main" id="{40585BD2-3BC1-4B49-B4D0-DD7F64FEA05C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61" y="5829253"/>
              <a:ext cx="929348" cy="0"/>
            </a:xfrm>
            <a:prstGeom prst="line">
              <a:avLst/>
            </a:prstGeom>
            <a:ln w="9525">
              <a:solidFill>
                <a:srgbClr val="0097B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5" name="正方形/長方形 484">
              <a:extLst>
                <a:ext uri="{FF2B5EF4-FFF2-40B4-BE49-F238E27FC236}">
                  <a16:creationId xmlns:a16="http://schemas.microsoft.com/office/drawing/2014/main" id="{E57DFEFC-7D20-0E4E-BC34-7A4009BBEC5A}"/>
                </a:ext>
              </a:extLst>
            </p:cNvPr>
            <p:cNvSpPr/>
            <p:nvPr/>
          </p:nvSpPr>
          <p:spPr>
            <a:xfrm>
              <a:off x="6579817" y="5824018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トップのボリュームが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88C55598-F568-2945-9557-9ED62EC99961}"/>
              </a:ext>
            </a:extLst>
          </p:cNvPr>
          <p:cNvGrpSpPr/>
          <p:nvPr/>
        </p:nvGrpSpPr>
        <p:grpSpPr>
          <a:xfrm rot="16200000">
            <a:off x="7773034" y="5517375"/>
            <a:ext cx="554490" cy="684803"/>
            <a:chOff x="7774045" y="5985151"/>
            <a:chExt cx="554490" cy="684803"/>
          </a:xfrm>
        </p:grpSpPr>
        <p:sp>
          <p:nvSpPr>
            <p:cNvPr id="484" name="角丸四角形 483">
              <a:extLst>
                <a:ext uri="{FF2B5EF4-FFF2-40B4-BE49-F238E27FC236}">
                  <a16:creationId xmlns:a16="http://schemas.microsoft.com/office/drawing/2014/main" id="{407783AB-19CD-3046-8EA3-DB8590B00A52}"/>
                </a:ext>
              </a:extLst>
            </p:cNvPr>
            <p:cNvSpPr/>
            <p:nvPr/>
          </p:nvSpPr>
          <p:spPr>
            <a:xfrm>
              <a:off x="7806583" y="6040076"/>
              <a:ext cx="512229" cy="526876"/>
            </a:xfrm>
            <a:prstGeom prst="roundRect">
              <a:avLst>
                <a:gd name="adj" fmla="val 8378"/>
              </a:avLst>
            </a:prstGeom>
            <a:solidFill>
              <a:srgbClr val="0097B3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5167A50A-63AF-684E-B862-C0E0C6C7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00000">
              <a:off x="7930757" y="6148794"/>
              <a:ext cx="368300" cy="330200"/>
            </a:xfrm>
            <a:prstGeom prst="rect">
              <a:avLst/>
            </a:prstGeom>
          </p:spPr>
        </p:pic>
        <p:sp>
          <p:nvSpPr>
            <p:cNvPr id="488" name="正方形/長方形 487">
              <a:extLst>
                <a:ext uri="{FF2B5EF4-FFF2-40B4-BE49-F238E27FC236}">
                  <a16:creationId xmlns:a16="http://schemas.microsoft.com/office/drawing/2014/main" id="{189B780F-5EAA-EF40-B5A6-353E9CF683CE}"/>
                </a:ext>
              </a:extLst>
            </p:cNvPr>
            <p:cNvSpPr/>
            <p:nvPr/>
          </p:nvSpPr>
          <p:spPr>
            <a:xfrm rot="5400000">
              <a:off x="8087444" y="6214965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0097B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89" name="正方形/長方形 488">
              <a:extLst>
                <a:ext uri="{FF2B5EF4-FFF2-40B4-BE49-F238E27FC236}">
                  <a16:creationId xmlns:a16="http://schemas.microsoft.com/office/drawing/2014/main" id="{F9ADF10F-08D3-4347-989D-5F0FA89E245C}"/>
                </a:ext>
              </a:extLst>
            </p:cNvPr>
            <p:cNvSpPr/>
            <p:nvPr/>
          </p:nvSpPr>
          <p:spPr>
            <a:xfrm rot="5400000">
              <a:off x="7523976" y="6235220"/>
              <a:ext cx="684803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菖蒲</a:t>
              </a:r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（あやめ）</a:t>
              </a: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678B0CD1-BD1B-F642-BC1E-B378F9B92494}"/>
              </a:ext>
            </a:extLst>
          </p:cNvPr>
          <p:cNvGrpSpPr/>
          <p:nvPr/>
        </p:nvGrpSpPr>
        <p:grpSpPr>
          <a:xfrm>
            <a:off x="6577045" y="5970484"/>
            <a:ext cx="1930898" cy="1169165"/>
            <a:chOff x="6577045" y="6010583"/>
            <a:chExt cx="1930898" cy="1169165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7F605D73-7F9A-5F48-8579-D1284198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3241" y="6040705"/>
              <a:ext cx="392804" cy="785608"/>
            </a:xfrm>
            <a:prstGeom prst="rect">
              <a:avLst/>
            </a:prstGeom>
          </p:spPr>
        </p:pic>
        <p:pic>
          <p:nvPicPr>
            <p:cNvPr id="59" name="図 58" descr="文字の書かれた紙&#10;&#10;自動的に生成された説明">
              <a:extLst>
                <a:ext uri="{FF2B5EF4-FFF2-40B4-BE49-F238E27FC236}">
                  <a16:creationId xmlns:a16="http://schemas.microsoft.com/office/drawing/2014/main" id="{850D1965-4C53-7A44-AC56-823550A1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8363" y="6010583"/>
              <a:ext cx="261869" cy="785607"/>
            </a:xfrm>
            <a:prstGeom prst="rect">
              <a:avLst/>
            </a:prstGeom>
          </p:spPr>
        </p:pic>
        <p:pic>
          <p:nvPicPr>
            <p:cNvPr id="60" name="図 59" descr="洗面道具, ロ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BFC7610D-6F0E-DE40-89ED-F11D9071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057" y="6405619"/>
              <a:ext cx="381000" cy="381000"/>
            </a:xfrm>
            <a:prstGeom prst="rect">
              <a:avLst/>
            </a:prstGeom>
          </p:spPr>
        </p:pic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175D8873-D51F-BA49-B523-BC56C9C69542}"/>
                </a:ext>
              </a:extLst>
            </p:cNvPr>
            <p:cNvSpPr/>
            <p:nvPr/>
          </p:nvSpPr>
          <p:spPr>
            <a:xfrm>
              <a:off x="7677354" y="6184449"/>
              <a:ext cx="7954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600" b="1" spc="-150">
                  <a:solidFill>
                    <a:srgbClr val="469BB7"/>
                  </a:solidFill>
                </a:rPr>
                <a:t>エイジングスパ</a:t>
              </a:r>
            </a:p>
            <a:p>
              <a:pPr algn="ctr"/>
              <a:r>
                <a:rPr lang="ja-JP" altLang="en-US" sz="600" b="1" spc="-150">
                  <a:solidFill>
                    <a:srgbClr val="469BB7"/>
                  </a:solidFill>
                </a:rPr>
                <a:t>リラクシング　マスク</a:t>
              </a:r>
            </a:p>
          </p:txBody>
        </p:sp>
        <p:sp>
          <p:nvSpPr>
            <p:cNvPr id="486" name="正方形/長方形 485">
              <a:extLst>
                <a:ext uri="{FF2B5EF4-FFF2-40B4-BE49-F238E27FC236}">
                  <a16:creationId xmlns:a16="http://schemas.microsoft.com/office/drawing/2014/main" id="{07825C4E-506D-D141-90BB-8B4077FC6191}"/>
                </a:ext>
              </a:extLst>
            </p:cNvPr>
            <p:cNvSpPr/>
            <p:nvPr/>
          </p:nvSpPr>
          <p:spPr>
            <a:xfrm>
              <a:off x="6578798" y="6454306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469BB7"/>
                  </a:solidFill>
                </a:rPr>
                <a:t>エイジング</a:t>
              </a:r>
              <a:endParaRPr lang="en-US" altLang="ja-JP" sz="600" b="1" spc="-150" dirty="0">
                <a:solidFill>
                  <a:srgbClr val="469BB7"/>
                </a:solidFill>
              </a:endParaRP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スパ</a:t>
              </a: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シャンプー</a:t>
              </a:r>
            </a:p>
          </p:txBody>
        </p:sp>
        <p:sp>
          <p:nvSpPr>
            <p:cNvPr id="487" name="正方形/長方形 486">
              <a:extLst>
                <a:ext uri="{FF2B5EF4-FFF2-40B4-BE49-F238E27FC236}">
                  <a16:creationId xmlns:a16="http://schemas.microsoft.com/office/drawing/2014/main" id="{B21FF3C6-F3E9-A443-9367-B1C2AFB2B6FD}"/>
                </a:ext>
              </a:extLst>
            </p:cNvPr>
            <p:cNvSpPr/>
            <p:nvPr/>
          </p:nvSpPr>
          <p:spPr>
            <a:xfrm>
              <a:off x="7427884" y="6437917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469BB7"/>
                  </a:solidFill>
                </a:rPr>
                <a:t>エイジング</a:t>
              </a:r>
              <a:endParaRPr lang="en-US" altLang="ja-JP" sz="600" b="1" spc="-150" dirty="0">
                <a:solidFill>
                  <a:srgbClr val="469BB7"/>
                </a:solidFill>
              </a:endParaRP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スパ</a:t>
              </a: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クリアフォーム</a:t>
              </a:r>
            </a:p>
          </p:txBody>
        </p:sp>
        <p:sp>
          <p:nvSpPr>
            <p:cNvPr id="491" name="正方形/長方形 490">
              <a:extLst>
                <a:ext uri="{FF2B5EF4-FFF2-40B4-BE49-F238E27FC236}">
                  <a16:creationId xmlns:a16="http://schemas.microsoft.com/office/drawing/2014/main" id="{4B6BA8F0-F3F2-4145-801A-EB2331951397}"/>
                </a:ext>
              </a:extLst>
            </p:cNvPr>
            <p:cNvSpPr/>
            <p:nvPr/>
          </p:nvSpPr>
          <p:spPr>
            <a:xfrm>
              <a:off x="7231549" y="6835789"/>
              <a:ext cx="487945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2" name="正方形/長方形 491">
              <a:extLst>
                <a:ext uri="{FF2B5EF4-FFF2-40B4-BE49-F238E27FC236}">
                  <a16:creationId xmlns:a16="http://schemas.microsoft.com/office/drawing/2014/main" id="{589386E2-559C-DF4B-B2C8-CE5A79DB4C09}"/>
                </a:ext>
              </a:extLst>
            </p:cNvPr>
            <p:cNvSpPr/>
            <p:nvPr/>
          </p:nvSpPr>
          <p:spPr>
            <a:xfrm>
              <a:off x="6643007" y="6835789"/>
              <a:ext cx="556793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3" name="正方形/長方形 492">
              <a:extLst>
                <a:ext uri="{FF2B5EF4-FFF2-40B4-BE49-F238E27FC236}">
                  <a16:creationId xmlns:a16="http://schemas.microsoft.com/office/drawing/2014/main" id="{6BDCAB05-2BC4-8243-ADDD-42FA2D7A8D8F}"/>
                </a:ext>
              </a:extLst>
            </p:cNvPr>
            <p:cNvSpPr/>
            <p:nvPr/>
          </p:nvSpPr>
          <p:spPr>
            <a:xfrm>
              <a:off x="6577045" y="6833499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494" name="正方形/長方形 493">
              <a:extLst>
                <a:ext uri="{FF2B5EF4-FFF2-40B4-BE49-F238E27FC236}">
                  <a16:creationId xmlns:a16="http://schemas.microsoft.com/office/drawing/2014/main" id="{E198BC01-3EED-3A4F-85F2-7AD995691318}"/>
                </a:ext>
              </a:extLst>
            </p:cNvPr>
            <p:cNvSpPr/>
            <p:nvPr/>
          </p:nvSpPr>
          <p:spPr>
            <a:xfrm>
              <a:off x="6762072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4,620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6,930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5" name="正方形/長方形 494">
              <a:extLst>
                <a:ext uri="{FF2B5EF4-FFF2-40B4-BE49-F238E27FC236}">
                  <a16:creationId xmlns:a16="http://schemas.microsoft.com/office/drawing/2014/main" id="{E3E50580-864E-6F41-A9A4-C4E5856D9DE3}"/>
                </a:ext>
              </a:extLst>
            </p:cNvPr>
            <p:cNvSpPr/>
            <p:nvPr/>
          </p:nvSpPr>
          <p:spPr>
            <a:xfrm>
              <a:off x="7153200" y="6833499"/>
              <a:ext cx="58492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170g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320</a:t>
              </a:r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g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6" name="正方形/長方形 495">
              <a:extLst>
                <a:ext uri="{FF2B5EF4-FFF2-40B4-BE49-F238E27FC236}">
                  <a16:creationId xmlns:a16="http://schemas.microsoft.com/office/drawing/2014/main" id="{D5EF7DC8-9748-0E4F-A3C0-4F40A15AB6F0}"/>
                </a:ext>
              </a:extLst>
            </p:cNvPr>
            <p:cNvSpPr/>
            <p:nvPr/>
          </p:nvSpPr>
          <p:spPr>
            <a:xfrm>
              <a:off x="7368051" y="6833499"/>
              <a:ext cx="51188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4,400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7" name="正方形/長方形 496">
              <a:extLst>
                <a:ext uri="{FF2B5EF4-FFF2-40B4-BE49-F238E27FC236}">
                  <a16:creationId xmlns:a16="http://schemas.microsoft.com/office/drawing/2014/main" id="{EDA4C27F-92E4-E440-8E4A-8D1F8BD2E25C}"/>
                </a:ext>
              </a:extLst>
            </p:cNvPr>
            <p:cNvSpPr/>
            <p:nvPr/>
          </p:nvSpPr>
          <p:spPr>
            <a:xfrm>
              <a:off x="7752617" y="6835789"/>
              <a:ext cx="604418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8" name="正方形/長方形 497">
              <a:extLst>
                <a:ext uri="{FF2B5EF4-FFF2-40B4-BE49-F238E27FC236}">
                  <a16:creationId xmlns:a16="http://schemas.microsoft.com/office/drawing/2014/main" id="{8633CF41-9800-3B4A-B516-F20948D68523}"/>
                </a:ext>
              </a:extLst>
            </p:cNvPr>
            <p:cNvSpPr/>
            <p:nvPr/>
          </p:nvSpPr>
          <p:spPr>
            <a:xfrm>
              <a:off x="7686739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250g</a:t>
              </a:r>
            </a:p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500g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</a:t>
              </a:r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kg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499" name="正方形/長方形 498">
              <a:extLst>
                <a:ext uri="{FF2B5EF4-FFF2-40B4-BE49-F238E27FC236}">
                  <a16:creationId xmlns:a16="http://schemas.microsoft.com/office/drawing/2014/main" id="{13EC79AD-0FC7-6445-88BC-7D667B2CDF35}"/>
                </a:ext>
              </a:extLst>
            </p:cNvPr>
            <p:cNvSpPr/>
            <p:nvPr/>
          </p:nvSpPr>
          <p:spPr>
            <a:xfrm>
              <a:off x="7996058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4,180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6,270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9,460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</p:grpSp>
      <p:cxnSp>
        <p:nvCxnSpPr>
          <p:cNvPr id="502" name="直線コネクタ 501">
            <a:extLst>
              <a:ext uri="{FF2B5EF4-FFF2-40B4-BE49-F238E27FC236}">
                <a16:creationId xmlns:a16="http://schemas.microsoft.com/office/drawing/2014/main" id="{8E907053-221D-D44A-8020-695B1DA21FD1}"/>
              </a:ext>
            </a:extLst>
          </p:cNvPr>
          <p:cNvCxnSpPr>
            <a:cxnSpLocks/>
          </p:cNvCxnSpPr>
          <p:nvPr/>
        </p:nvCxnSpPr>
        <p:spPr>
          <a:xfrm>
            <a:off x="9579875" y="5805503"/>
            <a:ext cx="606912" cy="0"/>
          </a:xfrm>
          <a:prstGeom prst="line">
            <a:avLst/>
          </a:prstGeom>
          <a:ln w="9525">
            <a:solidFill>
              <a:srgbClr val="673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正方形/長方形 366">
            <a:extLst>
              <a:ext uri="{FF2B5EF4-FFF2-40B4-BE49-F238E27FC236}">
                <a16:creationId xmlns:a16="http://schemas.microsoft.com/office/drawing/2014/main" id="{3B4798DD-CB02-6B46-9596-F006E0C083FF}"/>
              </a:ext>
            </a:extLst>
          </p:cNvPr>
          <p:cNvSpPr/>
          <p:nvPr/>
        </p:nvSpPr>
        <p:spPr>
          <a:xfrm>
            <a:off x="8009132" y="291717"/>
            <a:ext cx="2148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rgbClr val="E791B3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シャンプー</a:t>
            </a:r>
            <a:r>
              <a:rPr lang="en-US" altLang="ja-JP" sz="1200" b="1" dirty="0">
                <a:solidFill>
                  <a:srgbClr val="E791B3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&amp;</a:t>
            </a:r>
            <a:r>
              <a:rPr lang="ja-JP" altLang="en-US" sz="1200" b="1">
                <a:solidFill>
                  <a:srgbClr val="E791B3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トリートメント</a:t>
            </a:r>
          </a:p>
        </p:txBody>
      </p:sp>
      <p:grpSp>
        <p:nvGrpSpPr>
          <p:cNvPr id="267" name="グループ化 266">
            <a:extLst>
              <a:ext uri="{FF2B5EF4-FFF2-40B4-BE49-F238E27FC236}">
                <a16:creationId xmlns:a16="http://schemas.microsoft.com/office/drawing/2014/main" id="{A16A248E-E60B-3B4E-8CBC-A6F17758DA83}"/>
              </a:ext>
            </a:extLst>
          </p:cNvPr>
          <p:cNvGrpSpPr/>
          <p:nvPr/>
        </p:nvGrpSpPr>
        <p:grpSpPr>
          <a:xfrm>
            <a:off x="450802" y="3219321"/>
            <a:ext cx="3760724" cy="1855485"/>
            <a:chOff x="450802" y="3421542"/>
            <a:chExt cx="3760724" cy="1855485"/>
          </a:xfrm>
        </p:grpSpPr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5D3EB6BB-300B-C54E-8183-2B1D61F7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415" y="3751929"/>
              <a:ext cx="393700" cy="139700"/>
            </a:xfrm>
            <a:prstGeom prst="rect">
              <a:avLst/>
            </a:prstGeom>
          </p:spPr>
        </p:pic>
        <p:pic>
          <p:nvPicPr>
            <p:cNvPr id="141" name="図 140" descr="アイコン&#10;&#10;自動的に生成された説明">
              <a:extLst>
                <a:ext uri="{FF2B5EF4-FFF2-40B4-BE49-F238E27FC236}">
                  <a16:creationId xmlns:a16="http://schemas.microsoft.com/office/drawing/2014/main" id="{F13056E7-C4C3-D749-825D-0B8A196DA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958" y="3758805"/>
              <a:ext cx="571500" cy="139700"/>
            </a:xfrm>
            <a:prstGeom prst="rect">
              <a:avLst/>
            </a:prstGeom>
          </p:spPr>
        </p:pic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79750D91-FA66-A243-8DC5-7BD0A3DF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577056" y="3469256"/>
              <a:ext cx="1059882" cy="198000"/>
            </a:xfrm>
            <a:prstGeom prst="rect">
              <a:avLst/>
            </a:prstGeom>
          </p:spPr>
        </p:pic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B210CD05-38D4-3744-B3F7-D8469187C952}"/>
                </a:ext>
              </a:extLst>
            </p:cNvPr>
            <p:cNvGrpSpPr/>
            <p:nvPr/>
          </p:nvGrpSpPr>
          <p:grpSpPr>
            <a:xfrm>
              <a:off x="450802" y="4104068"/>
              <a:ext cx="3632087" cy="1172959"/>
              <a:chOff x="450802" y="4245874"/>
              <a:chExt cx="3632087" cy="1172959"/>
            </a:xfrm>
          </p:grpSpPr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38A52AFB-528B-A040-937D-DEF52AD70639}"/>
                  </a:ext>
                </a:extLst>
              </p:cNvPr>
              <p:cNvSpPr/>
              <p:nvPr/>
            </p:nvSpPr>
            <p:spPr>
              <a:xfrm>
                <a:off x="450802" y="4927750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pic>
            <p:nvPicPr>
              <p:cNvPr id="130" name="図 129" descr="ピンク色の瓶&#10;&#10;自動的に生成された説明">
                <a:extLst>
                  <a:ext uri="{FF2B5EF4-FFF2-40B4-BE49-F238E27FC236}">
                    <a16:creationId xmlns:a16="http://schemas.microsoft.com/office/drawing/2014/main" id="{14319B89-155A-0044-8A1F-DFB3F4728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358" y="4251136"/>
                <a:ext cx="411480" cy="822960"/>
              </a:xfrm>
              <a:prstGeom prst="rect">
                <a:avLst/>
              </a:prstGeom>
            </p:spPr>
          </p:pic>
          <p:pic>
            <p:nvPicPr>
              <p:cNvPr id="131" name="図 130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6F6C5BA-5847-8942-8AEC-9EA0390F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7092" y="4666120"/>
                <a:ext cx="381000" cy="381000"/>
              </a:xfrm>
              <a:prstGeom prst="rect">
                <a:avLst/>
              </a:prstGeom>
            </p:spPr>
          </p:pic>
          <p:pic>
            <p:nvPicPr>
              <p:cNvPr id="132" name="図 131" descr="文字の書かれた紙&#10;&#10;中程度の精度で自動的に生成された説明">
                <a:extLst>
                  <a:ext uri="{FF2B5EF4-FFF2-40B4-BE49-F238E27FC236}">
                    <a16:creationId xmlns:a16="http://schemas.microsoft.com/office/drawing/2014/main" id="{669C9574-0071-764C-BB22-00F2FF870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5547" y="4726023"/>
                <a:ext cx="396240" cy="320040"/>
              </a:xfrm>
              <a:prstGeom prst="rect">
                <a:avLst/>
              </a:prstGeom>
            </p:spPr>
          </p:pic>
          <p:pic>
            <p:nvPicPr>
              <p:cNvPr id="133" name="図 132" descr="洗面道具, 座る, 屋内, テーブ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392F0F2-E18E-F64A-86AC-C376999E2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03077" y="4245874"/>
                <a:ext cx="418980" cy="822442"/>
              </a:xfrm>
              <a:prstGeom prst="rect">
                <a:avLst/>
              </a:prstGeom>
            </p:spPr>
          </p:pic>
          <p:pic>
            <p:nvPicPr>
              <p:cNvPr id="134" name="図 133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DBAC64E-D025-C745-BF83-11117CABA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94945" y="4656216"/>
                <a:ext cx="387944" cy="387944"/>
              </a:xfrm>
              <a:prstGeom prst="rect">
                <a:avLst/>
              </a:prstGeom>
            </p:spPr>
          </p:pic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1495FAC0-5F49-9743-8D35-7AB2E97D0CB2}"/>
                  </a:ext>
                </a:extLst>
              </p:cNvPr>
              <p:cNvSpPr/>
              <p:nvPr/>
            </p:nvSpPr>
            <p:spPr>
              <a:xfrm>
                <a:off x="478364" y="4782845"/>
                <a:ext cx="59859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シャンプー</a:t>
                </a: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F2E72B91-C238-6742-AF00-4F91220AFB8E}"/>
                  </a:ext>
                </a:extLst>
              </p:cNvPr>
              <p:cNvSpPr/>
              <p:nvPr/>
            </p:nvSpPr>
            <p:spPr>
              <a:xfrm>
                <a:off x="1221935" y="4467235"/>
                <a:ext cx="73227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ヘアトリートメント</a:t>
                </a: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577D2E83-39FE-094F-863C-2D5502071850}"/>
                  </a:ext>
                </a:extLst>
              </p:cNvPr>
              <p:cNvSpPr/>
              <p:nvPr/>
            </p:nvSpPr>
            <p:spPr>
              <a:xfrm>
                <a:off x="1800178" y="4466054"/>
                <a:ext cx="76808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ヘアニュートリエント</a:t>
                </a:r>
              </a:p>
            </p:txBody>
          </p:sp>
          <p:sp>
            <p:nvSpPr>
              <p:cNvPr id="138" name="正方形/長方形 137">
                <a:extLst>
                  <a:ext uri="{FF2B5EF4-FFF2-40B4-BE49-F238E27FC236}">
                    <a16:creationId xmlns:a16="http://schemas.microsoft.com/office/drawing/2014/main" id="{C2CC8BF5-2132-E245-BF5D-2C409AB3F5D6}"/>
                  </a:ext>
                </a:extLst>
              </p:cNvPr>
              <p:cNvSpPr/>
              <p:nvPr/>
            </p:nvSpPr>
            <p:spPr>
              <a:xfrm>
                <a:off x="2488611" y="4700630"/>
                <a:ext cx="4803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クエンチ</a:t>
                </a:r>
                <a:r>
                  <a:rPr lang="ja-JP" altLang="en-US" sz="600" b="1" spc="-150">
                    <a:solidFill>
                      <a:srgbClr val="C95994"/>
                    </a:solidFill>
                  </a:rPr>
                  <a:t> 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シャンプー 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モイスト</a:t>
                </a:r>
              </a:p>
            </p:txBody>
          </p:sp>
          <p:sp>
            <p:nvSpPr>
              <p:cNvPr id="139" name="正方形/長方形 138">
                <a:extLst>
                  <a:ext uri="{FF2B5EF4-FFF2-40B4-BE49-F238E27FC236}">
                    <a16:creationId xmlns:a16="http://schemas.microsoft.com/office/drawing/2014/main" id="{2FEC9AA6-EFAA-B745-9190-142327308D06}"/>
                  </a:ext>
                </a:extLst>
              </p:cNvPr>
              <p:cNvSpPr/>
              <p:nvPr/>
            </p:nvSpPr>
            <p:spPr>
              <a:xfrm>
                <a:off x="3165011" y="4701496"/>
                <a:ext cx="7379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80">
                    <a:solidFill>
                      <a:srgbClr val="C95994"/>
                    </a:solidFill>
                  </a:rPr>
                  <a:t>クエンチ</a:t>
                </a:r>
                <a:endParaRPr lang="en-US" altLang="ja-JP" sz="600" b="1" spc="-8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200">
                    <a:solidFill>
                      <a:srgbClr val="C95994"/>
                    </a:solidFill>
                  </a:rPr>
                  <a:t>ヘアトリートメント</a:t>
                </a:r>
                <a:endParaRPr lang="en-US" altLang="ja-JP" sz="600" b="1" spc="-20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 モイスト</a:t>
                </a:r>
              </a:p>
            </p:txBody>
          </p:sp>
          <p:sp>
            <p:nvSpPr>
              <p:cNvPr id="318" name="正方形/長方形 317">
                <a:extLst>
                  <a:ext uri="{FF2B5EF4-FFF2-40B4-BE49-F238E27FC236}">
                    <a16:creationId xmlns:a16="http://schemas.microsoft.com/office/drawing/2014/main" id="{B5A98A4B-EC79-A941-B270-3C4D91EBACEC}"/>
                  </a:ext>
                </a:extLst>
              </p:cNvPr>
              <p:cNvSpPr/>
              <p:nvPr/>
            </p:nvSpPr>
            <p:spPr>
              <a:xfrm>
                <a:off x="2503267" y="5070768"/>
                <a:ext cx="723600" cy="335076"/>
              </a:xfrm>
              <a:prstGeom prst="rect">
                <a:avLst/>
              </a:prstGeom>
              <a:solidFill>
                <a:srgbClr val="D950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0" name="正方形/長方形 319">
                <a:extLst>
                  <a:ext uri="{FF2B5EF4-FFF2-40B4-BE49-F238E27FC236}">
                    <a16:creationId xmlns:a16="http://schemas.microsoft.com/office/drawing/2014/main" id="{A1F3FD7A-EE65-604C-B900-7F60540ACD7A}"/>
                  </a:ext>
                </a:extLst>
              </p:cNvPr>
              <p:cNvSpPr/>
              <p:nvPr/>
            </p:nvSpPr>
            <p:spPr>
              <a:xfrm>
                <a:off x="2479157" y="5068366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22" name="正方形/長方形 321">
                <a:extLst>
                  <a:ext uri="{FF2B5EF4-FFF2-40B4-BE49-F238E27FC236}">
                    <a16:creationId xmlns:a16="http://schemas.microsoft.com/office/drawing/2014/main" id="{6085212F-F1B3-F64D-AE8A-B2EC23C23D82}"/>
                  </a:ext>
                </a:extLst>
              </p:cNvPr>
              <p:cNvSpPr/>
              <p:nvPr/>
            </p:nvSpPr>
            <p:spPr>
              <a:xfrm>
                <a:off x="2739277" y="5068366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24" name="正方形/長方形 323">
                <a:extLst>
                  <a:ext uri="{FF2B5EF4-FFF2-40B4-BE49-F238E27FC236}">
                    <a16:creationId xmlns:a16="http://schemas.microsoft.com/office/drawing/2014/main" id="{921BB443-DB62-D643-B14E-67F8CEC1B532}"/>
                  </a:ext>
                </a:extLst>
              </p:cNvPr>
              <p:cNvSpPr/>
              <p:nvPr/>
            </p:nvSpPr>
            <p:spPr>
              <a:xfrm>
                <a:off x="3242295" y="5068366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25" name="正方形/長方形 324">
                <a:extLst>
                  <a:ext uri="{FF2B5EF4-FFF2-40B4-BE49-F238E27FC236}">
                    <a16:creationId xmlns:a16="http://schemas.microsoft.com/office/drawing/2014/main" id="{27F75008-81D7-A642-8587-BE8F9E5196C9}"/>
                  </a:ext>
                </a:extLst>
              </p:cNvPr>
              <p:cNvSpPr/>
              <p:nvPr/>
            </p:nvSpPr>
            <p:spPr>
              <a:xfrm>
                <a:off x="3498055" y="5068366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2" name="正方形/長方形 341">
                <a:extLst>
                  <a:ext uri="{FF2B5EF4-FFF2-40B4-BE49-F238E27FC236}">
                    <a16:creationId xmlns:a16="http://schemas.microsoft.com/office/drawing/2014/main" id="{C3114254-EB8C-DB41-92B3-DC3C53B8AFDA}"/>
                  </a:ext>
                </a:extLst>
              </p:cNvPr>
              <p:cNvSpPr/>
              <p:nvPr/>
            </p:nvSpPr>
            <p:spPr>
              <a:xfrm>
                <a:off x="573395" y="5071684"/>
                <a:ext cx="630000" cy="331911"/>
              </a:xfrm>
              <a:prstGeom prst="rect">
                <a:avLst/>
              </a:prstGeom>
              <a:solidFill>
                <a:srgbClr val="D950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3" name="正方形/長方形 342">
                <a:extLst>
                  <a:ext uri="{FF2B5EF4-FFF2-40B4-BE49-F238E27FC236}">
                    <a16:creationId xmlns:a16="http://schemas.microsoft.com/office/drawing/2014/main" id="{BFCC5882-1B04-0549-A63F-C8D135018F15}"/>
                  </a:ext>
                </a:extLst>
              </p:cNvPr>
              <p:cNvSpPr/>
              <p:nvPr/>
            </p:nvSpPr>
            <p:spPr>
              <a:xfrm>
                <a:off x="533587" y="5072584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D2DA7A8C-F23B-2341-AADB-9E9A1E706B72}"/>
                  </a:ext>
                </a:extLst>
              </p:cNvPr>
              <p:cNvSpPr/>
              <p:nvPr/>
            </p:nvSpPr>
            <p:spPr>
              <a:xfrm>
                <a:off x="746824" y="5072584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5" name="正方形/長方形 344">
                <a:extLst>
                  <a:ext uri="{FF2B5EF4-FFF2-40B4-BE49-F238E27FC236}">
                    <a16:creationId xmlns:a16="http://schemas.microsoft.com/office/drawing/2014/main" id="{DEE6B4C2-B4A0-714B-9285-3610738F66EC}"/>
                  </a:ext>
                </a:extLst>
              </p:cNvPr>
              <p:cNvSpPr/>
              <p:nvPr/>
            </p:nvSpPr>
            <p:spPr>
              <a:xfrm>
                <a:off x="1226660" y="5072584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6" name="正方形/長方形 345">
                <a:extLst>
                  <a:ext uri="{FF2B5EF4-FFF2-40B4-BE49-F238E27FC236}">
                    <a16:creationId xmlns:a16="http://schemas.microsoft.com/office/drawing/2014/main" id="{73426ECD-498D-D443-A2AE-D77C27B34A20}"/>
                  </a:ext>
                </a:extLst>
              </p:cNvPr>
              <p:cNvSpPr/>
              <p:nvPr/>
            </p:nvSpPr>
            <p:spPr>
              <a:xfrm>
                <a:off x="1469318" y="5072584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sp>
          <p:nvSpPr>
            <p:cNvPr id="352" name="正方形/長方形 351">
              <a:extLst>
                <a:ext uri="{FF2B5EF4-FFF2-40B4-BE49-F238E27FC236}">
                  <a16:creationId xmlns:a16="http://schemas.microsoft.com/office/drawing/2014/main" id="{E2265E4E-8D2A-F146-A7B4-DC10DF527428}"/>
                </a:ext>
              </a:extLst>
            </p:cNvPr>
            <p:cNvSpPr/>
            <p:nvPr/>
          </p:nvSpPr>
          <p:spPr>
            <a:xfrm>
              <a:off x="1699203" y="3471944"/>
              <a:ext cx="6463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CE5C97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クエンチ</a:t>
              </a:r>
            </a:p>
          </p:txBody>
        </p:sp>
        <p:sp>
          <p:nvSpPr>
            <p:cNvPr id="353" name="正方形/長方形 352">
              <a:extLst>
                <a:ext uri="{FF2B5EF4-FFF2-40B4-BE49-F238E27FC236}">
                  <a16:creationId xmlns:a16="http://schemas.microsoft.com/office/drawing/2014/main" id="{214D0581-671F-124A-8C01-A57579AF6DD6}"/>
                </a:ext>
              </a:extLst>
            </p:cNvPr>
            <p:cNvSpPr/>
            <p:nvPr/>
          </p:nvSpPr>
          <p:spPr>
            <a:xfrm>
              <a:off x="476288" y="3857688"/>
              <a:ext cx="14464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カラーやパーマなどによって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パサつく髪の悩みに</a:t>
              </a:r>
            </a:p>
          </p:txBody>
        </p:sp>
        <p:grpSp>
          <p:nvGrpSpPr>
            <p:cNvPr id="175" name="グループ化 174">
              <a:extLst>
                <a:ext uri="{FF2B5EF4-FFF2-40B4-BE49-F238E27FC236}">
                  <a16:creationId xmlns:a16="http://schemas.microsoft.com/office/drawing/2014/main" id="{EF573431-2AB8-D84B-87F5-656D911FF56C}"/>
                </a:ext>
              </a:extLst>
            </p:cNvPr>
            <p:cNvGrpSpPr/>
            <p:nvPr/>
          </p:nvGrpSpPr>
          <p:grpSpPr>
            <a:xfrm>
              <a:off x="3542527" y="3421542"/>
              <a:ext cx="458818" cy="585179"/>
              <a:chOff x="2154931" y="3401915"/>
              <a:chExt cx="458818" cy="585179"/>
            </a:xfrm>
          </p:grpSpPr>
          <p:sp>
            <p:nvSpPr>
              <p:cNvPr id="359" name="角丸四角形 358">
                <a:extLst>
                  <a:ext uri="{FF2B5EF4-FFF2-40B4-BE49-F238E27FC236}">
                    <a16:creationId xmlns:a16="http://schemas.microsoft.com/office/drawing/2014/main" id="{DDE2A8E9-F351-DF44-85E1-E416FA15CCA1}"/>
                  </a:ext>
                </a:extLst>
              </p:cNvPr>
              <p:cNvSpPr/>
              <p:nvPr/>
            </p:nvSpPr>
            <p:spPr>
              <a:xfrm>
                <a:off x="2154931" y="3420400"/>
                <a:ext cx="458818" cy="538242"/>
              </a:xfrm>
              <a:prstGeom prst="roundRect">
                <a:avLst>
                  <a:gd name="adj" fmla="val 8378"/>
                </a:avLst>
              </a:prstGeom>
              <a:solidFill>
                <a:srgbClr val="D95094">
                  <a:alpha val="12941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8" name="正方形/長方形 357">
                <a:extLst>
                  <a:ext uri="{FF2B5EF4-FFF2-40B4-BE49-F238E27FC236}">
                    <a16:creationId xmlns:a16="http://schemas.microsoft.com/office/drawing/2014/main" id="{00A47851-A046-CE47-A998-863006CD6D6C}"/>
                  </a:ext>
                </a:extLst>
              </p:cNvPr>
              <p:cNvSpPr/>
              <p:nvPr/>
            </p:nvSpPr>
            <p:spPr>
              <a:xfrm>
                <a:off x="2221609" y="3401915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D4447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pic>
            <p:nvPicPr>
              <p:cNvPr id="297" name="図 296" descr="ピンクの花&#10;&#10;自動的に生成された説明">
                <a:extLst>
                  <a:ext uri="{FF2B5EF4-FFF2-40B4-BE49-F238E27FC236}">
                    <a16:creationId xmlns:a16="http://schemas.microsoft.com/office/drawing/2014/main" id="{62502DF6-2296-D74E-A92B-B2FCB4418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0383" y="3527281"/>
                <a:ext cx="434585" cy="311767"/>
              </a:xfrm>
              <a:prstGeom prst="rect">
                <a:avLst/>
              </a:prstGeom>
            </p:spPr>
          </p:pic>
          <p:sp>
            <p:nvSpPr>
              <p:cNvPr id="357" name="正方形/長方形 356">
                <a:extLst>
                  <a:ext uri="{FF2B5EF4-FFF2-40B4-BE49-F238E27FC236}">
                    <a16:creationId xmlns:a16="http://schemas.microsoft.com/office/drawing/2014/main" id="{658151EB-9680-424D-9BEF-41C96D3E781F}"/>
                  </a:ext>
                </a:extLst>
              </p:cNvPr>
              <p:cNvSpPr/>
              <p:nvPr/>
            </p:nvSpPr>
            <p:spPr>
              <a:xfrm>
                <a:off x="2201589" y="3802428"/>
                <a:ext cx="338554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牡丹</a:t>
                </a:r>
              </a:p>
            </p:txBody>
          </p:sp>
        </p:grpSp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06E5E234-2AD8-C849-8C7C-3C155228F0A4}"/>
                </a:ext>
              </a:extLst>
            </p:cNvPr>
            <p:cNvCxnSpPr>
              <a:cxnSpLocks/>
            </p:cNvCxnSpPr>
            <p:nvPr/>
          </p:nvCxnSpPr>
          <p:spPr>
            <a:xfrm>
              <a:off x="571931" y="3688899"/>
              <a:ext cx="2559580" cy="0"/>
            </a:xfrm>
            <a:prstGeom prst="line">
              <a:avLst/>
            </a:prstGeom>
            <a:ln w="9525">
              <a:solidFill>
                <a:srgbClr val="D9509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正方形/長方形 360">
              <a:extLst>
                <a:ext uri="{FF2B5EF4-FFF2-40B4-BE49-F238E27FC236}">
                  <a16:creationId xmlns:a16="http://schemas.microsoft.com/office/drawing/2014/main" id="{E4A0B9A8-9813-F846-AC71-991435BAB8C3}"/>
                </a:ext>
              </a:extLst>
            </p:cNvPr>
            <p:cNvSpPr/>
            <p:nvPr/>
          </p:nvSpPr>
          <p:spPr>
            <a:xfrm>
              <a:off x="2405850" y="3857688"/>
              <a:ext cx="180567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カラーやパーマなどに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よってパサついて広がる髪の悩みに</a:t>
              </a:r>
            </a:p>
          </p:txBody>
        </p:sp>
      </p:grpSp>
      <p:sp>
        <p:nvSpPr>
          <p:cNvPr id="369" name="テキスト ボックス 368">
            <a:extLst>
              <a:ext uri="{FF2B5EF4-FFF2-40B4-BE49-F238E27FC236}">
                <a16:creationId xmlns:a16="http://schemas.microsoft.com/office/drawing/2014/main" id="{8DD37E1E-6857-794E-8A30-32181D562666}"/>
              </a:ext>
            </a:extLst>
          </p:cNvPr>
          <p:cNvSpPr txBox="1"/>
          <p:nvPr/>
        </p:nvSpPr>
        <p:spPr>
          <a:xfrm>
            <a:off x="4106026" y="68698"/>
            <a:ext cx="3719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900" spc="-150" dirty="0">
                <a:solidFill>
                  <a:srgbClr val="E791B3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Shampoo &amp; Treatment</a:t>
            </a:r>
            <a:endParaRPr kumimoji="1" lang="ja-JP" altLang="en-US" sz="2900" spc="-150">
              <a:solidFill>
                <a:srgbClr val="E791B3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371" name="図 370">
            <a:extLst>
              <a:ext uri="{FF2B5EF4-FFF2-40B4-BE49-F238E27FC236}">
                <a16:creationId xmlns:a16="http://schemas.microsoft.com/office/drawing/2014/main" id="{60B51D84-DA32-AE48-921D-15E94E6BAB0A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425" y="54526"/>
            <a:ext cx="1666130" cy="554984"/>
          </a:xfrm>
          <a:prstGeom prst="rect">
            <a:avLst/>
          </a:prstGeom>
        </p:spPr>
      </p:pic>
      <p:cxnSp>
        <p:nvCxnSpPr>
          <p:cNvPr id="376" name="直線コネクタ 375">
            <a:extLst>
              <a:ext uri="{FF2B5EF4-FFF2-40B4-BE49-F238E27FC236}">
                <a16:creationId xmlns:a16="http://schemas.microsoft.com/office/drawing/2014/main" id="{7D3DAE44-A2DB-F54B-9BA8-8466BCAA7423}"/>
              </a:ext>
            </a:extLst>
          </p:cNvPr>
          <p:cNvCxnSpPr>
            <a:cxnSpLocks/>
          </p:cNvCxnSpPr>
          <p:nvPr/>
        </p:nvCxnSpPr>
        <p:spPr>
          <a:xfrm>
            <a:off x="6665485" y="3167094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2" name="直線コネクタ 431">
            <a:extLst>
              <a:ext uri="{FF2B5EF4-FFF2-40B4-BE49-F238E27FC236}">
                <a16:creationId xmlns:a16="http://schemas.microsoft.com/office/drawing/2014/main" id="{B77CC56A-5DE2-3E4C-B8B5-1258B3A2D6C3}"/>
              </a:ext>
            </a:extLst>
          </p:cNvPr>
          <p:cNvCxnSpPr>
            <a:cxnSpLocks/>
          </p:cNvCxnSpPr>
          <p:nvPr/>
        </p:nvCxnSpPr>
        <p:spPr>
          <a:xfrm>
            <a:off x="8481131" y="3073960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1" name="正方形/長方形 520">
            <a:extLst>
              <a:ext uri="{FF2B5EF4-FFF2-40B4-BE49-F238E27FC236}">
                <a16:creationId xmlns:a16="http://schemas.microsoft.com/office/drawing/2014/main" id="{6DBB8401-F980-A740-A95B-B0F5E22D99F8}"/>
              </a:ext>
            </a:extLst>
          </p:cNvPr>
          <p:cNvSpPr/>
          <p:nvPr/>
        </p:nvSpPr>
        <p:spPr>
          <a:xfrm>
            <a:off x="1985334" y="4726741"/>
            <a:ext cx="376991" cy="332830"/>
          </a:xfrm>
          <a:prstGeom prst="rect">
            <a:avLst/>
          </a:prstGeom>
          <a:solidFill>
            <a:srgbClr val="B8418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正方形/長方形 525">
            <a:extLst>
              <a:ext uri="{FF2B5EF4-FFF2-40B4-BE49-F238E27FC236}">
                <a16:creationId xmlns:a16="http://schemas.microsoft.com/office/drawing/2014/main" id="{C33D2A30-7172-CE40-951D-5AA82A9593A8}"/>
              </a:ext>
            </a:extLst>
          </p:cNvPr>
          <p:cNvSpPr/>
          <p:nvPr/>
        </p:nvSpPr>
        <p:spPr>
          <a:xfrm>
            <a:off x="1972551" y="4726740"/>
            <a:ext cx="426546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27" name="正方形/長方形 526">
            <a:extLst>
              <a:ext uri="{FF2B5EF4-FFF2-40B4-BE49-F238E27FC236}">
                <a16:creationId xmlns:a16="http://schemas.microsoft.com/office/drawing/2014/main" id="{6DAB9718-8463-9943-A0FA-9D28DED6AE19}"/>
              </a:ext>
            </a:extLst>
          </p:cNvPr>
          <p:cNvSpPr/>
          <p:nvPr/>
        </p:nvSpPr>
        <p:spPr>
          <a:xfrm>
            <a:off x="1876679" y="4816964"/>
            <a:ext cx="511885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579" name="図 578" descr="煙が出ている花&#10;&#10;中程度の精度で自動的に生成された説明">
            <a:extLst>
              <a:ext uri="{FF2B5EF4-FFF2-40B4-BE49-F238E27FC236}">
                <a16:creationId xmlns:a16="http://schemas.microsoft.com/office/drawing/2014/main" id="{208AAF00-7C5D-BA44-81FA-2AA8C33B6DE0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140" y="1612024"/>
            <a:ext cx="342234" cy="342234"/>
          </a:xfrm>
          <a:prstGeom prst="rect">
            <a:avLst/>
          </a:prstGeom>
        </p:spPr>
      </p:pic>
      <p:sp>
        <p:nvSpPr>
          <p:cNvPr id="380" name="正方形/長方形 379">
            <a:extLst>
              <a:ext uri="{FF2B5EF4-FFF2-40B4-BE49-F238E27FC236}">
                <a16:creationId xmlns:a16="http://schemas.microsoft.com/office/drawing/2014/main" id="{73E3DB86-EA54-9243-89C2-A8A0D491AEC6}"/>
              </a:ext>
            </a:extLst>
          </p:cNvPr>
          <p:cNvSpPr/>
          <p:nvPr/>
        </p:nvSpPr>
        <p:spPr>
          <a:xfrm>
            <a:off x="1333541" y="2738937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37" name="正方形/長方形 436">
            <a:extLst>
              <a:ext uri="{FF2B5EF4-FFF2-40B4-BE49-F238E27FC236}">
                <a16:creationId xmlns:a16="http://schemas.microsoft.com/office/drawing/2014/main" id="{57819C56-9C9A-2D4F-B5FB-A06C39D5D012}"/>
              </a:ext>
            </a:extLst>
          </p:cNvPr>
          <p:cNvSpPr/>
          <p:nvPr/>
        </p:nvSpPr>
        <p:spPr>
          <a:xfrm>
            <a:off x="3242295" y="2738937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B341A417-21D4-5C47-AD72-4A3ED17671A3}"/>
              </a:ext>
            </a:extLst>
          </p:cNvPr>
          <p:cNvSpPr/>
          <p:nvPr/>
        </p:nvSpPr>
        <p:spPr>
          <a:xfrm>
            <a:off x="5222508" y="2721388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3" name="正方形/長方形 442">
            <a:extLst>
              <a:ext uri="{FF2B5EF4-FFF2-40B4-BE49-F238E27FC236}">
                <a16:creationId xmlns:a16="http://schemas.microsoft.com/office/drawing/2014/main" id="{23AA882A-82DE-FB4D-A9D3-217A6080599C}"/>
              </a:ext>
            </a:extLst>
          </p:cNvPr>
          <p:cNvSpPr/>
          <p:nvPr/>
        </p:nvSpPr>
        <p:spPr>
          <a:xfrm>
            <a:off x="5028199" y="4861664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6" name="正方形/長方形 445">
            <a:extLst>
              <a:ext uri="{FF2B5EF4-FFF2-40B4-BE49-F238E27FC236}">
                <a16:creationId xmlns:a16="http://schemas.microsoft.com/office/drawing/2014/main" id="{0A6B5CA9-1481-084C-9E33-672724547080}"/>
              </a:ext>
            </a:extLst>
          </p:cNvPr>
          <p:cNvSpPr/>
          <p:nvPr/>
        </p:nvSpPr>
        <p:spPr>
          <a:xfrm>
            <a:off x="5740585" y="233148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 spc="-80">
                <a:latin typeface="Yu Gothic" panose="020B0400000000000000" pitchFamily="34" charset="-128"/>
                <a:ea typeface="Yu Gothic" panose="020B0400000000000000" pitchFamily="34" charset="-128"/>
              </a:rPr>
              <a:t>マグノリア</a:t>
            </a:r>
          </a:p>
          <a:p>
            <a:pPr algn="ctr"/>
            <a:r>
              <a:rPr lang="ja-JP" altLang="en-US" sz="600" spc="-80">
                <a:latin typeface="Yu Gothic" panose="020B0400000000000000" pitchFamily="34" charset="-128"/>
                <a:ea typeface="Yu Gothic" panose="020B0400000000000000" pitchFamily="34" charset="-128"/>
              </a:rPr>
              <a:t>ミケーリア</a:t>
            </a:r>
            <a:endParaRPr lang="en-US" altLang="ja-JP" sz="600" spc="-8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600" spc="-80">
                <a:latin typeface="Yu Gothic" panose="020B0400000000000000" pitchFamily="34" charset="-128"/>
                <a:ea typeface="Yu Gothic" panose="020B0400000000000000" pitchFamily="34" charset="-128"/>
              </a:rPr>
              <a:t>アルバ</a:t>
            </a:r>
          </a:p>
        </p:txBody>
      </p:sp>
      <p:pic>
        <p:nvPicPr>
          <p:cNvPr id="384" name="図 383" descr="花の絵&#10;&#10;低い精度で自動的に生成された説明">
            <a:extLst>
              <a:ext uri="{FF2B5EF4-FFF2-40B4-BE49-F238E27FC236}">
                <a16:creationId xmlns:a16="http://schemas.microsoft.com/office/drawing/2014/main" id="{EE8203E2-285F-0841-A452-94A8E2D8508B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415" y="1944287"/>
            <a:ext cx="401648" cy="602472"/>
          </a:xfrm>
          <a:prstGeom prst="rect">
            <a:avLst/>
          </a:prstGeom>
        </p:spPr>
      </p:pic>
      <p:pic>
        <p:nvPicPr>
          <p:cNvPr id="387" name="図 386" descr="Cgで描かれた花&#10;&#10;中程度の精度で自動的に生成された説明">
            <a:extLst>
              <a:ext uri="{FF2B5EF4-FFF2-40B4-BE49-F238E27FC236}">
                <a16:creationId xmlns:a16="http://schemas.microsoft.com/office/drawing/2014/main" id="{86545CDA-85E3-D249-9385-465AD6DB6BD2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3657176" y="1601394"/>
            <a:ext cx="309050" cy="30905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61AE41-448C-3B4F-AB6D-C5BE3344129B}"/>
              </a:ext>
            </a:extLst>
          </p:cNvPr>
          <p:cNvSpPr/>
          <p:nvPr/>
        </p:nvSpPr>
        <p:spPr>
          <a:xfrm>
            <a:off x="7383145" y="5532935"/>
            <a:ext cx="27764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700" baseline="30000" dirty="0">
                <a:solidFill>
                  <a:srgbClr val="4396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※6</a:t>
            </a:r>
            <a:endParaRPr lang="ja-JP" altLang="en-US" sz="700"/>
          </a:p>
        </p:txBody>
      </p:sp>
      <p:sp>
        <p:nvSpPr>
          <p:cNvPr id="388" name="正方形/長方形 387">
            <a:extLst>
              <a:ext uri="{FF2B5EF4-FFF2-40B4-BE49-F238E27FC236}">
                <a16:creationId xmlns:a16="http://schemas.microsoft.com/office/drawing/2014/main" id="{EDEA453D-E9C3-044B-9E54-D199B1C5DE67}"/>
              </a:ext>
            </a:extLst>
          </p:cNvPr>
          <p:cNvSpPr/>
          <p:nvPr/>
        </p:nvSpPr>
        <p:spPr>
          <a:xfrm>
            <a:off x="8373560" y="7378703"/>
            <a:ext cx="2779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●</a:t>
            </a:r>
            <a:r>
              <a:rPr lang="ja-JP" altLang="en-US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花の写真と香りは全てイメージです。●価格は全て税込です。</a:t>
            </a:r>
          </a:p>
          <a:p>
            <a:endParaRPr lang="ja-JP" altLang="en-US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ja-JP" altLang="en-US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677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_x0054_ag5 xmlns="84ab2583-b313-4c9a-a01e-3d5abf49366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18" ma:contentTypeDescription="新しいドキュメントを作成します。" ma:contentTypeScope="" ma:versionID="e54cd9e96e831b1793d2e38a41ea3244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targetNamespace="http://schemas.microsoft.com/office/2006/metadata/properties" ma:root="true" ma:fieldsID="b40eda1adce8d76129f671782cfcf2d2" ns2:_="" ns3:_="" ns4:_="" ns5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895C63-F60A-49FB-B72C-35EBFFF93B9A}">
  <ds:schemaRefs>
    <ds:schemaRef ds:uri="http://purl.org/dc/dcmitype/"/>
    <ds:schemaRef ds:uri="http://purl.org/dc/terms/"/>
    <ds:schemaRef ds:uri="http://schemas.microsoft.com/office/2006/documentManagement/types"/>
    <ds:schemaRef ds:uri="74e4560d-c1e5-44b7-94aa-613a018e190f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4ab2583-b313-4c9a-a01e-3d5abf49366a"/>
    <ds:schemaRef ds:uri="cef672e5-725c-49a1-bcb6-57bb67ebb735"/>
    <ds:schemaRef ds:uri="7b4a3d26-1fcf-4915-9951-7efba264dd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230E38-42FA-4054-AC86-1CCAB6DF7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e4560d-c1e5-44b7-94aa-613a018e190f"/>
    <ds:schemaRef ds:uri="7b4a3d26-1fcf-4915-9951-7efba264ddca"/>
    <ds:schemaRef ds:uri="cef672e5-725c-49a1-bcb6-57bb67ebb735"/>
    <ds:schemaRef ds:uri="84ab2583-b313-4c9a-a01e-3d5abf4936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E25A33-EEA7-4B23-8476-44B4460935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1416</TotalTime>
  <Words>868</Words>
  <Application>Microsoft Office PowerPoint</Application>
  <PresentationFormat>ユーザー設定</PresentationFormat>
  <Paragraphs>372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Yu Gothic</vt:lpstr>
      <vt:lpstr>Yu Gothic</vt:lpstr>
      <vt:lpstr>游ゴシック Light</vt:lpstr>
      <vt:lpstr>Yu Mincho</vt:lpstr>
      <vt:lpstr>Yu Mincho Demibold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2022春プロモ選べるシャントリPOP【PPT】</dc:title>
  <dc:creator>Microsoft Office User</dc:creator>
  <cp:lastModifiedBy>Oki Kazuha (大木 一葉)</cp:lastModifiedBy>
  <cp:revision>436</cp:revision>
  <cp:lastPrinted>2022-02-22T00:35:16Z</cp:lastPrinted>
  <dcterms:created xsi:type="dcterms:W3CDTF">2021-02-14T23:47:43Z</dcterms:created>
  <dcterms:modified xsi:type="dcterms:W3CDTF">2022-05-24T01:37:53Z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