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35"/>
    <a:srgbClr val="FAD69E"/>
    <a:srgbClr val="E791B3"/>
    <a:srgbClr val="EB8D4C"/>
    <a:srgbClr val="00B0C6"/>
    <a:srgbClr val="C7E8F1"/>
    <a:srgbClr val="ACDCEC"/>
    <a:srgbClr val="F5C287"/>
    <a:srgbClr val="E9816E"/>
    <a:srgbClr val="E77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/>
    <p:restoredTop sz="96190"/>
  </p:normalViewPr>
  <p:slideViewPr>
    <p:cSldViewPr snapToGrid="0" snapToObjects="1">
      <p:cViewPr varScale="1">
        <p:scale>
          <a:sx n="59" d="100"/>
          <a:sy n="59" d="100"/>
        </p:scale>
        <p:origin x="77" y="59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36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6D63B56-0743-EF4C-8169-86D8F2F33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4F1A87-B796-F34C-8936-5ADF8335AE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DB38-E4E8-4843-BE9A-A2A711276DE6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A02C9A-160D-DD46-96C4-2716856A0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2342E2-53F2-CF48-9B69-90533B336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D353-886A-DA4C-AA47-A8A125A1E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02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6A33-8622-1643-91F0-3CE007E93C4C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8EBB-0CF5-6048-8EE7-53860208F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E2823-CCD4-2B41-A0D6-AD1C12E7DA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1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A925-23EE-634D-95A0-1C4F0821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10822D-3CE2-B747-8F81-F228D59B3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69C646-0211-644A-8FEE-3BAF79E8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2C04D9-B207-944B-BF45-2BE3537D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A33941-9995-8740-8480-685E80C9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4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4CF17-6046-A74D-AD2F-38C5C39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63B61A-9DB9-7E48-BA66-1E76E58E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7CB11-521F-B54C-AB09-1412D889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90376-03DF-4348-9EFF-67D8A141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37930-E513-6042-9EFD-5D18CD71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7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53A3D-C3DA-9640-A8D2-72D7BDC9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168E34-C809-794D-94F2-682EFC22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64CD9F-2364-104C-B052-FA2AF1C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EF357-6218-D74E-994C-BD62A32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D25DEE-983B-FC47-8CB3-8520660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88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67872-CC7B-484E-B64A-4066A302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E3F3B6-4E17-BC44-BBAA-55464C5E5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7E66E0-ED9A-534E-A9BF-D03ECC412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1690A-ABDA-AD41-AE91-B62187C8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D0D12D-1F60-2C4E-A574-BA99ECF5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FE5518-9B68-B842-B81D-74692F5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8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8A5CE-CA2B-EA4D-844D-4C0C5D07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9F4D28-5B95-F348-A03E-DC79A6EA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27E8D0-CF73-9946-BCB3-32637DCF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166DCC-EB62-9E4C-B5FC-E915D1E20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8C2584-7448-2D48-AFD0-9B5B2F2A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8D991A-D2AB-E048-9826-C4BA049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0E53CD-3ECE-5E43-89B6-9849ACBF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B1D98F-653C-C04D-B4E7-2BCE6B67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86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4D8A2-6028-A74A-9CAC-481C3558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2E516C-62C0-9D4F-9FD2-4F060B7F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7E10F0-0F88-CB42-8059-E46F469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532B69-7248-A04D-A1E6-8DB1B492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8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5AD855-D865-9C47-B0A1-73AC466E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7D5F79-B7BB-074F-9F7A-C8347894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4110DC-4A64-1D45-ACFA-B6B1BE88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74B6B-0D95-D748-AC58-4E71082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A9B909-BB1A-384F-89E2-EDE58428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CE967E-4AB2-C84A-9F74-40D5D6869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F123A5-6E76-4244-B9AE-F9E565A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BAFE53-B8D4-604A-8CFB-D20930A5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5FC749-CDFE-5441-8815-DEDF70CD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6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EBD37-1450-8B40-95E3-F0AB8E96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8FD7BE-4DF4-CD45-99E4-E1F091191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838DD4-2ACB-4D43-ABFD-B191CFAC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049492-9E12-5641-8829-B128E1A4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84738-23E3-1540-B124-1A24F574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1AEF64-D05A-EB4E-AABD-EEDF0C35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74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03247-9E5B-2D47-8CAF-1762BCA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34F86-55F8-604C-8C53-58729B820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9B085-D060-5E41-8BB3-5116A811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BCF9C-252B-EA45-9930-68C071B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B9916-7244-F948-A043-70E60A7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7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7BB886-7F27-3048-AF8B-7374A7EF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C2B25-D19F-6F48-855B-6E44EBF8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76A0DF-BBBE-AC4B-AD1E-317D8C1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21442A-7DE2-2940-A410-F0F6C8C4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D2A34B-5170-C943-A375-64B07F6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D638AA-A696-4744-86EF-C214C8744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38DBC-01A0-6743-870B-3BE1EBC8D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5519A-B961-6C4B-9805-8FE6484F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E370084-1A6E-FF4B-810C-BBDB6944F2E0}"/>
              </a:ext>
            </a:extLst>
          </p:cNvPr>
          <p:cNvSpPr>
            <a:spLocks/>
          </p:cNvSpPr>
          <p:nvPr userDrawn="1"/>
        </p:nvSpPr>
        <p:spPr>
          <a:xfrm>
            <a:off x="4212324" y="703554"/>
            <a:ext cx="1993900" cy="66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emf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220">
            <a:extLst>
              <a:ext uri="{FF2B5EF4-FFF2-40B4-BE49-F238E27FC236}">
                <a16:creationId xmlns:a16="http://schemas.microsoft.com/office/drawing/2014/main" id="{B2F6426C-6318-FF43-9360-5DCB9AEE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04119" y="599070"/>
            <a:ext cx="10283573" cy="680463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105BB7D4-BBDC-B649-941B-CB34E2BDC0DA}"/>
              </a:ext>
            </a:extLst>
          </p:cNvPr>
          <p:cNvSpPr/>
          <p:nvPr/>
        </p:nvSpPr>
        <p:spPr>
          <a:xfrm>
            <a:off x="2213955" y="5130927"/>
            <a:ext cx="8261826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7814B3DC-681C-EF4E-B1A4-A55B55E1F31E}"/>
              </a:ext>
            </a:extLst>
          </p:cNvPr>
          <p:cNvSpPr/>
          <p:nvPr/>
        </p:nvSpPr>
        <p:spPr>
          <a:xfrm>
            <a:off x="204119" y="5130927"/>
            <a:ext cx="1840830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AD69E"/>
              </a:solidFill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44EAB09-F1AB-EA40-ABFD-E0B58FD2BDF4}"/>
              </a:ext>
            </a:extLst>
          </p:cNvPr>
          <p:cNvSpPr/>
          <p:nvPr/>
        </p:nvSpPr>
        <p:spPr>
          <a:xfrm>
            <a:off x="5738283" y="2836169"/>
            <a:ext cx="4749408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5CBDDCBC-56A1-6B4B-8734-77085C715229}"/>
              </a:ext>
            </a:extLst>
          </p:cNvPr>
          <p:cNvSpPr/>
          <p:nvPr/>
        </p:nvSpPr>
        <p:spPr>
          <a:xfrm>
            <a:off x="204119" y="2836169"/>
            <a:ext cx="5374792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3879A2-378E-9847-A7BC-C57DC8F03320}"/>
              </a:ext>
            </a:extLst>
          </p:cNvPr>
          <p:cNvSpPr/>
          <p:nvPr/>
        </p:nvSpPr>
        <p:spPr>
          <a:xfrm>
            <a:off x="204119" y="577714"/>
            <a:ext cx="10271665" cy="208072"/>
          </a:xfrm>
          <a:prstGeom prst="rect">
            <a:avLst/>
          </a:prstGeom>
          <a:solidFill>
            <a:srgbClr val="FAD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791B3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EEE0F7B-A921-244F-A79E-1A05D1BF1202}"/>
              </a:ext>
            </a:extLst>
          </p:cNvPr>
          <p:cNvGrpSpPr/>
          <p:nvPr/>
        </p:nvGrpSpPr>
        <p:grpSpPr>
          <a:xfrm>
            <a:off x="265519" y="569786"/>
            <a:ext cx="3519196" cy="261610"/>
            <a:chOff x="216767" y="646619"/>
            <a:chExt cx="3519196" cy="26161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0A39E18-C8FA-B940-AAEF-1A84B81B0404}"/>
                </a:ext>
              </a:extLst>
            </p:cNvPr>
            <p:cNvSpPr txBox="1"/>
            <p:nvPr/>
          </p:nvSpPr>
          <p:spPr>
            <a:xfrm>
              <a:off x="216767" y="646619"/>
              <a:ext cx="1159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ヘアケア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E2AECA5-C49A-C747-8F31-E73FFD49A843}"/>
                </a:ext>
              </a:extLst>
            </p:cNvPr>
            <p:cNvSpPr txBox="1"/>
            <p:nvPr/>
          </p:nvSpPr>
          <p:spPr>
            <a:xfrm>
              <a:off x="1602045" y="668653"/>
              <a:ext cx="21339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一人ひとりに応えるヘアケアで美しい髪へ</a:t>
              </a:r>
            </a:p>
          </p:txBody>
        </p:sp>
      </p:grpSp>
      <p:pic>
        <p:nvPicPr>
          <p:cNvPr id="376" name="図 375">
            <a:extLst>
              <a:ext uri="{FF2B5EF4-FFF2-40B4-BE49-F238E27FC236}">
                <a16:creationId xmlns:a16="http://schemas.microsoft.com/office/drawing/2014/main" id="{DDA7A671-F577-774B-BD8D-B38A6BF79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2" y="48850"/>
            <a:ext cx="1753618" cy="584126"/>
          </a:xfrm>
          <a:prstGeom prst="rect">
            <a:avLst/>
          </a:prstGeom>
        </p:spPr>
      </p:pic>
      <p:pic>
        <p:nvPicPr>
          <p:cNvPr id="432" name="図 431">
            <a:extLst>
              <a:ext uri="{FF2B5EF4-FFF2-40B4-BE49-F238E27FC236}">
                <a16:creationId xmlns:a16="http://schemas.microsoft.com/office/drawing/2014/main" id="{850E957B-BF35-DA4F-81DB-74945B552A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4" y="115611"/>
            <a:ext cx="2159000" cy="114300"/>
          </a:xfrm>
          <a:prstGeom prst="rect">
            <a:avLst/>
          </a:prstGeom>
        </p:spPr>
      </p:pic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512D364-54D6-8946-B4A9-9A65E8ED7326}"/>
              </a:ext>
            </a:extLst>
          </p:cNvPr>
          <p:cNvGrpSpPr/>
          <p:nvPr/>
        </p:nvGrpSpPr>
        <p:grpSpPr>
          <a:xfrm>
            <a:off x="357924" y="5662108"/>
            <a:ext cx="1619008" cy="1726035"/>
            <a:chOff x="369481" y="5662108"/>
            <a:chExt cx="1619008" cy="1726035"/>
          </a:xfrm>
        </p:grpSpPr>
        <p:pic>
          <p:nvPicPr>
            <p:cNvPr id="446" name="図 445" descr="洗面道具, 座る, カップ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4E12B9ED-9D56-E946-B59E-C9FB175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4" y="6144610"/>
              <a:ext cx="406400" cy="1104900"/>
            </a:xfrm>
            <a:prstGeom prst="rect">
              <a:avLst/>
            </a:prstGeom>
          </p:spPr>
        </p:pic>
        <p:pic>
          <p:nvPicPr>
            <p:cNvPr id="528" name="図 527" descr="挿絵, 食品, 花 が含まれている画像&#10;&#10;自動的に生成された説明">
              <a:extLst>
                <a:ext uri="{FF2B5EF4-FFF2-40B4-BE49-F238E27FC236}">
                  <a16:creationId xmlns:a16="http://schemas.microsoft.com/office/drawing/2014/main" id="{87C5DF10-8A2F-AB47-AB69-39B2D0F09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026" y="6615974"/>
              <a:ext cx="355600" cy="431800"/>
            </a:xfrm>
            <a:prstGeom prst="rect">
              <a:avLst/>
            </a:prstGeom>
          </p:spPr>
        </p:pic>
        <p:pic>
          <p:nvPicPr>
            <p:cNvPr id="543" name="図 542" descr="アイコン&#10;&#10;自動的に生成された説明">
              <a:extLst>
                <a:ext uri="{FF2B5EF4-FFF2-40B4-BE49-F238E27FC236}">
                  <a16:creationId xmlns:a16="http://schemas.microsoft.com/office/drawing/2014/main" id="{3504A0B3-66D1-A74B-ADBC-1E44947C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7" y="5662108"/>
              <a:ext cx="988615" cy="151200"/>
            </a:xfrm>
            <a:prstGeom prst="rect">
              <a:avLst/>
            </a:prstGeom>
          </p:spPr>
        </p:pic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839E36A1-CDB8-304A-838F-3124D1A2D22E}"/>
                </a:ext>
              </a:extLst>
            </p:cNvPr>
            <p:cNvSpPr txBox="1"/>
            <p:nvPr/>
          </p:nvSpPr>
          <p:spPr>
            <a:xfrm>
              <a:off x="369481" y="5818004"/>
              <a:ext cx="11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ディオーラム</a:t>
              </a:r>
            </a:p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エンゲージセラム</a:t>
              </a:r>
            </a:p>
          </p:txBody>
        </p:sp>
        <p:sp>
          <p:nvSpPr>
            <p:cNvPr id="576" name="正方形/長方形 575">
              <a:extLst>
                <a:ext uri="{FF2B5EF4-FFF2-40B4-BE49-F238E27FC236}">
                  <a16:creationId xmlns:a16="http://schemas.microsoft.com/office/drawing/2014/main" id="{EF8A0320-0F4B-F847-8173-BAE4C4359C66}"/>
                </a:ext>
              </a:extLst>
            </p:cNvPr>
            <p:cNvSpPr/>
            <p:nvPr/>
          </p:nvSpPr>
          <p:spPr>
            <a:xfrm>
              <a:off x="563628" y="7180394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95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9" name="正方形/長方形 588">
              <a:extLst>
                <a:ext uri="{FF2B5EF4-FFF2-40B4-BE49-F238E27FC236}">
                  <a16:creationId xmlns:a16="http://schemas.microsoft.com/office/drawing/2014/main" id="{32102115-20CF-774D-ADD9-F4B2C95B231A}"/>
                </a:ext>
              </a:extLst>
            </p:cNvPr>
            <p:cNvSpPr/>
            <p:nvPr/>
          </p:nvSpPr>
          <p:spPr>
            <a:xfrm>
              <a:off x="836883" y="6149086"/>
              <a:ext cx="1151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みずみずしさ、弾力感、</a:t>
              </a:r>
            </a:p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ツヤがある髪へ</a:t>
              </a:r>
            </a:p>
          </p:txBody>
        </p:sp>
        <p:pic>
          <p:nvPicPr>
            <p:cNvPr id="634" name="図 633">
              <a:extLst>
                <a:ext uri="{FF2B5EF4-FFF2-40B4-BE49-F238E27FC236}">
                  <a16:creationId xmlns:a16="http://schemas.microsoft.com/office/drawing/2014/main" id="{5BE981BF-FA6A-BA4D-9E23-E7F9F652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50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EF1D878-116C-5A4F-9C0E-F3E880F771B3}"/>
              </a:ext>
            </a:extLst>
          </p:cNvPr>
          <p:cNvGrpSpPr/>
          <p:nvPr/>
        </p:nvGrpSpPr>
        <p:grpSpPr>
          <a:xfrm>
            <a:off x="3758767" y="5428042"/>
            <a:ext cx="6831314" cy="1971576"/>
            <a:chOff x="3583141" y="5456323"/>
            <a:chExt cx="6831314" cy="1971576"/>
          </a:xfrm>
        </p:grpSpPr>
        <p:pic>
          <p:nvPicPr>
            <p:cNvPr id="457" name="図 456">
              <a:extLst>
                <a:ext uri="{FF2B5EF4-FFF2-40B4-BE49-F238E27FC236}">
                  <a16:creationId xmlns:a16="http://schemas.microsoft.com/office/drawing/2014/main" id="{9F4A5B95-4DFA-FD40-AE3A-03AAA88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665" y="6107136"/>
              <a:ext cx="431800" cy="1079500"/>
            </a:xfrm>
            <a:prstGeom prst="rect">
              <a:avLst/>
            </a:prstGeom>
          </p:spPr>
        </p:pic>
        <p:pic>
          <p:nvPicPr>
            <p:cNvPr id="458" name="図 457">
              <a:extLst>
                <a:ext uri="{FF2B5EF4-FFF2-40B4-BE49-F238E27FC236}">
                  <a16:creationId xmlns:a16="http://schemas.microsoft.com/office/drawing/2014/main" id="{A7F6615B-2D9B-524E-A83F-C9F757C7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228" y="6107136"/>
              <a:ext cx="431800" cy="1079500"/>
            </a:xfrm>
            <a:prstGeom prst="rect">
              <a:avLst/>
            </a:prstGeom>
          </p:spPr>
        </p:pic>
        <p:pic>
          <p:nvPicPr>
            <p:cNvPr id="461" name="図 460">
              <a:extLst>
                <a:ext uri="{FF2B5EF4-FFF2-40B4-BE49-F238E27FC236}">
                  <a16:creationId xmlns:a16="http://schemas.microsoft.com/office/drawing/2014/main" id="{07507B9B-21D5-894A-8BFF-AAD608058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1943" y="6107136"/>
              <a:ext cx="431800" cy="1079500"/>
            </a:xfrm>
            <a:prstGeom prst="rect">
              <a:avLst/>
            </a:prstGeom>
          </p:spPr>
        </p:pic>
        <p:pic>
          <p:nvPicPr>
            <p:cNvPr id="462" name="図 461" descr="洗面道具, カップ, 瓶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60757A21-1622-6249-995A-7B9D148E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2667" y="6107136"/>
              <a:ext cx="431800" cy="1092200"/>
            </a:xfrm>
            <a:prstGeom prst="rect">
              <a:avLst/>
            </a:prstGeom>
          </p:spPr>
        </p:pic>
        <p:pic>
          <p:nvPicPr>
            <p:cNvPr id="530" name="図 529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2F16226C-04CC-7F48-A6A9-51F75DE8D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9896" y="6594638"/>
              <a:ext cx="368071" cy="508000"/>
            </a:xfrm>
            <a:prstGeom prst="rect">
              <a:avLst/>
            </a:prstGeom>
          </p:spPr>
        </p:pic>
        <p:pic>
          <p:nvPicPr>
            <p:cNvPr id="531" name="図 530" descr="花の絵が描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DFEF856F-2C1C-0447-887F-DBDC6DC0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1821" y="6565174"/>
              <a:ext cx="469900" cy="482600"/>
            </a:xfrm>
            <a:prstGeom prst="rect">
              <a:avLst/>
            </a:prstGeom>
          </p:spPr>
        </p:pic>
        <p:pic>
          <p:nvPicPr>
            <p:cNvPr id="532" name="図 531" descr="花の絵が描かれたcg&#10;&#10;中程度の精度で自動的に生成された説明">
              <a:extLst>
                <a:ext uri="{FF2B5EF4-FFF2-40B4-BE49-F238E27FC236}">
                  <a16:creationId xmlns:a16="http://schemas.microsoft.com/office/drawing/2014/main" id="{649F9547-2C40-FC4C-92C5-8C3EF76F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225" y="6590574"/>
              <a:ext cx="495300" cy="457200"/>
            </a:xfrm>
            <a:prstGeom prst="rect">
              <a:avLst/>
            </a:prstGeom>
          </p:spPr>
        </p:pic>
        <p:pic>
          <p:nvPicPr>
            <p:cNvPr id="533" name="図 532" descr="花の絵&#10;&#10;自動的に生成された説明">
              <a:extLst>
                <a:ext uri="{FF2B5EF4-FFF2-40B4-BE49-F238E27FC236}">
                  <a16:creationId xmlns:a16="http://schemas.microsoft.com/office/drawing/2014/main" id="{860C6BD3-BE55-4C4C-A080-528E1B1D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0343" y="6590574"/>
              <a:ext cx="406400" cy="457200"/>
            </a:xfrm>
            <a:prstGeom prst="rect">
              <a:avLst/>
            </a:prstGeom>
          </p:spPr>
        </p:pic>
        <p:pic>
          <p:nvPicPr>
            <p:cNvPr id="545" name="図 544" descr="時計, 挿絵, メーター が含まれている画像&#10;&#10;自動的に生成された説明">
              <a:extLst>
                <a:ext uri="{FF2B5EF4-FFF2-40B4-BE49-F238E27FC236}">
                  <a16:creationId xmlns:a16="http://schemas.microsoft.com/office/drawing/2014/main" id="{9DC3C591-49DE-544A-A5EF-4F35EC8EB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743" y="5456323"/>
              <a:ext cx="1267754" cy="151200"/>
            </a:xfrm>
            <a:prstGeom prst="rect">
              <a:avLst/>
            </a:prstGeom>
          </p:spPr>
        </p:pic>
        <p:pic>
          <p:nvPicPr>
            <p:cNvPr id="546" name="図 545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6235C0A7-3233-D346-AA0C-9010B08F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5176" y="5456323"/>
              <a:ext cx="1349169" cy="151200"/>
            </a:xfrm>
            <a:prstGeom prst="rect">
              <a:avLst/>
            </a:prstGeom>
          </p:spPr>
        </p:pic>
        <p:pic>
          <p:nvPicPr>
            <p:cNvPr id="547" name="図 546" descr="アイコン&#10;&#10;自動的に生成された説明">
              <a:extLst>
                <a:ext uri="{FF2B5EF4-FFF2-40B4-BE49-F238E27FC236}">
                  <a16:creationId xmlns:a16="http://schemas.microsoft.com/office/drawing/2014/main" id="{C8A76E7E-86B0-674B-AF8E-5A5B4CDA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712" y="5456323"/>
              <a:ext cx="1244492" cy="151200"/>
            </a:xfrm>
            <a:prstGeom prst="rect">
              <a:avLst/>
            </a:prstGeom>
          </p:spPr>
        </p:pic>
        <p:pic>
          <p:nvPicPr>
            <p:cNvPr id="548" name="図 547" descr="ロゴ, アイコン&#10;&#10;自動的に生成された説明">
              <a:extLst>
                <a:ext uri="{FF2B5EF4-FFF2-40B4-BE49-F238E27FC236}">
                  <a16:creationId xmlns:a16="http://schemas.microsoft.com/office/drawing/2014/main" id="{E43ECB0B-AD1A-AE48-A123-E170512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3348" y="5456323"/>
              <a:ext cx="1279385" cy="151200"/>
            </a:xfrm>
            <a:prstGeom prst="rect">
              <a:avLst/>
            </a:prstGeom>
          </p:spPr>
        </p:pic>
        <p:sp>
          <p:nvSpPr>
            <p:cNvPr id="572" name="テキスト ボックス 571">
              <a:extLst>
                <a:ext uri="{FF2B5EF4-FFF2-40B4-BE49-F238E27FC236}">
                  <a16:creationId xmlns:a16="http://schemas.microsoft.com/office/drawing/2014/main" id="{B5A060F8-B6EF-7B49-80F6-C3412099AD47}"/>
                </a:ext>
              </a:extLst>
            </p:cNvPr>
            <p:cNvSpPr txBox="1"/>
            <p:nvPr/>
          </p:nvSpPr>
          <p:spPr>
            <a:xfrm>
              <a:off x="3583141" y="5612100"/>
              <a:ext cx="143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グロウシブ</a:t>
              </a:r>
              <a:endParaRPr kumimoji="1" lang="en-US" altLang="ja-JP" sz="900" b="1" dirty="0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グロウエッセンス</a:t>
              </a:r>
            </a:p>
          </p:txBody>
        </p:sp>
        <p:sp>
          <p:nvSpPr>
            <p:cNvPr id="573" name="テキスト ボックス 572">
              <a:extLst>
                <a:ext uri="{FF2B5EF4-FFF2-40B4-BE49-F238E27FC236}">
                  <a16:creationId xmlns:a16="http://schemas.microsoft.com/office/drawing/2014/main" id="{D8F2B2F5-81A3-1345-8841-707F656EA027}"/>
                </a:ext>
              </a:extLst>
            </p:cNvPr>
            <p:cNvSpPr txBox="1"/>
            <p:nvPr/>
          </p:nvSpPr>
          <p:spPr>
            <a:xfrm>
              <a:off x="5179252" y="5612100"/>
              <a:ext cx="1280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オーセナム</a:t>
              </a:r>
              <a:endParaRPr kumimoji="1" lang="en-US" altLang="ja-JP" sz="900" b="1" dirty="0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ルーセントオーラ</a:t>
              </a:r>
            </a:p>
          </p:txBody>
        </p:sp>
        <p:sp>
          <p:nvSpPr>
            <p:cNvPr id="574" name="テキスト ボックス 573">
              <a:extLst>
                <a:ext uri="{FF2B5EF4-FFF2-40B4-BE49-F238E27FC236}">
                  <a16:creationId xmlns:a16="http://schemas.microsoft.com/office/drawing/2014/main" id="{CE701D79-B6F4-3B49-8867-DE68F5133998}"/>
                </a:ext>
              </a:extLst>
            </p:cNvPr>
            <p:cNvSpPr txBox="1"/>
            <p:nvPr/>
          </p:nvSpPr>
          <p:spPr>
            <a:xfrm>
              <a:off x="6850185" y="5657820"/>
              <a:ext cx="161003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モイストカーム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モイスチュアローション</a:t>
              </a:r>
            </a:p>
          </p:txBody>
        </p:sp>
        <p:sp>
          <p:nvSpPr>
            <p:cNvPr id="575" name="テキスト ボックス 574">
              <a:extLst>
                <a:ext uri="{FF2B5EF4-FFF2-40B4-BE49-F238E27FC236}">
                  <a16:creationId xmlns:a16="http://schemas.microsoft.com/office/drawing/2014/main" id="{600EA85A-C903-B441-BE70-FE37002A3A73}"/>
                </a:ext>
              </a:extLst>
            </p:cNvPr>
            <p:cNvSpPr txBox="1"/>
            <p:nvPr/>
          </p:nvSpPr>
          <p:spPr>
            <a:xfrm>
              <a:off x="8606542" y="5657820"/>
              <a:ext cx="1528515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エイジングスパ</a:t>
              </a:r>
              <a:endParaRPr kumimoji="1" lang="en-US" altLang="ja-JP" sz="9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リフティング </a:t>
              </a:r>
              <a:r>
                <a:rPr kumimoji="1" lang="ja-JP" altLang="en-US" sz="900" b="1" dirty="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ローション</a:t>
              </a:r>
            </a:p>
          </p:txBody>
        </p:sp>
        <p:sp>
          <p:nvSpPr>
            <p:cNvPr id="578" name="正方形/長方形 577">
              <a:extLst>
                <a:ext uri="{FF2B5EF4-FFF2-40B4-BE49-F238E27FC236}">
                  <a16:creationId xmlns:a16="http://schemas.microsoft.com/office/drawing/2014/main" id="{E019E56C-3120-2842-8558-667046DBD150}"/>
                </a:ext>
              </a:extLst>
            </p:cNvPr>
            <p:cNvSpPr/>
            <p:nvPr/>
          </p:nvSpPr>
          <p:spPr>
            <a:xfrm>
              <a:off x="394685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79" name="正方形/長方形 578">
              <a:extLst>
                <a:ext uri="{FF2B5EF4-FFF2-40B4-BE49-F238E27FC236}">
                  <a16:creationId xmlns:a16="http://schemas.microsoft.com/office/drawing/2014/main" id="{A2A82562-B1D1-7B4D-97F3-B36D19D2929E}"/>
                </a:ext>
              </a:extLst>
            </p:cNvPr>
            <p:cNvSpPr/>
            <p:nvPr/>
          </p:nvSpPr>
          <p:spPr>
            <a:xfrm>
              <a:off x="5592404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0" name="正方形/長方形 579">
              <a:extLst>
                <a:ext uri="{FF2B5EF4-FFF2-40B4-BE49-F238E27FC236}">
                  <a16:creationId xmlns:a16="http://schemas.microsoft.com/office/drawing/2014/main" id="{41D57CA9-CA3D-5246-B393-6BF20E88A935}"/>
                </a:ext>
              </a:extLst>
            </p:cNvPr>
            <p:cNvSpPr/>
            <p:nvPr/>
          </p:nvSpPr>
          <p:spPr>
            <a:xfrm>
              <a:off x="727588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1" name="正方形/長方形 580">
              <a:extLst>
                <a:ext uri="{FF2B5EF4-FFF2-40B4-BE49-F238E27FC236}">
                  <a16:creationId xmlns:a16="http://schemas.microsoft.com/office/drawing/2014/main" id="{83030837-F978-D947-A9F1-1EF0763C589C}"/>
                </a:ext>
              </a:extLst>
            </p:cNvPr>
            <p:cNvSpPr/>
            <p:nvPr/>
          </p:nvSpPr>
          <p:spPr>
            <a:xfrm>
              <a:off x="8995935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91" name="正方形/長方形 590">
              <a:extLst>
                <a:ext uri="{FF2B5EF4-FFF2-40B4-BE49-F238E27FC236}">
                  <a16:creationId xmlns:a16="http://schemas.microsoft.com/office/drawing/2014/main" id="{AFCE1612-0042-3848-9DD7-A6FCBEA8AA7F}"/>
                </a:ext>
              </a:extLst>
            </p:cNvPr>
            <p:cNvSpPr/>
            <p:nvPr/>
          </p:nvSpPr>
          <p:spPr>
            <a:xfrm>
              <a:off x="4295842" y="6149086"/>
              <a:ext cx="8682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豊かで健やかな</a:t>
              </a:r>
            </a:p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黒髪へ</a:t>
              </a:r>
            </a:p>
          </p:txBody>
        </p:sp>
        <p:sp>
          <p:nvSpPr>
            <p:cNvPr id="592" name="正方形/長方形 591">
              <a:extLst>
                <a:ext uri="{FF2B5EF4-FFF2-40B4-BE49-F238E27FC236}">
                  <a16:creationId xmlns:a16="http://schemas.microsoft.com/office/drawing/2014/main" id="{EBC8332F-7EB5-C146-AC63-89BBE7722388}"/>
                </a:ext>
              </a:extLst>
            </p:cNvPr>
            <p:cNvSpPr/>
            <p:nvPr/>
          </p:nvSpPr>
          <p:spPr>
            <a:xfrm>
              <a:off x="5880327" y="6149086"/>
              <a:ext cx="10046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健やかな地肌を保ち</a:t>
              </a:r>
            </a:p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美しさのある髪へ</a:t>
              </a:r>
            </a:p>
          </p:txBody>
        </p:sp>
        <p:sp>
          <p:nvSpPr>
            <p:cNvPr id="593" name="正方形/長方形 592">
              <a:extLst>
                <a:ext uri="{FF2B5EF4-FFF2-40B4-BE49-F238E27FC236}">
                  <a16:creationId xmlns:a16="http://schemas.microsoft.com/office/drawing/2014/main" id="{1B42AC28-FDFC-4D4E-804B-53203BF52980}"/>
                </a:ext>
              </a:extLst>
            </p:cNvPr>
            <p:cNvSpPr/>
            <p:nvPr/>
          </p:nvSpPr>
          <p:spPr>
            <a:xfrm>
              <a:off x="7595077" y="6149086"/>
              <a:ext cx="112344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乾燥し、かゆみが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出やすくなった地肌に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うるおいを与える</a:t>
              </a:r>
            </a:p>
          </p:txBody>
        </p:sp>
        <p:sp>
          <p:nvSpPr>
            <p:cNvPr id="594" name="正方形/長方形 593">
              <a:extLst>
                <a:ext uri="{FF2B5EF4-FFF2-40B4-BE49-F238E27FC236}">
                  <a16:creationId xmlns:a16="http://schemas.microsoft.com/office/drawing/2014/main" id="{5C7EBA4B-2F6A-A649-BF16-7B6561114F03}"/>
                </a:ext>
              </a:extLst>
            </p:cNvPr>
            <p:cNvSpPr/>
            <p:nvPr/>
          </p:nvSpPr>
          <p:spPr>
            <a:xfrm>
              <a:off x="9319508" y="6149086"/>
              <a:ext cx="1094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うるおいを閉じ込め、</a:t>
              </a:r>
            </a:p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健やかな地肌へ</a:t>
              </a:r>
            </a:p>
          </p:txBody>
        </p:sp>
        <p:pic>
          <p:nvPicPr>
            <p:cNvPr id="619" name="図 618">
              <a:extLst>
                <a:ext uri="{FF2B5EF4-FFF2-40B4-BE49-F238E27FC236}">
                  <a16:creationId xmlns:a16="http://schemas.microsoft.com/office/drawing/2014/main" id="{2A07E33A-762D-C649-AB49-4ACD5D0D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7600" y="5962355"/>
              <a:ext cx="558800" cy="114300"/>
            </a:xfrm>
            <a:prstGeom prst="rect">
              <a:avLst/>
            </a:prstGeom>
          </p:spPr>
        </p:pic>
        <p:pic>
          <p:nvPicPr>
            <p:cNvPr id="620" name="図 619">
              <a:extLst>
                <a:ext uri="{FF2B5EF4-FFF2-40B4-BE49-F238E27FC236}">
                  <a16:creationId xmlns:a16="http://schemas.microsoft.com/office/drawing/2014/main" id="{0170CFB7-BE9A-1848-8C42-4BE737AFF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749" y="5962355"/>
              <a:ext cx="533400" cy="114300"/>
            </a:xfrm>
            <a:prstGeom prst="rect">
              <a:avLst/>
            </a:prstGeom>
          </p:spPr>
        </p:pic>
        <p:pic>
          <p:nvPicPr>
            <p:cNvPr id="621" name="図 620">
              <a:extLst>
                <a:ext uri="{FF2B5EF4-FFF2-40B4-BE49-F238E27FC236}">
                  <a16:creationId xmlns:a16="http://schemas.microsoft.com/office/drawing/2014/main" id="{D7911600-E90C-954D-8C8F-AD25C4C2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591" y="5962355"/>
              <a:ext cx="533400" cy="114300"/>
            </a:xfrm>
            <a:prstGeom prst="rect">
              <a:avLst/>
            </a:prstGeom>
          </p:spPr>
        </p:pic>
        <p:pic>
          <p:nvPicPr>
            <p:cNvPr id="622" name="図 621">
              <a:extLst>
                <a:ext uri="{FF2B5EF4-FFF2-40B4-BE49-F238E27FC236}">
                  <a16:creationId xmlns:a16="http://schemas.microsoft.com/office/drawing/2014/main" id="{53917934-591F-DD4A-BD23-D3E8C91E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3724" y="5962355"/>
              <a:ext cx="533400" cy="114300"/>
            </a:xfrm>
            <a:prstGeom prst="rect">
              <a:avLst/>
            </a:prstGeom>
          </p:spPr>
        </p:pic>
        <p:pic>
          <p:nvPicPr>
            <p:cNvPr id="623" name="図 622">
              <a:extLst>
                <a:ext uri="{FF2B5EF4-FFF2-40B4-BE49-F238E27FC236}">
                  <a16:creationId xmlns:a16="http://schemas.microsoft.com/office/drawing/2014/main" id="{C5E97957-8AAF-B644-AC17-4C821B3E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443" y="5962355"/>
              <a:ext cx="457200" cy="114300"/>
            </a:xfrm>
            <a:prstGeom prst="rect">
              <a:avLst/>
            </a:prstGeom>
          </p:spPr>
        </p:pic>
        <p:pic>
          <p:nvPicPr>
            <p:cNvPr id="636" name="図 635">
              <a:extLst>
                <a:ext uri="{FF2B5EF4-FFF2-40B4-BE49-F238E27FC236}">
                  <a16:creationId xmlns:a16="http://schemas.microsoft.com/office/drawing/2014/main" id="{5EAB1EDA-EE8E-B04D-B829-234237BB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1555" y="7111782"/>
              <a:ext cx="419100" cy="76200"/>
            </a:xfrm>
            <a:prstGeom prst="rect">
              <a:avLst/>
            </a:prstGeom>
          </p:spPr>
        </p:pic>
        <p:pic>
          <p:nvPicPr>
            <p:cNvPr id="637" name="図 636">
              <a:extLst>
                <a:ext uri="{FF2B5EF4-FFF2-40B4-BE49-F238E27FC236}">
                  <a16:creationId xmlns:a16="http://schemas.microsoft.com/office/drawing/2014/main" id="{C5689F00-E3D6-9D42-93BB-0A8A6ECF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7478" y="7111782"/>
              <a:ext cx="419100" cy="76200"/>
            </a:xfrm>
            <a:prstGeom prst="rect">
              <a:avLst/>
            </a:prstGeom>
          </p:spPr>
        </p:pic>
        <p:pic>
          <p:nvPicPr>
            <p:cNvPr id="638" name="図 637">
              <a:extLst>
                <a:ext uri="{FF2B5EF4-FFF2-40B4-BE49-F238E27FC236}">
                  <a16:creationId xmlns:a16="http://schemas.microsoft.com/office/drawing/2014/main" id="{73F421ED-FAE5-B94B-A0FC-60B30AC4D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9815" y="7111782"/>
              <a:ext cx="419100" cy="76200"/>
            </a:xfrm>
            <a:prstGeom prst="rect">
              <a:avLst/>
            </a:prstGeom>
          </p:spPr>
        </p:pic>
        <p:pic>
          <p:nvPicPr>
            <p:cNvPr id="639" name="図 638">
              <a:extLst>
                <a:ext uri="{FF2B5EF4-FFF2-40B4-BE49-F238E27FC236}">
                  <a16:creationId xmlns:a16="http://schemas.microsoft.com/office/drawing/2014/main" id="{A3CBD702-E486-944D-867F-2A3F2C76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53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8D11039-AE6C-264E-AB96-0AC87F447563}"/>
              </a:ext>
            </a:extLst>
          </p:cNvPr>
          <p:cNvGrpSpPr/>
          <p:nvPr/>
        </p:nvGrpSpPr>
        <p:grpSpPr>
          <a:xfrm>
            <a:off x="352010" y="934175"/>
            <a:ext cx="10148573" cy="1862441"/>
            <a:chOff x="352010" y="1003403"/>
            <a:chExt cx="10148573" cy="1862441"/>
          </a:xfrm>
        </p:grpSpPr>
        <p:pic>
          <p:nvPicPr>
            <p:cNvPr id="477" name="図 476" descr="ピンク色の瓶&#10;&#10;自動的に生成された説明">
              <a:extLst>
                <a:ext uri="{FF2B5EF4-FFF2-40B4-BE49-F238E27FC236}">
                  <a16:creationId xmlns:a16="http://schemas.microsoft.com/office/drawing/2014/main" id="{4A5D50E7-0566-A942-88B9-58E373127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007" y="1552036"/>
              <a:ext cx="406400" cy="1104900"/>
            </a:xfrm>
            <a:prstGeom prst="rect">
              <a:avLst/>
            </a:prstGeom>
          </p:spPr>
        </p:pic>
        <p:pic>
          <p:nvPicPr>
            <p:cNvPr id="478" name="図 477" descr="ピンク色の瓶&#10;&#10;自動的に生成された説明">
              <a:extLst>
                <a:ext uri="{FF2B5EF4-FFF2-40B4-BE49-F238E27FC236}">
                  <a16:creationId xmlns:a16="http://schemas.microsoft.com/office/drawing/2014/main" id="{959A513B-9410-C449-A491-DDE62AA42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3760" y="1552036"/>
              <a:ext cx="406400" cy="1104900"/>
            </a:xfrm>
            <a:prstGeom prst="rect">
              <a:avLst/>
            </a:prstGeom>
          </p:spPr>
        </p:pic>
        <p:pic>
          <p:nvPicPr>
            <p:cNvPr id="479" name="図 478" descr="カップ, 洗面道具, 屋内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791F0870-F69E-3E44-B56D-8326B0A20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988" y="1552036"/>
              <a:ext cx="406400" cy="1104900"/>
            </a:xfrm>
            <a:prstGeom prst="rect">
              <a:avLst/>
            </a:prstGeom>
          </p:spPr>
        </p:pic>
        <p:pic>
          <p:nvPicPr>
            <p:cNvPr id="482" name="図 481" descr="洗面道具, カップ, ローション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9BB5B2AE-403B-1D4E-9F18-6F91A563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016" y="1552036"/>
              <a:ext cx="406400" cy="1104900"/>
            </a:xfrm>
            <a:prstGeom prst="rect">
              <a:avLst/>
            </a:prstGeom>
          </p:spPr>
        </p:pic>
        <p:pic>
          <p:nvPicPr>
            <p:cNvPr id="483" name="図 482" descr="洗面道具, カップ, テーブル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D5A67344-00E4-454C-8BAB-6FBC5BC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670" y="1552036"/>
              <a:ext cx="406400" cy="1104900"/>
            </a:xfrm>
            <a:prstGeom prst="rect">
              <a:avLst/>
            </a:prstGeom>
          </p:spPr>
        </p:pic>
        <p:pic>
          <p:nvPicPr>
            <p:cNvPr id="490" name="図 489">
              <a:extLst>
                <a:ext uri="{FF2B5EF4-FFF2-40B4-BE49-F238E27FC236}">
                  <a16:creationId xmlns:a16="http://schemas.microsoft.com/office/drawing/2014/main" id="{79BE8B35-B3BA-4743-BA38-180417E15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2674" y="1552036"/>
              <a:ext cx="406400" cy="1104900"/>
            </a:xfrm>
            <a:prstGeom prst="rect">
              <a:avLst/>
            </a:prstGeom>
          </p:spPr>
        </p:pic>
        <p:pic>
          <p:nvPicPr>
            <p:cNvPr id="500" name="図 499">
              <a:extLst>
                <a:ext uri="{FF2B5EF4-FFF2-40B4-BE49-F238E27FC236}">
                  <a16:creationId xmlns:a16="http://schemas.microsoft.com/office/drawing/2014/main" id="{F2F33CA3-73D5-3D4A-970C-D11DAD1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9764" y="1552036"/>
              <a:ext cx="406400" cy="1104900"/>
            </a:xfrm>
            <a:prstGeom prst="rect">
              <a:avLst/>
            </a:prstGeom>
          </p:spPr>
        </p:pic>
        <p:pic>
          <p:nvPicPr>
            <p:cNvPr id="504" name="図 503" descr="ピンク色の瓶&#10;&#10;自動的に生成された説明">
              <a:extLst>
                <a:ext uri="{FF2B5EF4-FFF2-40B4-BE49-F238E27FC236}">
                  <a16:creationId xmlns:a16="http://schemas.microsoft.com/office/drawing/2014/main" id="{01B15E6A-2515-134E-8388-E78DFB2A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40" y="1549953"/>
              <a:ext cx="415460" cy="1109067"/>
            </a:xfrm>
            <a:prstGeom prst="rect">
              <a:avLst/>
            </a:prstGeom>
          </p:spPr>
        </p:pic>
        <p:pic>
          <p:nvPicPr>
            <p:cNvPr id="522" name="図 521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644DAF5C-192A-E64A-8AAF-8FFA9CC0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432" y="2039595"/>
              <a:ext cx="330200" cy="457200"/>
            </a:xfrm>
            <a:prstGeom prst="rect">
              <a:avLst/>
            </a:prstGeom>
          </p:spPr>
        </p:pic>
        <p:pic>
          <p:nvPicPr>
            <p:cNvPr id="523" name="図 522" descr="花, 食品, テーブル, 皿 が含まれている画像&#10;&#10;自動的に生成された説明">
              <a:extLst>
                <a:ext uri="{FF2B5EF4-FFF2-40B4-BE49-F238E27FC236}">
                  <a16:creationId xmlns:a16="http://schemas.microsoft.com/office/drawing/2014/main" id="{A808F9B0-19F6-F84D-98D8-92492BAA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0608" y="2064995"/>
              <a:ext cx="330200" cy="431800"/>
            </a:xfrm>
            <a:prstGeom prst="rect">
              <a:avLst/>
            </a:prstGeom>
          </p:spPr>
        </p:pic>
        <p:pic>
          <p:nvPicPr>
            <p:cNvPr id="524" name="図 523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56491626-058C-494A-838A-89E65165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10" y="2064995"/>
              <a:ext cx="330200" cy="431800"/>
            </a:xfrm>
            <a:prstGeom prst="rect">
              <a:avLst/>
            </a:prstGeom>
          </p:spPr>
        </p:pic>
        <p:pic>
          <p:nvPicPr>
            <p:cNvPr id="525" name="図 524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BA7C8883-566C-784C-8F31-B78FDEE3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6422" y="2062838"/>
              <a:ext cx="393700" cy="558800"/>
            </a:xfrm>
            <a:prstGeom prst="rect">
              <a:avLst/>
            </a:prstGeom>
          </p:spPr>
        </p:pic>
        <p:pic>
          <p:nvPicPr>
            <p:cNvPr id="527" name="図 526" descr="円 が含まれている画像&#10;&#10;自動的に生成された説明">
              <a:extLst>
                <a:ext uri="{FF2B5EF4-FFF2-40B4-BE49-F238E27FC236}">
                  <a16:creationId xmlns:a16="http://schemas.microsoft.com/office/drawing/2014/main" id="{D65A5C89-7DEC-7047-AB0C-DD9EE6A1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427" y="1988795"/>
              <a:ext cx="355600" cy="508000"/>
            </a:xfrm>
            <a:prstGeom prst="rect">
              <a:avLst/>
            </a:prstGeom>
          </p:spPr>
        </p:pic>
        <p:pic>
          <p:nvPicPr>
            <p:cNvPr id="538" name="図 53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1BA09C1-8855-024A-B92D-7EE98EA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6" y="1017140"/>
              <a:ext cx="1272000" cy="144000"/>
            </a:xfrm>
            <a:prstGeom prst="rect">
              <a:avLst/>
            </a:prstGeom>
          </p:spPr>
        </p:pic>
        <p:pic>
          <p:nvPicPr>
            <p:cNvPr id="539" name="図 538" descr="アイコン&#10;&#10;自動的に生成された説明">
              <a:extLst>
                <a:ext uri="{FF2B5EF4-FFF2-40B4-BE49-F238E27FC236}">
                  <a16:creationId xmlns:a16="http://schemas.microsoft.com/office/drawing/2014/main" id="{8FC1C533-EC4A-354B-B966-37FD8A9E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5756" y="1015171"/>
              <a:ext cx="1001250" cy="180000"/>
            </a:xfrm>
            <a:prstGeom prst="rect">
              <a:avLst/>
            </a:prstGeom>
          </p:spPr>
        </p:pic>
        <p:pic>
          <p:nvPicPr>
            <p:cNvPr id="540" name="図 539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8D630C7A-AB66-9F43-A61F-3D442D21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649" y="1016562"/>
              <a:ext cx="1320000" cy="144000"/>
            </a:xfrm>
            <a:prstGeom prst="rect">
              <a:avLst/>
            </a:prstGeom>
          </p:spPr>
        </p:pic>
        <p:pic>
          <p:nvPicPr>
            <p:cNvPr id="541" name="図 540" descr="メーター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885D790C-CDC2-EC4D-8128-F64E9C35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6317" y="1003403"/>
              <a:ext cx="1263600" cy="187200"/>
            </a:xfrm>
            <a:prstGeom prst="rect">
              <a:avLst/>
            </a:prstGeom>
          </p:spPr>
        </p:pic>
        <p:pic>
          <p:nvPicPr>
            <p:cNvPr id="542" name="図 541" descr="ロゴ&#10;&#10;自動的に生成された説明">
              <a:extLst>
                <a:ext uri="{FF2B5EF4-FFF2-40B4-BE49-F238E27FC236}">
                  <a16:creationId xmlns:a16="http://schemas.microsoft.com/office/drawing/2014/main" id="{DA06EE77-95C6-8640-BD4E-18DB41B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1241" y="1003488"/>
              <a:ext cx="1056000" cy="144000"/>
            </a:xfrm>
            <a:prstGeom prst="rect">
              <a:avLst/>
            </a:prstGeom>
          </p:spPr>
        </p:pic>
        <p:sp>
          <p:nvSpPr>
            <p:cNvPr id="556" name="テキスト ボックス 555">
              <a:extLst>
                <a:ext uri="{FF2B5EF4-FFF2-40B4-BE49-F238E27FC236}">
                  <a16:creationId xmlns:a16="http://schemas.microsoft.com/office/drawing/2014/main" id="{AE679EC4-4CE8-3E4E-9840-390F9D41D9E3}"/>
                </a:ext>
              </a:extLst>
            </p:cNvPr>
            <p:cNvSpPr txBox="1"/>
            <p:nvPr/>
          </p:nvSpPr>
          <p:spPr>
            <a:xfrm>
              <a:off x="1910975" y="1201382"/>
              <a:ext cx="691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ミスト</a:t>
              </a:r>
            </a:p>
          </p:txBody>
        </p:sp>
        <p:sp>
          <p:nvSpPr>
            <p:cNvPr id="557" name="テキスト ボックス 556">
              <a:extLst>
                <a:ext uri="{FF2B5EF4-FFF2-40B4-BE49-F238E27FC236}">
                  <a16:creationId xmlns:a16="http://schemas.microsoft.com/office/drawing/2014/main" id="{D57C9FF9-2BA4-504F-BABC-668722B6C42C}"/>
                </a:ext>
              </a:extLst>
            </p:cNvPr>
            <p:cNvSpPr txBox="1"/>
            <p:nvPr/>
          </p:nvSpPr>
          <p:spPr>
            <a:xfrm>
              <a:off x="2935040" y="1201382"/>
              <a:ext cx="64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58" name="テキスト ボックス 557">
              <a:extLst>
                <a:ext uri="{FF2B5EF4-FFF2-40B4-BE49-F238E27FC236}">
                  <a16:creationId xmlns:a16="http://schemas.microsoft.com/office/drawing/2014/main" id="{3A730A33-4F43-DE4E-B7E9-B39E9515C953}"/>
                </a:ext>
              </a:extLst>
            </p:cNvPr>
            <p:cNvSpPr txBox="1"/>
            <p:nvPr/>
          </p:nvSpPr>
          <p:spPr>
            <a:xfrm>
              <a:off x="3921586" y="1201382"/>
              <a:ext cx="710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フルイド</a:t>
              </a:r>
            </a:p>
          </p:txBody>
        </p:sp>
        <p:sp>
          <p:nvSpPr>
            <p:cNvPr id="559" name="テキスト ボックス 558">
              <a:extLst>
                <a:ext uri="{FF2B5EF4-FFF2-40B4-BE49-F238E27FC236}">
                  <a16:creationId xmlns:a16="http://schemas.microsoft.com/office/drawing/2014/main" id="{C9D77EA6-AE9B-C34E-B9FC-3D718CD7878A}"/>
                </a:ext>
              </a:extLst>
            </p:cNvPr>
            <p:cNvSpPr txBox="1"/>
            <p:nvPr/>
          </p:nvSpPr>
          <p:spPr>
            <a:xfrm>
              <a:off x="5078230" y="1201382"/>
              <a:ext cx="105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フィルメロウ </a:t>
              </a:r>
            </a:p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ミルク</a:t>
              </a:r>
            </a:p>
          </p:txBody>
        </p:sp>
        <p:sp>
          <p:nvSpPr>
            <p:cNvPr id="560" name="テキスト ボックス 559">
              <a:extLst>
                <a:ext uri="{FF2B5EF4-FFF2-40B4-BE49-F238E27FC236}">
                  <a16:creationId xmlns:a16="http://schemas.microsoft.com/office/drawing/2014/main" id="{3C406670-89B9-0242-8A68-7C35D0E89B2C}"/>
                </a:ext>
              </a:extLst>
            </p:cNvPr>
            <p:cNvSpPr txBox="1"/>
            <p:nvPr/>
          </p:nvSpPr>
          <p:spPr>
            <a:xfrm>
              <a:off x="6631348" y="1201382"/>
              <a:ext cx="99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61" name="テキスト ボックス 560">
              <a:extLst>
                <a:ext uri="{FF2B5EF4-FFF2-40B4-BE49-F238E27FC236}">
                  <a16:creationId xmlns:a16="http://schemas.microsoft.com/office/drawing/2014/main" id="{3805014B-DA46-1A4F-A3C5-2C7F113AE6CE}"/>
                </a:ext>
              </a:extLst>
            </p:cNvPr>
            <p:cNvSpPr txBox="1"/>
            <p:nvPr/>
          </p:nvSpPr>
          <p:spPr>
            <a:xfrm>
              <a:off x="7697427" y="1201382"/>
              <a:ext cx="1053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モイストセラム</a:t>
              </a:r>
            </a:p>
          </p:txBody>
        </p:sp>
        <p:sp>
          <p:nvSpPr>
            <p:cNvPr id="562" name="テキスト ボックス 561">
              <a:extLst>
                <a:ext uri="{FF2B5EF4-FFF2-40B4-BE49-F238E27FC236}">
                  <a16:creationId xmlns:a16="http://schemas.microsoft.com/office/drawing/2014/main" id="{D3675F04-9BF9-E447-940E-25AC0A40ABE9}"/>
                </a:ext>
              </a:extLst>
            </p:cNvPr>
            <p:cNvSpPr txBox="1"/>
            <p:nvPr/>
          </p:nvSpPr>
          <p:spPr>
            <a:xfrm>
              <a:off x="8677733" y="1201382"/>
              <a:ext cx="640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スムース </a:t>
              </a:r>
            </a:p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pic>
          <p:nvPicPr>
            <p:cNvPr id="584" name="図 583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BAAC4C10-512B-1D4A-AEB5-31771796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275" y="2039595"/>
              <a:ext cx="330200" cy="457200"/>
            </a:xfrm>
            <a:prstGeom prst="rect">
              <a:avLst/>
            </a:prstGeom>
          </p:spPr>
        </p:pic>
        <p:pic>
          <p:nvPicPr>
            <p:cNvPr id="585" name="図 584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FE08545C-0D32-7247-A24B-7B3A50E3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238" y="2039595"/>
              <a:ext cx="330200" cy="457200"/>
            </a:xfrm>
            <a:prstGeom prst="rect">
              <a:avLst/>
            </a:prstGeom>
          </p:spPr>
        </p:pic>
        <p:pic>
          <p:nvPicPr>
            <p:cNvPr id="586" name="図 585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1E02B114-D209-BD4B-9A3B-FF7E360A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7663" y="2064995"/>
              <a:ext cx="330200" cy="431800"/>
            </a:xfrm>
            <a:prstGeom prst="rect">
              <a:avLst/>
            </a:prstGeom>
          </p:spPr>
        </p:pic>
        <p:sp>
          <p:nvSpPr>
            <p:cNvPr id="595" name="正方形/長方形 594">
              <a:extLst>
                <a:ext uri="{FF2B5EF4-FFF2-40B4-BE49-F238E27FC236}">
                  <a16:creationId xmlns:a16="http://schemas.microsoft.com/office/drawing/2014/main" id="{A945AEFB-43F8-AF42-9C89-1E4D59B78314}"/>
                </a:ext>
              </a:extLst>
            </p:cNvPr>
            <p:cNvSpPr/>
            <p:nvPr/>
          </p:nvSpPr>
          <p:spPr>
            <a:xfrm>
              <a:off x="903901" y="1599933"/>
              <a:ext cx="9157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596" name="正方形/長方形 595">
              <a:extLst>
                <a:ext uri="{FF2B5EF4-FFF2-40B4-BE49-F238E27FC236}">
                  <a16:creationId xmlns:a16="http://schemas.microsoft.com/office/drawing/2014/main" id="{F066CF7E-E9B5-2E49-820D-5D8E2446E4FF}"/>
                </a:ext>
              </a:extLst>
            </p:cNvPr>
            <p:cNvSpPr/>
            <p:nvPr/>
          </p:nvSpPr>
          <p:spPr>
            <a:xfrm>
              <a:off x="2285835" y="1599933"/>
              <a:ext cx="9157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さらりとした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軽やかな髪へ</a:t>
              </a:r>
            </a:p>
          </p:txBody>
        </p:sp>
        <p:sp>
          <p:nvSpPr>
            <p:cNvPr id="597" name="正方形/長方形 596">
              <a:extLst>
                <a:ext uri="{FF2B5EF4-FFF2-40B4-BE49-F238E27FC236}">
                  <a16:creationId xmlns:a16="http://schemas.microsoft.com/office/drawing/2014/main" id="{A8631940-A850-E740-8157-906F7B859E61}"/>
                </a:ext>
              </a:extLst>
            </p:cNvPr>
            <p:cNvSpPr/>
            <p:nvPr/>
          </p:nvSpPr>
          <p:spPr>
            <a:xfrm>
              <a:off x="3280747" y="1599933"/>
              <a:ext cx="8607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うるおいのある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やわらかな髪へ</a:t>
              </a:r>
            </a:p>
          </p:txBody>
        </p:sp>
        <p:sp>
          <p:nvSpPr>
            <p:cNvPr id="598" name="正方形/長方形 597">
              <a:extLst>
                <a:ext uri="{FF2B5EF4-FFF2-40B4-BE49-F238E27FC236}">
                  <a16:creationId xmlns:a16="http://schemas.microsoft.com/office/drawing/2014/main" id="{D6552484-048D-C040-921A-0A6C1E6CB585}"/>
                </a:ext>
              </a:extLst>
            </p:cNvPr>
            <p:cNvSpPr/>
            <p:nvPr/>
          </p:nvSpPr>
          <p:spPr>
            <a:xfrm>
              <a:off x="4354072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しっとりした髪へ</a:t>
              </a:r>
            </a:p>
          </p:txBody>
        </p:sp>
        <p:sp>
          <p:nvSpPr>
            <p:cNvPr id="599" name="正方形/長方形 598">
              <a:extLst>
                <a:ext uri="{FF2B5EF4-FFF2-40B4-BE49-F238E27FC236}">
                  <a16:creationId xmlns:a16="http://schemas.microsoft.com/office/drawing/2014/main" id="{962AFB51-68CF-DB43-8975-E983039090A2}"/>
                </a:ext>
              </a:extLst>
            </p:cNvPr>
            <p:cNvSpPr/>
            <p:nvPr/>
          </p:nvSpPr>
          <p:spPr>
            <a:xfrm>
              <a:off x="5761307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</a:p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指通りのよい髪へ</a:t>
              </a:r>
            </a:p>
          </p:txBody>
        </p:sp>
        <p:sp>
          <p:nvSpPr>
            <p:cNvPr id="600" name="正方形/長方形 599">
              <a:extLst>
                <a:ext uri="{FF2B5EF4-FFF2-40B4-BE49-F238E27FC236}">
                  <a16:creationId xmlns:a16="http://schemas.microsoft.com/office/drawing/2014/main" id="{44F3A381-B4A2-D041-99C2-B9B9E5A2ED15}"/>
                </a:ext>
              </a:extLst>
            </p:cNvPr>
            <p:cNvSpPr/>
            <p:nvPr/>
          </p:nvSpPr>
          <p:spPr>
            <a:xfrm>
              <a:off x="7071994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さらさらで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1" name="正方形/長方形 600">
              <a:extLst>
                <a:ext uri="{FF2B5EF4-FFF2-40B4-BE49-F238E27FC236}">
                  <a16:creationId xmlns:a16="http://schemas.microsoft.com/office/drawing/2014/main" id="{560E3CBE-CCC3-6749-926C-5393344461E1}"/>
                </a:ext>
              </a:extLst>
            </p:cNvPr>
            <p:cNvSpPr/>
            <p:nvPr/>
          </p:nvSpPr>
          <p:spPr>
            <a:xfrm>
              <a:off x="8128349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しっとりと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2" name="正方形/長方形 601">
              <a:extLst>
                <a:ext uri="{FF2B5EF4-FFF2-40B4-BE49-F238E27FC236}">
                  <a16:creationId xmlns:a16="http://schemas.microsoft.com/office/drawing/2014/main" id="{F33A9CFB-8DDB-D046-AEC6-818B815B9EE9}"/>
                </a:ext>
              </a:extLst>
            </p:cNvPr>
            <p:cNvSpPr/>
            <p:nvPr/>
          </p:nvSpPr>
          <p:spPr>
            <a:xfrm>
              <a:off x="9465009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</a:p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さらさらな髪へ</a:t>
              </a:r>
            </a:p>
          </p:txBody>
        </p:sp>
        <p:sp>
          <p:nvSpPr>
            <p:cNvPr id="610" name="正方形/長方形 609">
              <a:extLst>
                <a:ext uri="{FF2B5EF4-FFF2-40B4-BE49-F238E27FC236}">
                  <a16:creationId xmlns:a16="http://schemas.microsoft.com/office/drawing/2014/main" id="{C8343C93-155F-BE48-8B44-57F668974400}"/>
                </a:ext>
              </a:extLst>
            </p:cNvPr>
            <p:cNvSpPr/>
            <p:nvPr/>
          </p:nvSpPr>
          <p:spPr>
            <a:xfrm>
              <a:off x="548184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18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1" name="正方形/長方形 610">
              <a:extLst>
                <a:ext uri="{FF2B5EF4-FFF2-40B4-BE49-F238E27FC236}">
                  <a16:creationId xmlns:a16="http://schemas.microsoft.com/office/drawing/2014/main" id="{EF09C9F8-3103-364C-9474-E682E20CFD23}"/>
                </a:ext>
              </a:extLst>
            </p:cNvPr>
            <p:cNvSpPr/>
            <p:nvPr/>
          </p:nvSpPr>
          <p:spPr>
            <a:xfrm>
              <a:off x="1973063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2" name="正方形/長方形 611">
              <a:extLst>
                <a:ext uri="{FF2B5EF4-FFF2-40B4-BE49-F238E27FC236}">
                  <a16:creationId xmlns:a16="http://schemas.microsoft.com/office/drawing/2014/main" id="{1AE6544E-E5B4-D843-A017-27AE7016FB58}"/>
                </a:ext>
              </a:extLst>
            </p:cNvPr>
            <p:cNvSpPr/>
            <p:nvPr/>
          </p:nvSpPr>
          <p:spPr>
            <a:xfrm>
              <a:off x="3021918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3" name="正方形/長方形 612">
              <a:extLst>
                <a:ext uri="{FF2B5EF4-FFF2-40B4-BE49-F238E27FC236}">
                  <a16:creationId xmlns:a16="http://schemas.microsoft.com/office/drawing/2014/main" id="{78C63BF6-7392-EB48-9CEA-50D7A27C9F76}"/>
                </a:ext>
              </a:extLst>
            </p:cNvPr>
            <p:cNvSpPr/>
            <p:nvPr/>
          </p:nvSpPr>
          <p:spPr>
            <a:xfrm>
              <a:off x="4098205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4" name="正方形/長方形 613">
              <a:extLst>
                <a:ext uri="{FF2B5EF4-FFF2-40B4-BE49-F238E27FC236}">
                  <a16:creationId xmlns:a16="http://schemas.microsoft.com/office/drawing/2014/main" id="{846107B4-E145-0748-941B-ECD4238532BF}"/>
                </a:ext>
              </a:extLst>
            </p:cNvPr>
            <p:cNvSpPr/>
            <p:nvPr/>
          </p:nvSpPr>
          <p:spPr>
            <a:xfrm>
              <a:off x="5437817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5" name="正方形/長方形 614">
              <a:extLst>
                <a:ext uri="{FF2B5EF4-FFF2-40B4-BE49-F238E27FC236}">
                  <a16:creationId xmlns:a16="http://schemas.microsoft.com/office/drawing/2014/main" id="{3CEB9A05-19AF-B446-841E-37D0E1FF043E}"/>
                </a:ext>
              </a:extLst>
            </p:cNvPr>
            <p:cNvSpPr/>
            <p:nvPr/>
          </p:nvSpPr>
          <p:spPr>
            <a:xfrm>
              <a:off x="6781131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6" name="正方形/長方形 615">
              <a:extLst>
                <a:ext uri="{FF2B5EF4-FFF2-40B4-BE49-F238E27FC236}">
                  <a16:creationId xmlns:a16="http://schemas.microsoft.com/office/drawing/2014/main" id="{2AD5D7E9-20DD-0E42-8356-A081AEC07B30}"/>
                </a:ext>
              </a:extLst>
            </p:cNvPr>
            <p:cNvSpPr/>
            <p:nvPr/>
          </p:nvSpPr>
          <p:spPr>
            <a:xfrm>
              <a:off x="782998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7" name="正方形/長方形 616">
              <a:extLst>
                <a:ext uri="{FF2B5EF4-FFF2-40B4-BE49-F238E27FC236}">
                  <a16:creationId xmlns:a16="http://schemas.microsoft.com/office/drawing/2014/main" id="{837EF444-CB42-D74D-8190-A87DE7F03994}"/>
                </a:ext>
              </a:extLst>
            </p:cNvPr>
            <p:cNvSpPr/>
            <p:nvPr/>
          </p:nvSpPr>
          <p:spPr>
            <a:xfrm>
              <a:off x="913487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629" name="図 628">
              <a:extLst>
                <a:ext uri="{FF2B5EF4-FFF2-40B4-BE49-F238E27FC236}">
                  <a16:creationId xmlns:a16="http://schemas.microsoft.com/office/drawing/2014/main" id="{267FB9C6-2034-5441-8301-DDE780CB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389" y="2547404"/>
              <a:ext cx="419100" cy="76200"/>
            </a:xfrm>
            <a:prstGeom prst="rect">
              <a:avLst/>
            </a:prstGeom>
          </p:spPr>
        </p:pic>
        <p:pic>
          <p:nvPicPr>
            <p:cNvPr id="630" name="図 629">
              <a:extLst>
                <a:ext uri="{FF2B5EF4-FFF2-40B4-BE49-F238E27FC236}">
                  <a16:creationId xmlns:a16="http://schemas.microsoft.com/office/drawing/2014/main" id="{B9969503-70C3-C440-A074-C5169CDD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992" y="2547404"/>
              <a:ext cx="419100" cy="76200"/>
            </a:xfrm>
            <a:prstGeom prst="rect">
              <a:avLst/>
            </a:prstGeom>
          </p:spPr>
        </p:pic>
        <p:pic>
          <p:nvPicPr>
            <p:cNvPr id="631" name="図 630">
              <a:extLst>
                <a:ext uri="{FF2B5EF4-FFF2-40B4-BE49-F238E27FC236}">
                  <a16:creationId xmlns:a16="http://schemas.microsoft.com/office/drawing/2014/main" id="{7E538A2A-DB54-754B-B785-D9C9E928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460" y="2547404"/>
              <a:ext cx="419100" cy="76200"/>
            </a:xfrm>
            <a:prstGeom prst="rect">
              <a:avLst/>
            </a:prstGeom>
          </p:spPr>
        </p:pic>
        <p:pic>
          <p:nvPicPr>
            <p:cNvPr id="632" name="図 631">
              <a:extLst>
                <a:ext uri="{FF2B5EF4-FFF2-40B4-BE49-F238E27FC236}">
                  <a16:creationId xmlns:a16="http://schemas.microsoft.com/office/drawing/2014/main" id="{6D71991D-3F72-C14D-BE02-D8F5DC84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7631" y="2547404"/>
              <a:ext cx="419100" cy="76200"/>
            </a:xfrm>
            <a:prstGeom prst="rect">
              <a:avLst/>
            </a:prstGeom>
          </p:spPr>
        </p:pic>
        <p:pic>
          <p:nvPicPr>
            <p:cNvPr id="633" name="図 632">
              <a:extLst>
                <a:ext uri="{FF2B5EF4-FFF2-40B4-BE49-F238E27FC236}">
                  <a16:creationId xmlns:a16="http://schemas.microsoft.com/office/drawing/2014/main" id="{650B997B-12F7-F846-A629-1FB65AD3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5932" y="2547404"/>
              <a:ext cx="419100" cy="76200"/>
            </a:xfrm>
            <a:prstGeom prst="rect">
              <a:avLst/>
            </a:prstGeom>
          </p:spPr>
        </p:pic>
        <p:pic>
          <p:nvPicPr>
            <p:cNvPr id="640" name="図 639">
              <a:extLst>
                <a:ext uri="{FF2B5EF4-FFF2-40B4-BE49-F238E27FC236}">
                  <a16:creationId xmlns:a16="http://schemas.microsoft.com/office/drawing/2014/main" id="{B3E124C0-DEBC-A14C-A98B-EFA4CB20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408" y="2547404"/>
              <a:ext cx="419100" cy="76200"/>
            </a:xfrm>
            <a:prstGeom prst="rect">
              <a:avLst/>
            </a:prstGeom>
          </p:spPr>
        </p:pic>
        <p:pic>
          <p:nvPicPr>
            <p:cNvPr id="641" name="図 640">
              <a:extLst>
                <a:ext uri="{FF2B5EF4-FFF2-40B4-BE49-F238E27FC236}">
                  <a16:creationId xmlns:a16="http://schemas.microsoft.com/office/drawing/2014/main" id="{99D6957E-A845-734F-88FF-2B5A58F6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680" y="2547404"/>
              <a:ext cx="419100" cy="76200"/>
            </a:xfrm>
            <a:prstGeom prst="rect">
              <a:avLst/>
            </a:prstGeom>
          </p:spPr>
        </p:pic>
        <p:pic>
          <p:nvPicPr>
            <p:cNvPr id="642" name="図 641">
              <a:extLst>
                <a:ext uri="{FF2B5EF4-FFF2-40B4-BE49-F238E27FC236}">
                  <a16:creationId xmlns:a16="http://schemas.microsoft.com/office/drawing/2014/main" id="{09DB0CEF-389C-184B-B4E3-058E7614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359" y="2547404"/>
              <a:ext cx="419100" cy="76200"/>
            </a:xfrm>
            <a:prstGeom prst="rect">
              <a:avLst/>
            </a:prstGeom>
          </p:spPr>
        </p:pic>
        <p:sp>
          <p:nvSpPr>
            <p:cNvPr id="650" name="テキスト ボックス 649">
              <a:extLst>
                <a:ext uri="{FF2B5EF4-FFF2-40B4-BE49-F238E27FC236}">
                  <a16:creationId xmlns:a16="http://schemas.microsoft.com/office/drawing/2014/main" id="{FC5488D9-C055-0C49-B72A-3996E75D2938}"/>
                </a:ext>
              </a:extLst>
            </p:cNvPr>
            <p:cNvSpPr txBox="1"/>
            <p:nvPr/>
          </p:nvSpPr>
          <p:spPr>
            <a:xfrm>
              <a:off x="352010" y="1201382"/>
              <a:ext cx="15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リペアリティ</a:t>
              </a:r>
            </a:p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スーペリアエッセンス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521C847-68A3-FC46-8B55-826E6140FC4B}"/>
              </a:ext>
            </a:extLst>
          </p:cNvPr>
          <p:cNvGrpSpPr/>
          <p:nvPr/>
        </p:nvGrpSpPr>
        <p:grpSpPr>
          <a:xfrm>
            <a:off x="369481" y="3160364"/>
            <a:ext cx="10320399" cy="1857501"/>
            <a:chOff x="369481" y="3293863"/>
            <a:chExt cx="10320399" cy="1857501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E411408-3688-3142-88CF-6F2880F2CF5F}"/>
                </a:ext>
              </a:extLst>
            </p:cNvPr>
            <p:cNvGrpSpPr/>
            <p:nvPr/>
          </p:nvGrpSpPr>
          <p:grpSpPr>
            <a:xfrm>
              <a:off x="6870383" y="3325613"/>
              <a:ext cx="3819497" cy="1825751"/>
              <a:chOff x="6685967" y="3216461"/>
              <a:chExt cx="3819497" cy="1825751"/>
            </a:xfrm>
          </p:grpSpPr>
          <p:pic>
            <p:nvPicPr>
              <p:cNvPr id="512" name="図 511" descr="背景パターン&#10;&#10;自動的に生成された説明">
                <a:extLst>
                  <a:ext uri="{FF2B5EF4-FFF2-40B4-BE49-F238E27FC236}">
                    <a16:creationId xmlns:a16="http://schemas.microsoft.com/office/drawing/2014/main" id="{E8F43514-66BF-3C41-A518-163206092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071" y="3801520"/>
                <a:ext cx="259955" cy="1050651"/>
              </a:xfrm>
              <a:prstGeom prst="rect">
                <a:avLst/>
              </a:prstGeom>
            </p:spPr>
          </p:pic>
          <p:pic>
            <p:nvPicPr>
              <p:cNvPr id="513" name="図 512" descr="瓶の飲み物&#10;&#10;自動的に生成された説明">
                <a:extLst>
                  <a:ext uri="{FF2B5EF4-FFF2-40B4-BE49-F238E27FC236}">
                    <a16:creationId xmlns:a16="http://schemas.microsoft.com/office/drawing/2014/main" id="{3F2514DB-6A6E-4E4C-8AF0-005F423BA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7017" y="3754508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4" name="図 513">
                <a:extLst>
                  <a:ext uri="{FF2B5EF4-FFF2-40B4-BE49-F238E27FC236}">
                    <a16:creationId xmlns:a16="http://schemas.microsoft.com/office/drawing/2014/main" id="{916CED4B-06A5-8F4A-A6DE-EDFF3E9E2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1947" y="3761403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5" name="図 514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62C1CD-A718-224B-8F7C-9F9AC85A4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6028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37" name="図 536" descr="アイコン&#10;&#10;自動的に生成された説明">
                <a:extLst>
                  <a:ext uri="{FF2B5EF4-FFF2-40B4-BE49-F238E27FC236}">
                    <a16:creationId xmlns:a16="http://schemas.microsoft.com/office/drawing/2014/main" id="{501E6DE2-1BE9-0847-861D-43D5E5F16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9368" y="3216461"/>
                <a:ext cx="1323000" cy="151200"/>
              </a:xfrm>
              <a:prstGeom prst="rect">
                <a:avLst/>
              </a:prstGeom>
            </p:spPr>
          </p:pic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A792242F-4991-194B-9132-BE1754B8A06C}"/>
                  </a:ext>
                </a:extLst>
              </p:cNvPr>
              <p:cNvSpPr txBox="1"/>
              <p:nvPr/>
            </p:nvSpPr>
            <p:spPr>
              <a:xfrm>
                <a:off x="6685967" y="3393343"/>
                <a:ext cx="1417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  <a:endParaRPr kumimoji="1" lang="en-US" altLang="ja-JP" sz="900" b="1" dirty="0">
                  <a:solidFill>
                    <a:srgbClr val="DE8647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シャワー</a:t>
                </a:r>
              </a:p>
            </p:txBody>
          </p:sp>
          <p:sp>
            <p:nvSpPr>
              <p:cNvPr id="554" name="テキスト ボックス 553">
                <a:extLst>
                  <a:ext uri="{FF2B5EF4-FFF2-40B4-BE49-F238E27FC236}">
                    <a16:creationId xmlns:a16="http://schemas.microsoft.com/office/drawing/2014/main" id="{19C0188E-F048-744E-A83C-985DD5F893F7}"/>
                  </a:ext>
                </a:extLst>
              </p:cNvPr>
              <p:cNvSpPr txBox="1"/>
              <p:nvPr/>
            </p:nvSpPr>
            <p:spPr>
              <a:xfrm>
                <a:off x="7861360" y="3376845"/>
                <a:ext cx="873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セラム</a:t>
                </a:r>
              </a:p>
            </p:txBody>
          </p:sp>
          <p:sp>
            <p:nvSpPr>
              <p:cNvPr id="555" name="テキスト ボックス 554">
                <a:extLst>
                  <a:ext uri="{FF2B5EF4-FFF2-40B4-BE49-F238E27FC236}">
                    <a16:creationId xmlns:a16="http://schemas.microsoft.com/office/drawing/2014/main" id="{2C9084C6-2600-A74F-8B95-145E136EB334}"/>
                  </a:ext>
                </a:extLst>
              </p:cNvPr>
              <p:cNvSpPr txBox="1"/>
              <p:nvPr/>
            </p:nvSpPr>
            <p:spPr>
              <a:xfrm>
                <a:off x="9084826" y="3369950"/>
                <a:ext cx="899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7" name="正方形/長方形 566">
                <a:extLst>
                  <a:ext uri="{FF2B5EF4-FFF2-40B4-BE49-F238E27FC236}">
                    <a16:creationId xmlns:a16="http://schemas.microsoft.com/office/drawing/2014/main" id="{AD0C6465-8FF4-8D46-8D1B-0FEE45201A7D}"/>
                  </a:ext>
                </a:extLst>
              </p:cNvPr>
              <p:cNvSpPr/>
              <p:nvPr/>
            </p:nvSpPr>
            <p:spPr>
              <a:xfrm>
                <a:off x="6729854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8" name="正方形/長方形 567">
                <a:extLst>
                  <a:ext uri="{FF2B5EF4-FFF2-40B4-BE49-F238E27FC236}">
                    <a16:creationId xmlns:a16="http://schemas.microsoft.com/office/drawing/2014/main" id="{B5C2C299-141C-D14D-87E3-B9FAB1138F30}"/>
                  </a:ext>
                </a:extLst>
              </p:cNvPr>
              <p:cNvSpPr/>
              <p:nvPr/>
            </p:nvSpPr>
            <p:spPr>
              <a:xfrm>
                <a:off x="7847152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9" name="正方形/長方形 568">
                <a:extLst>
                  <a:ext uri="{FF2B5EF4-FFF2-40B4-BE49-F238E27FC236}">
                    <a16:creationId xmlns:a16="http://schemas.microsoft.com/office/drawing/2014/main" id="{A2485AA8-D77F-3D45-84D8-E20E322070F1}"/>
                  </a:ext>
                </a:extLst>
              </p:cNvPr>
              <p:cNvSpPr/>
              <p:nvPr/>
            </p:nvSpPr>
            <p:spPr>
              <a:xfrm>
                <a:off x="903082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pic>
            <p:nvPicPr>
              <p:cNvPr id="587" name="図 586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4F9445F8-DE9D-7843-9786-0143DA030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9839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88" name="図 587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7559B7-C91F-7B4A-8E1D-793BA7B4C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232538"/>
                <a:ext cx="444500" cy="444500"/>
              </a:xfrm>
              <a:prstGeom prst="rect">
                <a:avLst/>
              </a:prstGeom>
            </p:spPr>
          </p:pic>
          <p:sp>
            <p:nvSpPr>
              <p:cNvPr id="607" name="正方形/長方形 606">
                <a:extLst>
                  <a:ext uri="{FF2B5EF4-FFF2-40B4-BE49-F238E27FC236}">
                    <a16:creationId xmlns:a16="http://schemas.microsoft.com/office/drawing/2014/main" id="{A5EBF888-AC07-B54C-83CA-343B33A2790A}"/>
                  </a:ext>
                </a:extLst>
              </p:cNvPr>
              <p:cNvSpPr/>
              <p:nvPr/>
            </p:nvSpPr>
            <p:spPr>
              <a:xfrm>
                <a:off x="7024471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ツヤのある髪へ</a:t>
                </a:r>
              </a:p>
            </p:txBody>
          </p:sp>
          <p:sp>
            <p:nvSpPr>
              <p:cNvPr id="608" name="正方形/長方形 607">
                <a:extLst>
                  <a:ext uri="{FF2B5EF4-FFF2-40B4-BE49-F238E27FC236}">
                    <a16:creationId xmlns:a16="http://schemas.microsoft.com/office/drawing/2014/main" id="{9A3E1CDC-D25E-674D-89F9-15DB8D1165B0}"/>
                  </a:ext>
                </a:extLst>
              </p:cNvPr>
              <p:cNvSpPr/>
              <p:nvPr/>
            </p:nvSpPr>
            <p:spPr>
              <a:xfrm>
                <a:off x="8167134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ツヤとなめらかさの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sp>
            <p:nvSpPr>
              <p:cNvPr id="609" name="正方形/長方形 608">
                <a:extLst>
                  <a:ext uri="{FF2B5EF4-FFF2-40B4-BE49-F238E27FC236}">
                    <a16:creationId xmlns:a16="http://schemas.microsoft.com/office/drawing/2014/main" id="{A0D826F2-7202-7D4E-A583-23ADCE372349}"/>
                  </a:ext>
                </a:extLst>
              </p:cNvPr>
              <p:cNvSpPr/>
              <p:nvPr/>
            </p:nvSpPr>
            <p:spPr>
              <a:xfrm>
                <a:off x="9363286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ツヤとやわらかさの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pic>
            <p:nvPicPr>
              <p:cNvPr id="627" name="図 626">
                <a:extLst>
                  <a:ext uri="{FF2B5EF4-FFF2-40B4-BE49-F238E27FC236}">
                    <a16:creationId xmlns:a16="http://schemas.microsoft.com/office/drawing/2014/main" id="{9D7DEFC1-5FE6-A043-BDDB-C05A0FF9E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6974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4" name="図 643">
                <a:extLst>
                  <a:ext uri="{FF2B5EF4-FFF2-40B4-BE49-F238E27FC236}">
                    <a16:creationId xmlns:a16="http://schemas.microsoft.com/office/drawing/2014/main" id="{A54F0D83-E8CC-A547-A278-5E659130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56141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5" name="図 644">
                <a:extLst>
                  <a:ext uri="{FF2B5EF4-FFF2-40B4-BE49-F238E27FC236}">
                    <a16:creationId xmlns:a16="http://schemas.microsoft.com/office/drawing/2014/main" id="{279B094F-C63A-FF49-825A-5F72AE6F3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736060"/>
                <a:ext cx="419100" cy="76200"/>
              </a:xfrm>
              <a:prstGeom prst="rect">
                <a:avLst/>
              </a:prstGeom>
            </p:spPr>
          </p:pic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A998B38-53A4-E749-A536-6A08BA34BCFF}"/>
                </a:ext>
              </a:extLst>
            </p:cNvPr>
            <p:cNvGrpSpPr/>
            <p:nvPr/>
          </p:nvGrpSpPr>
          <p:grpSpPr>
            <a:xfrm>
              <a:off x="369481" y="3293863"/>
              <a:ext cx="5542205" cy="1857501"/>
              <a:chOff x="369481" y="3184711"/>
              <a:chExt cx="5542205" cy="1857501"/>
            </a:xfrm>
          </p:grpSpPr>
          <p:pic>
            <p:nvPicPr>
              <p:cNvPr id="508" name="図 507" descr="ピンク色の瓶&#10;&#10;自動的に生成された説明">
                <a:extLst>
                  <a:ext uri="{FF2B5EF4-FFF2-40B4-BE49-F238E27FC236}">
                    <a16:creationId xmlns:a16="http://schemas.microsoft.com/office/drawing/2014/main" id="{2546D1F3-EFA4-0D4D-B3A1-3258C6E57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072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09" name="図 508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D337A3D-21B3-DB45-B6DF-0F403F7AA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3681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0" name="図 509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D9AE879-9F1C-F740-8D46-FD5D1F155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7780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1" name="図 510" descr="洗面道具, 座る, テーブル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23C096A-E7DC-B042-AE18-07AE3DC9F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9833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8" name="図 517" descr="花, ランプ, 光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28480B3-DDE4-C241-B1D8-858BBECFD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133" y="4185857"/>
                <a:ext cx="457200" cy="635000"/>
              </a:xfrm>
              <a:prstGeom prst="rect">
                <a:avLst/>
              </a:prstGeom>
            </p:spPr>
          </p:pic>
          <p:pic>
            <p:nvPicPr>
              <p:cNvPr id="519" name="図 518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31A8826B-36BD-C944-8CF3-1E54C7E2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3195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20" name="図 519" descr="皿の上に置かれている花&#10;&#10;中程度の精度で自動的に生成された説明">
                <a:extLst>
                  <a:ext uri="{FF2B5EF4-FFF2-40B4-BE49-F238E27FC236}">
                    <a16:creationId xmlns:a16="http://schemas.microsoft.com/office/drawing/2014/main" id="{3C317BCF-71E1-A144-851D-B6820FBFE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8039" y="4245238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521" name="図 520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4799AE24-461B-C24E-A79D-2B1DAFF02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5221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34" name="図 533" descr="アイコン&#10;&#10;自動的に生成された説明">
                <a:extLst>
                  <a:ext uri="{FF2B5EF4-FFF2-40B4-BE49-F238E27FC236}">
                    <a16:creationId xmlns:a16="http://schemas.microsoft.com/office/drawing/2014/main" id="{050673AD-438F-6840-BDBE-20FA480C0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656" y="3184711"/>
                <a:ext cx="847906" cy="187200"/>
              </a:xfrm>
              <a:prstGeom prst="rect">
                <a:avLst/>
              </a:prstGeom>
            </p:spPr>
          </p:pic>
          <p:pic>
            <p:nvPicPr>
              <p:cNvPr id="535" name="図 534" descr="アイコン&#10;&#10;自動的に生成された説明">
                <a:extLst>
                  <a:ext uri="{FF2B5EF4-FFF2-40B4-BE49-F238E27FC236}">
                    <a16:creationId xmlns:a16="http://schemas.microsoft.com/office/drawing/2014/main" id="{F0AA3933-A6ED-164D-92B8-4784C487D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8542" y="3210111"/>
                <a:ext cx="1209600" cy="151200"/>
              </a:xfrm>
              <a:prstGeom prst="rect">
                <a:avLst/>
              </a:prstGeom>
            </p:spPr>
          </p:pic>
          <p:pic>
            <p:nvPicPr>
              <p:cNvPr id="536" name="図 535" descr="ロゴ, アイコン&#10;&#10;中程度の精度で自動的に生成された説明">
                <a:extLst>
                  <a:ext uri="{FF2B5EF4-FFF2-40B4-BE49-F238E27FC236}">
                    <a16:creationId xmlns:a16="http://schemas.microsoft.com/office/drawing/2014/main" id="{C96E30E9-6AD0-B04D-847E-E434FC1C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8164" y="3210111"/>
                <a:ext cx="1267754" cy="151200"/>
              </a:xfrm>
              <a:prstGeom prst="rect">
                <a:avLst/>
              </a:prstGeom>
            </p:spPr>
          </p:pic>
          <p:sp>
            <p:nvSpPr>
              <p:cNvPr id="549" name="テキスト ボックス 548">
                <a:extLst>
                  <a:ext uri="{FF2B5EF4-FFF2-40B4-BE49-F238E27FC236}">
                    <a16:creationId xmlns:a16="http://schemas.microsoft.com/office/drawing/2014/main" id="{7613CF59-53DA-624E-9AC8-E535F952D967}"/>
                  </a:ext>
                </a:extLst>
              </p:cNvPr>
              <p:cNvSpPr txBox="1"/>
              <p:nvPr/>
            </p:nvSpPr>
            <p:spPr>
              <a:xfrm>
                <a:off x="369481" y="3366398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エクイアル</a:t>
                </a:r>
              </a:p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フォースミスト</a:t>
                </a:r>
              </a:p>
            </p:txBody>
          </p:sp>
          <p:sp>
            <p:nvSpPr>
              <p:cNvPr id="550" name="テキスト ボックス 549">
                <a:extLst>
                  <a:ext uri="{FF2B5EF4-FFF2-40B4-BE49-F238E27FC236}">
                    <a16:creationId xmlns:a16="http://schemas.microsoft.com/office/drawing/2014/main" id="{6BEBE0AC-E595-B94D-AFB7-9825D00647E3}"/>
                  </a:ext>
                </a:extLst>
              </p:cNvPr>
              <p:cNvSpPr txBox="1"/>
              <p:nvPr/>
            </p:nvSpPr>
            <p:spPr>
              <a:xfrm>
                <a:off x="1547747" y="3378576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エクシードセラム</a:t>
                </a:r>
              </a:p>
            </p:txBody>
          </p:sp>
          <p:sp>
            <p:nvSpPr>
              <p:cNvPr id="551" name="テキスト ボックス 550">
                <a:extLst>
                  <a:ext uri="{FF2B5EF4-FFF2-40B4-BE49-F238E27FC236}">
                    <a16:creationId xmlns:a16="http://schemas.microsoft.com/office/drawing/2014/main" id="{0F434FB0-713E-924F-B043-4E7486C7169B}"/>
                  </a:ext>
                </a:extLst>
              </p:cNvPr>
              <p:cNvSpPr txBox="1"/>
              <p:nvPr/>
            </p:nvSpPr>
            <p:spPr>
              <a:xfrm>
                <a:off x="2795924" y="3378576"/>
                <a:ext cx="1359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 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ジェルステムライザー</a:t>
                </a:r>
              </a:p>
            </p:txBody>
          </p:sp>
          <p:sp>
            <p:nvSpPr>
              <p:cNvPr id="552" name="テキスト ボックス 551">
                <a:extLst>
                  <a:ext uri="{FF2B5EF4-FFF2-40B4-BE49-F238E27FC236}">
                    <a16:creationId xmlns:a16="http://schemas.microsoft.com/office/drawing/2014/main" id="{8E062412-5D81-664A-B326-53667D95462D}"/>
                  </a:ext>
                </a:extLst>
              </p:cNvPr>
              <p:cNvSpPr txBox="1"/>
              <p:nvPr/>
            </p:nvSpPr>
            <p:spPr>
              <a:xfrm>
                <a:off x="4205428" y="3378576"/>
                <a:ext cx="1045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タイムサージ </a:t>
                </a:r>
              </a:p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3" name="正方形/長方形 562">
                <a:extLst>
                  <a:ext uri="{FF2B5EF4-FFF2-40B4-BE49-F238E27FC236}">
                    <a16:creationId xmlns:a16="http://schemas.microsoft.com/office/drawing/2014/main" id="{742DBBFA-9F70-8C4F-B2B3-DA33230197DC}"/>
                  </a:ext>
                </a:extLst>
              </p:cNvPr>
              <p:cNvSpPr/>
              <p:nvPr/>
            </p:nvSpPr>
            <p:spPr>
              <a:xfrm>
                <a:off x="462100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4" name="正方形/長方形 563">
                <a:extLst>
                  <a:ext uri="{FF2B5EF4-FFF2-40B4-BE49-F238E27FC236}">
                    <a16:creationId xmlns:a16="http://schemas.microsoft.com/office/drawing/2014/main" id="{B349A8F8-5AE3-544B-B76A-42CAC9CA0D11}"/>
                  </a:ext>
                </a:extLst>
              </p:cNvPr>
              <p:cNvSpPr/>
              <p:nvPr/>
            </p:nvSpPr>
            <p:spPr>
              <a:xfrm>
                <a:off x="1608955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4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5" name="正方形/長方形 564">
                <a:extLst>
                  <a:ext uri="{FF2B5EF4-FFF2-40B4-BE49-F238E27FC236}">
                    <a16:creationId xmlns:a16="http://schemas.microsoft.com/office/drawing/2014/main" id="{D37F510C-5E5F-1246-AC9D-A3135EFFD54C}"/>
                  </a:ext>
                </a:extLst>
              </p:cNvPr>
              <p:cNvSpPr/>
              <p:nvPr/>
            </p:nvSpPr>
            <p:spPr>
              <a:xfrm>
                <a:off x="301816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5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6" name="正方形/長方形 565">
                <a:extLst>
                  <a:ext uri="{FF2B5EF4-FFF2-40B4-BE49-F238E27FC236}">
                    <a16:creationId xmlns:a16="http://schemas.microsoft.com/office/drawing/2014/main" id="{3B8876B4-2035-C544-9B98-0B17D72995DA}"/>
                  </a:ext>
                </a:extLst>
              </p:cNvPr>
              <p:cNvSpPr/>
              <p:nvPr/>
            </p:nvSpPr>
            <p:spPr>
              <a:xfrm>
                <a:off x="4516328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603" name="正方形/長方形 602">
                <a:extLst>
                  <a:ext uri="{FF2B5EF4-FFF2-40B4-BE49-F238E27FC236}">
                    <a16:creationId xmlns:a16="http://schemas.microsoft.com/office/drawing/2014/main" id="{F776308B-FF3E-4442-9AB1-15167D9AE25E}"/>
                  </a:ext>
                </a:extLst>
              </p:cNvPr>
              <p:cNvSpPr/>
              <p:nvPr/>
            </p:nvSpPr>
            <p:spPr>
              <a:xfrm>
                <a:off x="786689" y="3793640"/>
                <a:ext cx="9157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根元から美しい</a:t>
                </a:r>
              </a:p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シルエットへ</a:t>
                </a:r>
              </a:p>
            </p:txBody>
          </p:sp>
          <p:sp>
            <p:nvSpPr>
              <p:cNvPr id="604" name="正方形/長方形 603">
                <a:extLst>
                  <a:ext uri="{FF2B5EF4-FFF2-40B4-BE49-F238E27FC236}">
                    <a16:creationId xmlns:a16="http://schemas.microsoft.com/office/drawing/2014/main" id="{13A0F0D3-0CCD-7247-BE7E-04B27A76EDD4}"/>
                  </a:ext>
                </a:extLst>
              </p:cNvPr>
              <p:cNvSpPr/>
              <p:nvPr/>
            </p:nvSpPr>
            <p:spPr>
              <a:xfrm>
                <a:off x="1931987" y="3793640"/>
                <a:ext cx="11050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ダメージに負けない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5" name="正方形/長方形 604">
                <a:extLst>
                  <a:ext uri="{FF2B5EF4-FFF2-40B4-BE49-F238E27FC236}">
                    <a16:creationId xmlns:a16="http://schemas.microsoft.com/office/drawing/2014/main" id="{4525207A-2980-5846-A86F-76F3091E8EAF}"/>
                  </a:ext>
                </a:extLst>
              </p:cNvPr>
              <p:cNvSpPr/>
              <p:nvPr/>
            </p:nvSpPr>
            <p:spPr>
              <a:xfrm>
                <a:off x="3289458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よりダメージに</a:t>
                </a:r>
                <a:endParaRPr lang="en-US" altLang="ja-JP" sz="700" b="1" dirty="0">
                  <a:solidFill>
                    <a:srgbClr val="CC025F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BDD41393-A8FA-9D4D-A4F3-F70DD00BA672}"/>
                  </a:ext>
                </a:extLst>
              </p:cNvPr>
              <p:cNvSpPr/>
              <p:nvPr/>
            </p:nvSpPr>
            <p:spPr>
              <a:xfrm>
                <a:off x="4769508" y="3793640"/>
                <a:ext cx="11421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みずみずしく</a:t>
                </a:r>
              </a:p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pic>
            <p:nvPicPr>
              <p:cNvPr id="625" name="図 624">
                <a:extLst>
                  <a:ext uri="{FF2B5EF4-FFF2-40B4-BE49-F238E27FC236}">
                    <a16:creationId xmlns:a16="http://schemas.microsoft.com/office/drawing/2014/main" id="{0A59FA94-C8E3-534C-ABBD-F11F7EA5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525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6" name="図 625">
                <a:extLst>
                  <a:ext uri="{FF2B5EF4-FFF2-40B4-BE49-F238E27FC236}">
                    <a16:creationId xmlns:a16="http://schemas.microsoft.com/office/drawing/2014/main" id="{19F438B3-1502-384B-9715-352C93CE5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4907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8" name="図 627">
                <a:extLst>
                  <a:ext uri="{FF2B5EF4-FFF2-40B4-BE49-F238E27FC236}">
                    <a16:creationId xmlns:a16="http://schemas.microsoft.com/office/drawing/2014/main" id="{8E00CD62-6B2A-094A-975E-545DFD18D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2890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3" name="図 642">
                <a:extLst>
                  <a:ext uri="{FF2B5EF4-FFF2-40B4-BE49-F238E27FC236}">
                    <a16:creationId xmlns:a16="http://schemas.microsoft.com/office/drawing/2014/main" id="{DF74B447-C82D-4248-9BDB-E6F105F8D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1444" y="4736060"/>
                <a:ext cx="419100" cy="76200"/>
              </a:xfrm>
              <a:prstGeom prst="rect">
                <a:avLst/>
              </a:prstGeom>
            </p:spPr>
          </p:pic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FB80B482-F229-3741-B26F-9EF765C51EA1}"/>
                  </a:ext>
                </a:extLst>
              </p:cNvPr>
              <p:cNvSpPr/>
              <p:nvPr/>
            </p:nvSpPr>
            <p:spPr>
              <a:xfrm>
                <a:off x="758114" y="4017399"/>
                <a:ext cx="9157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500"/>
                  <a:t>（根元用）</a:t>
                </a:r>
                <a:endParaRPr kumimoji="1" lang="en-US" altLang="ja-JP" sz="500" dirty="0"/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EEABCC-553E-D744-B0A8-16E6927BFD7C}"/>
              </a:ext>
            </a:extLst>
          </p:cNvPr>
          <p:cNvSpPr txBox="1"/>
          <p:nvPr/>
        </p:nvSpPr>
        <p:spPr>
          <a:xfrm>
            <a:off x="2066816" y="88503"/>
            <a:ext cx="4377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dirty="0">
                <a:solidFill>
                  <a:srgbClr val="EB8D4C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Leave-in Treatment</a:t>
            </a:r>
            <a:endParaRPr kumimoji="1" lang="ja-JP" altLang="en-US" sz="3000">
              <a:solidFill>
                <a:srgbClr val="EB8D4C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70" name="テキスト ボックス 669">
            <a:extLst>
              <a:ext uri="{FF2B5EF4-FFF2-40B4-BE49-F238E27FC236}">
                <a16:creationId xmlns:a16="http://schemas.microsoft.com/office/drawing/2014/main" id="{ECBC266F-1003-5243-B601-D48E40E79274}"/>
              </a:ext>
            </a:extLst>
          </p:cNvPr>
          <p:cNvSpPr txBox="1"/>
          <p:nvPr/>
        </p:nvSpPr>
        <p:spPr>
          <a:xfrm>
            <a:off x="2289033" y="5116122"/>
            <a:ext cx="2364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スカルプケア</a:t>
            </a:r>
            <a:r>
              <a:rPr kumimoji="1"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671" name="テキスト ボックス 670">
            <a:extLst>
              <a:ext uri="{FF2B5EF4-FFF2-40B4-BE49-F238E27FC236}">
                <a16:creationId xmlns:a16="http://schemas.microsoft.com/office/drawing/2014/main" id="{E2E733C2-0124-B64E-AA6C-FC86CA704B7D}"/>
              </a:ext>
            </a:extLst>
          </p:cNvPr>
          <p:cNvSpPr txBox="1"/>
          <p:nvPr/>
        </p:nvSpPr>
        <p:spPr>
          <a:xfrm>
            <a:off x="4035226" y="5133575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sp>
        <p:nvSpPr>
          <p:cNvPr id="673" name="テキスト ボックス 672">
            <a:extLst>
              <a:ext uri="{FF2B5EF4-FFF2-40B4-BE49-F238E27FC236}">
                <a16:creationId xmlns:a16="http://schemas.microsoft.com/office/drawing/2014/main" id="{DC8CA259-09A5-7C47-A0F3-FF550FC6F144}"/>
              </a:ext>
            </a:extLst>
          </p:cNvPr>
          <p:cNvSpPr txBox="1"/>
          <p:nvPr/>
        </p:nvSpPr>
        <p:spPr>
          <a:xfrm>
            <a:off x="348587" y="53328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育みたい気持ちに寄り添う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B4E1286E-A621-7F4B-8BD7-461A52B206E5}"/>
              </a:ext>
            </a:extLst>
          </p:cNvPr>
          <p:cNvSpPr/>
          <p:nvPr/>
        </p:nvSpPr>
        <p:spPr>
          <a:xfrm>
            <a:off x="8195475" y="7378017"/>
            <a:ext cx="24384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●花の写真と香りは全てイメージです。 ●価格は全て税込です。</a:t>
            </a:r>
          </a:p>
        </p:txBody>
      </p:sp>
      <p:sp>
        <p:nvSpPr>
          <p:cNvPr id="676" name="正方形/長方形 675">
            <a:extLst>
              <a:ext uri="{FF2B5EF4-FFF2-40B4-BE49-F238E27FC236}">
                <a16:creationId xmlns:a16="http://schemas.microsoft.com/office/drawing/2014/main" id="{05E7FF15-9E15-E64B-B4AB-4185B3AF3369}"/>
              </a:ext>
            </a:extLst>
          </p:cNvPr>
          <p:cNvSpPr/>
          <p:nvPr/>
        </p:nvSpPr>
        <p:spPr>
          <a:xfrm>
            <a:off x="5595950" y="268267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>
                <a:solidFill>
                  <a:srgbClr val="EB8D4C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リーブイントリートメント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7BA14D2-E2C6-EF4A-B06B-9E5C3BCC1651}"/>
              </a:ext>
            </a:extLst>
          </p:cNvPr>
          <p:cNvGrpSpPr/>
          <p:nvPr/>
        </p:nvGrpSpPr>
        <p:grpSpPr>
          <a:xfrm>
            <a:off x="243812" y="2794370"/>
            <a:ext cx="4674547" cy="307777"/>
            <a:chOff x="348587" y="2839091"/>
            <a:chExt cx="4674547" cy="307777"/>
          </a:xfrm>
        </p:grpSpPr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2AE0F908-5973-094F-B49F-4330C9E78A86}"/>
                </a:ext>
              </a:extLst>
            </p:cNvPr>
            <p:cNvSpPr txBox="1"/>
            <p:nvPr/>
          </p:nvSpPr>
          <p:spPr>
            <a:xfrm>
              <a:off x="348587" y="2839091"/>
              <a:ext cx="1983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エイジングヘアケア</a:t>
              </a:r>
              <a:r>
                <a:rPr kumimoji="1" lang="en-US" altLang="ja-JP" sz="1400" b="1" dirty="0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  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174252EB-C90D-964B-8A86-2B0F37FC2138}"/>
                </a:ext>
              </a:extLst>
            </p:cNvPr>
            <p:cNvSpPr txBox="1"/>
            <p:nvPr/>
          </p:nvSpPr>
          <p:spPr>
            <a:xfrm>
              <a:off x="2684032" y="2893887"/>
              <a:ext cx="2339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年齢にともなう変化をサポートして美しい髪へ</a:t>
              </a:r>
            </a:p>
          </p:txBody>
        </p:sp>
      </p:grp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980647E0-9A8E-B446-AA32-9836661F5ECA}"/>
              </a:ext>
            </a:extLst>
          </p:cNvPr>
          <p:cNvCxnSpPr>
            <a:cxnSpLocks/>
          </p:cNvCxnSpPr>
          <p:nvPr/>
        </p:nvCxnSpPr>
        <p:spPr>
          <a:xfrm>
            <a:off x="5658598" y="2834817"/>
            <a:ext cx="0" cy="21226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B0210807-B18D-B145-BF32-1B03C0981702}"/>
              </a:ext>
            </a:extLst>
          </p:cNvPr>
          <p:cNvGrpSpPr/>
          <p:nvPr/>
        </p:nvGrpSpPr>
        <p:grpSpPr>
          <a:xfrm>
            <a:off x="5723160" y="2821374"/>
            <a:ext cx="4552327" cy="261610"/>
            <a:chOff x="-210846" y="2865653"/>
            <a:chExt cx="4552327" cy="261610"/>
          </a:xfrm>
        </p:grpSpPr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A8E56D00-44A6-1A42-8748-5052843EBB1C}"/>
                </a:ext>
              </a:extLst>
            </p:cNvPr>
            <p:cNvSpPr txBox="1"/>
            <p:nvPr/>
          </p:nvSpPr>
          <p:spPr>
            <a:xfrm>
              <a:off x="-210846" y="2865653"/>
              <a:ext cx="20056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クライマティックケア</a:t>
              </a:r>
              <a:r>
                <a:rPr kumimoji="1" lang="ja-JP" altLang="en-US" sz="8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5F4F57C8-4169-7E46-B4B1-E3F4C3B58CFD}"/>
                </a:ext>
              </a:extLst>
            </p:cNvPr>
            <p:cNvSpPr txBox="1"/>
            <p:nvPr/>
          </p:nvSpPr>
          <p:spPr>
            <a:xfrm>
              <a:off x="2720524" y="2882120"/>
              <a:ext cx="1620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>
                  <a:latin typeface="Yu Mincho" panose="02020400000000000000" pitchFamily="18" charset="-128"/>
                  <a:ea typeface="Yu Mincho" panose="02020400000000000000" pitchFamily="18" charset="-128"/>
                </a:rPr>
                <a:t>季節に合わせたスペシャルケア</a:t>
              </a:r>
            </a:p>
          </p:txBody>
        </p:sp>
      </p:grp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42D6FBF8-A4F2-F943-A93D-8CD40FA81D03}"/>
              </a:ext>
            </a:extLst>
          </p:cNvPr>
          <p:cNvSpPr txBox="1"/>
          <p:nvPr/>
        </p:nvSpPr>
        <p:spPr>
          <a:xfrm>
            <a:off x="264672" y="5111763"/>
            <a:ext cx="1840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エターナルステージ</a:t>
            </a:r>
            <a:r>
              <a:rPr kumimoji="1" lang="ja-JP" altLang="en-US" sz="800" b="1" spc="-150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E50E8AD-BF99-804A-A466-648F03A176DA}"/>
              </a:ext>
            </a:extLst>
          </p:cNvPr>
          <p:cNvGrpSpPr/>
          <p:nvPr/>
        </p:nvGrpSpPr>
        <p:grpSpPr>
          <a:xfrm>
            <a:off x="2291471" y="5428042"/>
            <a:ext cx="1665595" cy="1971576"/>
            <a:chOff x="2282506" y="5428042"/>
            <a:chExt cx="1665595" cy="1971576"/>
          </a:xfrm>
        </p:grpSpPr>
        <p:pic>
          <p:nvPicPr>
            <p:cNvPr id="235" name="図 234" descr="カップ, 洗面道具, コーヒー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3224E95-7195-EB40-A038-6CE27A53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172" y="6078855"/>
              <a:ext cx="431800" cy="1155700"/>
            </a:xfrm>
            <a:prstGeom prst="rect">
              <a:avLst/>
            </a:prstGeom>
          </p:spPr>
        </p:pic>
        <p:pic>
          <p:nvPicPr>
            <p:cNvPr id="236" name="図 235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C92328F9-A6DC-2541-92E8-B62BDA04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983" y="6511493"/>
              <a:ext cx="342900" cy="508000"/>
            </a:xfrm>
            <a:prstGeom prst="rect">
              <a:avLst/>
            </a:prstGeom>
          </p:spPr>
        </p:pic>
        <p:pic>
          <p:nvPicPr>
            <p:cNvPr id="237" name="図 236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403D149F-A26D-5646-9931-4D33D78A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0567" y="5428042"/>
              <a:ext cx="1058400" cy="151200"/>
            </a:xfrm>
            <a:prstGeom prst="rect">
              <a:avLst/>
            </a:prstGeom>
          </p:spPr>
        </p:pic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293FCBB2-416A-2443-9C4C-AF708101C662}"/>
                </a:ext>
              </a:extLst>
            </p:cNvPr>
            <p:cNvSpPr txBox="1"/>
            <p:nvPr/>
          </p:nvSpPr>
          <p:spPr>
            <a:xfrm>
              <a:off x="2282506" y="5583819"/>
              <a:ext cx="126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フォルティス</a:t>
              </a:r>
              <a:endParaRPr kumimoji="1" lang="en-US" altLang="ja-JP" sz="900" b="1" dirty="0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ルミナスショット</a:t>
              </a:r>
            </a:p>
          </p:txBody>
        </p:sp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F81BB1D1-1D81-894B-810F-ACC9A120A9B9}"/>
                </a:ext>
              </a:extLst>
            </p:cNvPr>
            <p:cNvSpPr/>
            <p:nvPr/>
          </p:nvSpPr>
          <p:spPr>
            <a:xfrm>
              <a:off x="2583582" y="7191869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7,370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24EC767D-4F4A-C644-9F1C-BACC8C4C74C1}"/>
                </a:ext>
              </a:extLst>
            </p:cNvPr>
            <p:cNvSpPr/>
            <p:nvPr/>
          </p:nvSpPr>
          <p:spPr>
            <a:xfrm>
              <a:off x="2931572" y="6120805"/>
              <a:ext cx="10165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地肌を健やかに整え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髪をふんわりと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立ち上げる</a:t>
              </a:r>
            </a:p>
          </p:txBody>
        </p:sp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DF72593C-C2DC-184E-BD66-370B34CD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777" y="5934074"/>
              <a:ext cx="533400" cy="114300"/>
            </a:xfrm>
            <a:prstGeom prst="rect">
              <a:avLst/>
            </a:prstGeom>
          </p:spPr>
        </p:pic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8B7794FB-1880-4549-9FD5-DC812273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1883" y="7083501"/>
              <a:ext cx="419100" cy="76200"/>
            </a:xfrm>
            <a:prstGeom prst="rect">
              <a:avLst/>
            </a:prstGeom>
          </p:spPr>
        </p:pic>
      </p:grpSp>
      <p:pic>
        <p:nvPicPr>
          <p:cNvPr id="245" name="図 244">
            <a:extLst>
              <a:ext uri="{FF2B5EF4-FFF2-40B4-BE49-F238E27FC236}">
                <a16:creationId xmlns:a16="http://schemas.microsoft.com/office/drawing/2014/main" id="{36A2C32A-3C8D-9743-B6DC-4169EAE40336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-4508138" y="110378"/>
            <a:ext cx="1753618" cy="426113"/>
          </a:xfrm>
          <a:prstGeom prst="rect">
            <a:avLst/>
          </a:prstGeom>
        </p:spPr>
      </p:pic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AD31686A-EA2B-034C-9691-F4919BA98083}"/>
              </a:ext>
            </a:extLst>
          </p:cNvPr>
          <p:cNvCxnSpPr>
            <a:cxnSpLocks/>
          </p:cNvCxnSpPr>
          <p:nvPr/>
        </p:nvCxnSpPr>
        <p:spPr>
          <a:xfrm>
            <a:off x="2129451" y="5122106"/>
            <a:ext cx="0" cy="21576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BA754E-457E-9C4D-A47B-7070737261AE}"/>
              </a:ext>
            </a:extLst>
          </p:cNvPr>
          <p:cNvSpPr txBox="1"/>
          <p:nvPr/>
        </p:nvSpPr>
        <p:spPr>
          <a:xfrm>
            <a:off x="11826240" y="3779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E3BB73A-7DD2-4C4F-BCB7-BFB6473E64FA}"/>
              </a:ext>
            </a:extLst>
          </p:cNvPr>
          <p:cNvSpPr/>
          <p:nvPr/>
        </p:nvSpPr>
        <p:spPr>
          <a:xfrm>
            <a:off x="5851717" y="480604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98162ACF-272E-5041-87E7-BAE71B26E1AD}"/>
              </a:ext>
            </a:extLst>
          </p:cNvPr>
          <p:cNvSpPr txBox="1"/>
          <p:nvPr/>
        </p:nvSpPr>
        <p:spPr>
          <a:xfrm>
            <a:off x="5684436" y="3364926"/>
            <a:ext cx="14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rgbClr val="6499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</a:t>
            </a:r>
            <a:endParaRPr kumimoji="1" lang="en-US" altLang="ja-JP" sz="900" b="1" dirty="0">
              <a:solidFill>
                <a:srgbClr val="64993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 dirty="0">
                <a:solidFill>
                  <a:srgbClr val="64993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リフレクトセラム</a:t>
            </a: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206134EE-0087-324B-9EC2-A1A6E895DA21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710183" y="3669403"/>
            <a:ext cx="529432" cy="1104900"/>
          </a:xfrm>
          <a:prstGeom prst="rect">
            <a:avLst/>
          </a:prstGeom>
        </p:spPr>
      </p:pic>
      <p:pic>
        <p:nvPicPr>
          <p:cNvPr id="197" name="図 196" descr="アイコン&#10;&#10;自動的に生成された説明">
            <a:extLst>
              <a:ext uri="{FF2B5EF4-FFF2-40B4-BE49-F238E27FC236}">
                <a16:creationId xmlns:a16="http://schemas.microsoft.com/office/drawing/2014/main" id="{BB1E8810-0023-CC4D-8F38-C5EF6CFA432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780022" y="3198320"/>
            <a:ext cx="1097143" cy="1440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88D7E9FE-88B6-0240-ACAB-C13E761DBE9D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208289" y="4705018"/>
            <a:ext cx="419100" cy="76200"/>
          </a:xfrm>
          <a:prstGeom prst="rect">
            <a:avLst/>
          </a:prstGeom>
        </p:spPr>
      </p:pic>
      <p:pic>
        <p:nvPicPr>
          <p:cNvPr id="200" name="図 199" descr="皿の上にあるブロッコリー&#10;&#10;低い精度で自動的に生成された説明">
            <a:extLst>
              <a:ext uri="{FF2B5EF4-FFF2-40B4-BE49-F238E27FC236}">
                <a16:creationId xmlns:a16="http://schemas.microsoft.com/office/drawing/2014/main" id="{FEC55B13-49DF-2742-B92B-AD878FFA232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6256180" y="4322696"/>
            <a:ext cx="330200" cy="330200"/>
          </a:xfrm>
          <a:prstGeom prst="rect">
            <a:avLst/>
          </a:prstGeom>
        </p:spPr>
      </p:pic>
      <p:pic>
        <p:nvPicPr>
          <p:cNvPr id="201" name="図 200" descr="図形&#10;&#10;中程度の精度で自動的に生成された説明">
            <a:extLst>
              <a:ext uri="{FF2B5EF4-FFF2-40B4-BE49-F238E27FC236}">
                <a16:creationId xmlns:a16="http://schemas.microsoft.com/office/drawing/2014/main" id="{4FCB8CCD-48F0-8E42-87BA-FE65AA0D33F1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6303524" y="4230653"/>
            <a:ext cx="259956" cy="79431"/>
          </a:xfrm>
          <a:prstGeom prst="rect">
            <a:avLst/>
          </a:prstGeom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413870A9-F54A-0D4F-B3B7-52F815E0936B}"/>
              </a:ext>
            </a:extLst>
          </p:cNvPr>
          <p:cNvSpPr/>
          <p:nvPr/>
        </p:nvSpPr>
        <p:spPr>
          <a:xfrm>
            <a:off x="6100683" y="3793640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</a:t>
            </a:r>
            <a:r>
              <a:rPr lang="en-US" altLang="ja-JP" sz="700" b="1" dirty="0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付着を抑制し、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61532623-2E02-9E47-B6FA-077D8B13C804}"/>
              </a:ext>
            </a:extLst>
          </p:cNvPr>
          <p:cNvSpPr/>
          <p:nvPr/>
        </p:nvSpPr>
        <p:spPr>
          <a:xfrm>
            <a:off x="6554965" y="3786075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※2</a:t>
            </a:r>
            <a:endParaRPr lang="ja-JP" altLang="en-US" sz="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7CC41B9A-72B8-564D-9B96-651373EA85E8}"/>
              </a:ext>
            </a:extLst>
          </p:cNvPr>
          <p:cNvSpPr/>
          <p:nvPr/>
        </p:nvSpPr>
        <p:spPr>
          <a:xfrm>
            <a:off x="1497613" y="2841441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+mn-ea"/>
              </a:rPr>
              <a:t>※1</a:t>
            </a:r>
            <a:endParaRPr lang="ja-JP" altLang="en-US" sz="60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FD2846C0-E99C-CD47-9B54-2DBEEE6B09B2}"/>
              </a:ext>
            </a:extLst>
          </p:cNvPr>
          <p:cNvSpPr/>
          <p:nvPr/>
        </p:nvSpPr>
        <p:spPr>
          <a:xfrm>
            <a:off x="523555" y="7378931"/>
            <a:ext cx="7635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年齢に応じたお手入れのこと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※3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グロウエッセンス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※4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</a:t>
            </a:r>
          </a:p>
          <a:p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90CA2614-F220-AD44-AF81-15AECFBCAD4D}"/>
              </a:ext>
            </a:extLst>
          </p:cNvPr>
          <p:cNvSpPr/>
          <p:nvPr/>
        </p:nvSpPr>
        <p:spPr>
          <a:xfrm>
            <a:off x="9593576" y="5609331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F41F9CA1-B573-1D45-BE54-5C8A528D9EDE}"/>
              </a:ext>
            </a:extLst>
          </p:cNvPr>
          <p:cNvSpPr/>
          <p:nvPr/>
        </p:nvSpPr>
        <p:spPr>
          <a:xfrm>
            <a:off x="4671532" y="5730775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28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656B9-2E7E-48CC-88D8-4B520695865B}">
  <ds:schemaRefs>
    <ds:schemaRef ds:uri="http://schemas.microsoft.com/office/2006/metadata/properties"/>
    <ds:schemaRef ds:uri="http://www.w3.org/XML/1998/namespace"/>
    <ds:schemaRef ds:uri="84ab2583-b313-4c9a-a01e-3d5abf49366a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ef672e5-725c-49a1-bcb6-57bb67ebb735"/>
    <ds:schemaRef ds:uri="7b4a3d26-1fcf-4915-9951-7efba264ddca"/>
    <ds:schemaRef ds:uri="74e4560d-c1e5-44b7-94aa-613a018e190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DFD9DC-59E4-4694-899B-D6AD47CA9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A9566-72DB-4BFA-9169-13E49E6FF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479</Words>
  <Application>Microsoft Office PowerPoint</Application>
  <PresentationFormat>ユーザー設定</PresentationFormat>
  <Paragraphs>139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2022春プロモ選べるリーブインPOP【PPT】</dc:title>
  <dc:creator>Microsoft Office User</dc:creator>
  <cp:lastModifiedBy>Oki Kazuha (大木 一葉)</cp:lastModifiedBy>
  <cp:revision>410</cp:revision>
  <cp:lastPrinted>2022-02-17T07:05:29Z</cp:lastPrinted>
  <dcterms:created xsi:type="dcterms:W3CDTF">2021-02-14T23:47:43Z</dcterms:created>
  <dcterms:modified xsi:type="dcterms:W3CDTF">2022-05-24T01:38:27Z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