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A5"/>
    <a:srgbClr val="639835"/>
    <a:srgbClr val="007E94"/>
    <a:srgbClr val="006E86"/>
    <a:srgbClr val="00A2A7"/>
    <a:srgbClr val="00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8" d="100"/>
          <a:sy n="58" d="100"/>
        </p:scale>
        <p:origin x="72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ADFE-8F96-CF42-990D-1AADCD0B2B9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BB1D-DFB6-DF4A-A797-DA9185C49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61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2BB1D-DFB6-DF4A-A797-DA9185C497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6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2BB1D-DFB6-DF4A-A797-DA9185C4975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32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02F-EBDA-3741-B7A7-14F346401F3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58E0-FB56-984C-8D1D-FB32234BD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55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02F-EBDA-3741-B7A7-14F346401F3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58E0-FB56-984C-8D1D-FB32234BD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12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02F-EBDA-3741-B7A7-14F346401F3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58E0-FB56-984C-8D1D-FB32234BD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7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02F-EBDA-3741-B7A7-14F346401F3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58E0-FB56-984C-8D1D-FB32234BD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66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02F-EBDA-3741-B7A7-14F346401F3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58E0-FB56-984C-8D1D-FB32234BD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77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02F-EBDA-3741-B7A7-14F346401F3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58E0-FB56-984C-8D1D-FB32234BD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60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02F-EBDA-3741-B7A7-14F346401F3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58E0-FB56-984C-8D1D-FB32234BD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14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02F-EBDA-3741-B7A7-14F346401F3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58E0-FB56-984C-8D1D-FB32234BD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22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02F-EBDA-3741-B7A7-14F346401F3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58E0-FB56-984C-8D1D-FB32234BD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22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02F-EBDA-3741-B7A7-14F346401F3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58E0-FB56-984C-8D1D-FB32234BD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45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02F-EBDA-3741-B7A7-14F346401F3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58E0-FB56-984C-8D1D-FB32234BD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42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C02F-EBDA-3741-B7A7-14F346401F32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58E0-FB56-984C-8D1D-FB32234BD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73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22.png"/><Relationship Id="rId39" Type="http://schemas.openxmlformats.org/officeDocument/2006/relationships/image" Target="../media/image35.png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25.png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48.png"/><Relationship Id="rId5" Type="http://schemas.openxmlformats.org/officeDocument/2006/relationships/image" Target="../media/image4.png"/><Relationship Id="rId15" Type="http://schemas.openxmlformats.org/officeDocument/2006/relationships/image" Target="../media/image42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6.png"/><Relationship Id="rId19" Type="http://schemas.openxmlformats.org/officeDocument/2006/relationships/image" Target="../media/image46.png"/><Relationship Id="rId31" Type="http://schemas.openxmlformats.org/officeDocument/2006/relationships/image" Target="../media/image27.png"/><Relationship Id="rId4" Type="http://schemas.openxmlformats.org/officeDocument/2006/relationships/image" Target="../media/image37.png"/><Relationship Id="rId9" Type="http://schemas.openxmlformats.org/officeDocument/2006/relationships/image" Target="../media/image7.png"/><Relationship Id="rId14" Type="http://schemas.openxmlformats.org/officeDocument/2006/relationships/image" Target="../media/image41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8" Type="http://schemas.openxmlformats.org/officeDocument/2006/relationships/image" Target="../media/image10.png"/><Relationship Id="rId3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9701FB8-1816-754D-9033-8679E0C8F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8"/>
            <a:ext cx="10691813" cy="5409397"/>
          </a:xfrm>
          <a:prstGeom prst="rect">
            <a:avLst/>
          </a:prstGeom>
        </p:spPr>
      </p:pic>
      <p:pic>
        <p:nvPicPr>
          <p:cNvPr id="7" name="図 6" descr="テーブル, 座る, ローション, 冷蔵庫 が含まれている画像&#10;&#10;自動的に生成された説明">
            <a:extLst>
              <a:ext uri="{FF2B5EF4-FFF2-40B4-BE49-F238E27FC236}">
                <a16:creationId xmlns:a16="http://schemas.microsoft.com/office/drawing/2014/main" id="{91FB7AF2-E557-634F-BC75-C64366526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513" y="3630"/>
            <a:ext cx="5321300" cy="5410200"/>
          </a:xfrm>
          <a:prstGeom prst="rect">
            <a:avLst/>
          </a:prstGeom>
        </p:spPr>
      </p:pic>
      <p:pic>
        <p:nvPicPr>
          <p:cNvPr id="9" name="図 8" descr="ロゴ&#10;&#10;自動的に生成された説明">
            <a:extLst>
              <a:ext uri="{FF2B5EF4-FFF2-40B4-BE49-F238E27FC236}">
                <a16:creationId xmlns:a16="http://schemas.microsoft.com/office/drawing/2014/main" id="{5CF16612-5B7F-E24D-94FB-64475B981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813" y="0"/>
            <a:ext cx="2413000" cy="342900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B9F627C-94CE-B249-B8BD-00A4E4ED6F58}"/>
              </a:ext>
            </a:extLst>
          </p:cNvPr>
          <p:cNvGrpSpPr/>
          <p:nvPr/>
        </p:nvGrpSpPr>
        <p:grpSpPr>
          <a:xfrm>
            <a:off x="3245218" y="382814"/>
            <a:ext cx="4317126" cy="343301"/>
            <a:chOff x="3540873" y="342900"/>
            <a:chExt cx="4317126" cy="343301"/>
          </a:xfrm>
        </p:grpSpPr>
        <p:pic>
          <p:nvPicPr>
            <p:cNvPr id="11" name="図 10" descr="ロゴ が含まれている画像&#10;&#10;自動的に生成された説明">
              <a:extLst>
                <a:ext uri="{FF2B5EF4-FFF2-40B4-BE49-F238E27FC236}">
                  <a16:creationId xmlns:a16="http://schemas.microsoft.com/office/drawing/2014/main" id="{B41F1CD1-4810-534A-8B39-EA6BEE41E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0873" y="342900"/>
              <a:ext cx="1041400" cy="342900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CB6C49A-57DC-EF40-A273-C5B1450ED5D3}"/>
                </a:ext>
              </a:extLst>
            </p:cNvPr>
            <p:cNvSpPr/>
            <p:nvPr/>
          </p:nvSpPr>
          <p:spPr>
            <a:xfrm>
              <a:off x="4666100" y="363036"/>
              <a:ext cx="319189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spc="300" dirty="0">
                  <a:solidFill>
                    <a:srgbClr val="00A2A7"/>
                  </a:solidFill>
                  <a:effectLst>
                    <a:glow rad="1905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2022</a:t>
              </a:r>
              <a:r>
                <a:rPr lang="ja-JP" altLang="en-US" sz="1500" b="1" spc="300">
                  <a:solidFill>
                    <a:srgbClr val="00A2A7"/>
                  </a:solidFill>
                  <a:effectLst>
                    <a:glow rad="1905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夏 </a:t>
              </a:r>
              <a:r>
                <a:rPr lang="ja-JP" altLang="en-US" sz="1500" b="1">
                  <a:solidFill>
                    <a:srgbClr val="00A2A7"/>
                  </a:solidFill>
                  <a:effectLst>
                    <a:glow rad="1905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シーズンプロモーション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3ADED9E-B5B3-3245-9C86-7EDA26CEEDBB}"/>
              </a:ext>
            </a:extLst>
          </p:cNvPr>
          <p:cNvGrpSpPr/>
          <p:nvPr/>
        </p:nvGrpSpPr>
        <p:grpSpPr>
          <a:xfrm>
            <a:off x="791012" y="1039404"/>
            <a:ext cx="6580131" cy="1352358"/>
            <a:chOff x="1698682" y="1917636"/>
            <a:chExt cx="6580131" cy="1352358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620894A-B1AD-D747-B003-9AAEB67B09C9}"/>
                </a:ext>
              </a:extLst>
            </p:cNvPr>
            <p:cNvSpPr/>
            <p:nvPr/>
          </p:nvSpPr>
          <p:spPr>
            <a:xfrm>
              <a:off x="1698682" y="1917636"/>
              <a:ext cx="6580131" cy="1352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ja-JP" altLang="en-US" sz="3500" b="1">
                  <a:solidFill>
                    <a:srgbClr val="0091A5"/>
                  </a:solidFill>
                  <a:effectLst>
                    <a:glow rad="2286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微粒子汚れ</a:t>
              </a:r>
              <a:r>
                <a:rPr lang="en-US" altLang="ja-JP" sz="3500" b="1" dirty="0">
                  <a:solidFill>
                    <a:srgbClr val="0091A5"/>
                  </a:solidFill>
                  <a:effectLst>
                    <a:glow rad="2286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 </a:t>
              </a:r>
              <a:r>
                <a:rPr lang="ja-JP" altLang="en-US" sz="3500" b="1">
                  <a:solidFill>
                    <a:srgbClr val="0091A5"/>
                  </a:solidFill>
                  <a:effectLst>
                    <a:glow rad="2286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除去</a:t>
              </a:r>
              <a:r>
                <a:rPr lang="ja-JP" altLang="en-US" sz="2700" b="1">
                  <a:solidFill>
                    <a:srgbClr val="0091A5"/>
                  </a:solidFill>
                  <a:effectLst>
                    <a:glow rad="2286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による</a:t>
              </a:r>
              <a:r>
                <a:rPr lang="ja-JP" altLang="en-US" sz="3500" b="1">
                  <a:solidFill>
                    <a:srgbClr val="0091A5"/>
                  </a:solidFill>
                  <a:effectLst>
                    <a:glow rad="2286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新習慣</a:t>
              </a:r>
              <a:r>
                <a:rPr lang="ja-JP" altLang="en-US" sz="2700" b="1">
                  <a:solidFill>
                    <a:srgbClr val="0091A5"/>
                  </a:solidFill>
                  <a:effectLst>
                    <a:glow rad="2286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で</a:t>
              </a:r>
            </a:p>
            <a:p>
              <a:pPr>
                <a:lnSpc>
                  <a:spcPct val="120000"/>
                </a:lnSpc>
              </a:pPr>
              <a:r>
                <a:rPr lang="ja-JP" altLang="en-US" sz="3500" b="1">
                  <a:solidFill>
                    <a:srgbClr val="0091A5"/>
                  </a:solidFill>
                  <a:effectLst>
                    <a:glow rad="2286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夏の髪</a:t>
              </a:r>
              <a:r>
                <a:rPr lang="ja-JP" altLang="en-US" sz="2700" b="1">
                  <a:solidFill>
                    <a:srgbClr val="0091A5"/>
                  </a:solidFill>
                  <a:effectLst>
                    <a:glow rad="2286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と</a:t>
              </a:r>
              <a:r>
                <a:rPr lang="ja-JP" altLang="en-US" sz="3500" b="1">
                  <a:solidFill>
                    <a:srgbClr val="0091A5"/>
                  </a:solidFill>
                  <a:effectLst>
                    <a:glow rad="2286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地肌</a:t>
              </a:r>
              <a:r>
                <a:rPr lang="ja-JP" altLang="en-US" sz="2700" b="1">
                  <a:solidFill>
                    <a:srgbClr val="0091A5"/>
                  </a:solidFill>
                  <a:effectLst>
                    <a:glow rad="2286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を</a:t>
              </a:r>
              <a:r>
                <a:rPr lang="ja-JP" altLang="en-US" sz="3500" b="1">
                  <a:solidFill>
                    <a:srgbClr val="0091A5"/>
                  </a:solidFill>
                  <a:effectLst>
                    <a:glow rad="228600"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美しく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DFE438F-40F0-E248-A4BB-46485598B974}"/>
                </a:ext>
              </a:extLst>
            </p:cNvPr>
            <p:cNvSpPr/>
            <p:nvPr/>
          </p:nvSpPr>
          <p:spPr>
            <a:xfrm>
              <a:off x="3851176" y="2009433"/>
              <a:ext cx="38343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aseline="30000" dirty="0">
                  <a:solidFill>
                    <a:srgbClr val="0091A5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※1</a:t>
              </a:r>
              <a:endParaRPr lang="ja-JP" altLang="en-US" sz="1500">
                <a:solidFill>
                  <a:srgbClr val="0091A5"/>
                </a:solidFill>
              </a:endParaRP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0F3A878A-17AB-4640-AD82-F9B7CC65E2FF}"/>
              </a:ext>
            </a:extLst>
          </p:cNvPr>
          <p:cNvGrpSpPr/>
          <p:nvPr/>
        </p:nvGrpSpPr>
        <p:grpSpPr>
          <a:xfrm>
            <a:off x="768392" y="2684736"/>
            <a:ext cx="6695418" cy="2568963"/>
            <a:chOff x="768392" y="2637438"/>
            <a:chExt cx="6695418" cy="2568963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778D4952-9F0F-FF4A-B3EC-A98ABE3D7196}"/>
                </a:ext>
              </a:extLst>
            </p:cNvPr>
            <p:cNvGrpSpPr/>
            <p:nvPr/>
          </p:nvGrpSpPr>
          <p:grpSpPr>
            <a:xfrm>
              <a:off x="768392" y="2637438"/>
              <a:ext cx="4336043" cy="1670585"/>
              <a:chOff x="768392" y="2469883"/>
              <a:chExt cx="4336043" cy="1670585"/>
            </a:xfrm>
          </p:grpSpPr>
          <p:pic>
            <p:nvPicPr>
              <p:cNvPr id="18" name="図 17" descr="図形&#10;&#10;自動的に生成された説明">
                <a:extLst>
                  <a:ext uri="{FF2B5EF4-FFF2-40B4-BE49-F238E27FC236}">
                    <a16:creationId xmlns:a16="http://schemas.microsoft.com/office/drawing/2014/main" id="{E355F0B9-B006-A840-9AED-3B7E2179E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012" y="2480191"/>
                <a:ext cx="4313423" cy="279400"/>
              </a:xfrm>
              <a:prstGeom prst="rect">
                <a:avLst/>
              </a:prstGeom>
            </p:spPr>
          </p:pic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957595DA-0338-7045-AB22-26E3DC0D782E}"/>
                  </a:ext>
                </a:extLst>
              </p:cNvPr>
              <p:cNvSpPr/>
              <p:nvPr/>
            </p:nvSpPr>
            <p:spPr>
              <a:xfrm>
                <a:off x="1430912" y="2469883"/>
                <a:ext cx="302518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500" b="1" spc="300" dirty="0">
                    <a:solidFill>
                      <a:srgbClr val="00A2A7"/>
                    </a:solidFill>
                    <a:effectLst>
                      <a:glow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2022</a:t>
                </a:r>
                <a:r>
                  <a:rPr lang="ja-JP" altLang="en-US" sz="1500" b="1" spc="300">
                    <a:solidFill>
                      <a:srgbClr val="00A2A7"/>
                    </a:solidFill>
                    <a:effectLst>
                      <a:glow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夏限定  サマーコフレ</a:t>
                </a:r>
                <a:endParaRPr lang="ja-JP" altLang="en-US" sz="1500" b="1">
                  <a:solidFill>
                    <a:srgbClr val="00A2A7"/>
                  </a:solidFill>
                  <a:effectLst>
                    <a:glow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endParaRPr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7B91427E-D015-CC48-A0B0-DA80BD5A8944}"/>
                  </a:ext>
                </a:extLst>
              </p:cNvPr>
              <p:cNvGrpSpPr/>
              <p:nvPr/>
            </p:nvGrpSpPr>
            <p:grpSpPr>
              <a:xfrm>
                <a:off x="768392" y="2949225"/>
                <a:ext cx="4196418" cy="506309"/>
                <a:chOff x="768392" y="2949225"/>
                <a:chExt cx="4196418" cy="506309"/>
              </a:xfrm>
            </p:grpSpPr>
            <p:pic>
              <p:nvPicPr>
                <p:cNvPr id="23" name="図 22" descr="図形, 四角形&#10;&#10;自動的に生成された説明">
                  <a:extLst>
                    <a:ext uri="{FF2B5EF4-FFF2-40B4-BE49-F238E27FC236}">
                      <a16:creationId xmlns:a16="http://schemas.microsoft.com/office/drawing/2014/main" id="{21FA3DEA-8FD2-2A4D-A21D-CBBCDB4D94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70957" y="2949225"/>
                  <a:ext cx="2374900" cy="215900"/>
                </a:xfrm>
                <a:prstGeom prst="rect">
                  <a:avLst/>
                </a:prstGeom>
              </p:spPr>
            </p:pic>
            <p:pic>
              <p:nvPicPr>
                <p:cNvPr id="25" name="図 24" descr="図形, 四角形&#10;&#10;自動的に生成された説明">
                  <a:extLst>
                    <a:ext uri="{FF2B5EF4-FFF2-40B4-BE49-F238E27FC236}">
                      <a16:creationId xmlns:a16="http://schemas.microsoft.com/office/drawing/2014/main" id="{C3A84A7C-F99C-1D40-BF61-10AC90028F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2957" y="3165125"/>
                  <a:ext cx="4152900" cy="279400"/>
                </a:xfrm>
                <a:prstGeom prst="rect">
                  <a:avLst/>
                </a:prstGeom>
              </p:spPr>
            </p:pic>
            <p:pic>
              <p:nvPicPr>
                <p:cNvPr id="21" name="図 20" descr="挿絵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64E5446E-7922-884F-9F48-1916448349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2957" y="2949225"/>
                  <a:ext cx="1892300" cy="215900"/>
                </a:xfrm>
                <a:prstGeom prst="rect">
                  <a:avLst/>
                </a:prstGeom>
              </p:spPr>
            </p:pic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1B617689-B992-374C-8C79-9C88C9DAB57F}"/>
                    </a:ext>
                  </a:extLst>
                </p:cNvPr>
                <p:cNvSpPr/>
                <p:nvPr/>
              </p:nvSpPr>
              <p:spPr>
                <a:xfrm>
                  <a:off x="2670592" y="2958577"/>
                  <a:ext cx="229421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900"/>
                    <a:t>エイジングスパ</a:t>
                  </a:r>
                  <a:r>
                    <a:rPr lang="en-US" altLang="ja-JP" sz="900" dirty="0"/>
                    <a:t> </a:t>
                  </a:r>
                  <a:r>
                    <a:rPr lang="ja-JP" altLang="en-US" sz="900" baseline="30000"/>
                    <a:t>※</a:t>
                  </a:r>
                  <a:r>
                    <a:rPr lang="en-US" altLang="ja-JP" sz="900" baseline="30000" dirty="0"/>
                    <a:t> </a:t>
                  </a:r>
                  <a:r>
                    <a:rPr lang="ja-JP" altLang="en-US" sz="900" baseline="30000"/>
                    <a:t>2</a:t>
                  </a:r>
                  <a:r>
                    <a:rPr lang="ja-JP" altLang="en-US" sz="900"/>
                    <a:t>  クリアフォーム</a:t>
                  </a:r>
                  <a:r>
                    <a:rPr lang="en-US" altLang="ja-JP" sz="900" dirty="0"/>
                    <a:t>  </a:t>
                  </a:r>
                  <a:r>
                    <a:rPr lang="ja-JP" altLang="en-US" sz="900" spc="100">
                      <a:latin typeface="Yu Gothic" panose="020B0400000000000000" pitchFamily="34" charset="-128"/>
                      <a:ea typeface="Yu Gothic" panose="020B0400000000000000" pitchFamily="34" charset="-128"/>
                    </a:rPr>
                    <a:t>80g</a:t>
                  </a:r>
                </a:p>
              </p:txBody>
            </p:sp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773F5FA8-4B6B-014D-974B-AFF03E38EE86}"/>
                    </a:ext>
                  </a:extLst>
                </p:cNvPr>
                <p:cNvSpPr/>
                <p:nvPr/>
              </p:nvSpPr>
              <p:spPr>
                <a:xfrm>
                  <a:off x="768392" y="3178535"/>
                  <a:ext cx="4185761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200" b="1">
                      <a:solidFill>
                        <a:srgbClr val="00A2A7"/>
                      </a:solidFill>
                      <a:effectLst>
                        <a:glow>
                          <a:schemeClr val="bg1"/>
                        </a:glow>
                      </a:effectLst>
                      <a:latin typeface="Yu Mincho Demibold" panose="02020400000000000000" pitchFamily="18" charset="-128"/>
                      <a:ea typeface="Yu Mincho Demibold" panose="02020400000000000000" pitchFamily="18" charset="-128"/>
                    </a:rPr>
                    <a:t>やわらかで健やかな地肌を保ち、ふんわり立ち上がる髪へ</a:t>
                  </a:r>
                </a:p>
              </p:txBody>
            </p:sp>
          </p:grpSp>
          <p:pic>
            <p:nvPicPr>
              <p:cNvPr id="32" name="図 31" descr="図形, 四角形&#10;&#10;自動的に生成された説明">
                <a:extLst>
                  <a:ext uri="{FF2B5EF4-FFF2-40B4-BE49-F238E27FC236}">
                    <a16:creationId xmlns:a16="http://schemas.microsoft.com/office/drawing/2014/main" id="{948B0825-D0B6-6545-9BF0-FAA80AA34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5753" y="3630386"/>
                <a:ext cx="2438400" cy="215900"/>
              </a:xfrm>
              <a:prstGeom prst="rect">
                <a:avLst/>
              </a:prstGeom>
            </p:spPr>
          </p:pic>
          <p:pic>
            <p:nvPicPr>
              <p:cNvPr id="30" name="図 29" descr="挿絵, 時計, 記号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8437F37-E82A-C849-A2A1-B73B53A84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0992" y="3630386"/>
                <a:ext cx="1879600" cy="215900"/>
              </a:xfrm>
              <a:prstGeom prst="rect">
                <a:avLst/>
              </a:prstGeom>
            </p:spPr>
          </p:pic>
          <p:pic>
            <p:nvPicPr>
              <p:cNvPr id="35" name="図 34" descr="図形, 四角形&#10;&#10;自動的に生成された説明">
                <a:extLst>
                  <a:ext uri="{FF2B5EF4-FFF2-40B4-BE49-F238E27FC236}">
                    <a16:creationId xmlns:a16="http://schemas.microsoft.com/office/drawing/2014/main" id="{6A3F9FA9-51E8-7741-8CCD-BF5704311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957" y="3840365"/>
                <a:ext cx="4152900" cy="279400"/>
              </a:xfrm>
              <a:prstGeom prst="rect">
                <a:avLst/>
              </a:prstGeom>
            </p:spPr>
          </p:pic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446E47A8-96F8-8148-8D7C-2A9F5105A574}"/>
                  </a:ext>
                </a:extLst>
              </p:cNvPr>
              <p:cNvSpPr/>
              <p:nvPr/>
            </p:nvSpPr>
            <p:spPr>
              <a:xfrm>
                <a:off x="769849" y="3863469"/>
                <a:ext cx="28520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200" b="1">
                    <a:solidFill>
                      <a:srgbClr val="639835"/>
                    </a:solidFill>
                    <a:effectLst>
                      <a:glow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微粒子汚れを除去し、ツヤのある髪へ </a:t>
                </a:r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A0B5E3E2-5DC5-2941-8359-3FDE33DC3071}"/>
                  </a:ext>
                </a:extLst>
              </p:cNvPr>
              <p:cNvSpPr/>
              <p:nvPr/>
            </p:nvSpPr>
            <p:spPr>
              <a:xfrm>
                <a:off x="2636144" y="3643646"/>
                <a:ext cx="2020105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900"/>
                  <a:t>エクスシールド  クリアジェル</a:t>
                </a:r>
                <a:r>
                  <a:rPr lang="en-US" altLang="ja-JP" sz="900" dirty="0"/>
                  <a:t>  </a:t>
                </a:r>
                <a:r>
                  <a:rPr lang="en-US" altLang="ja-JP" sz="900" spc="100" dirty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5</a:t>
                </a:r>
                <a:r>
                  <a:rPr lang="ja-JP" altLang="en-US" sz="900" spc="100">
                    <a:latin typeface="Yu Gothic" panose="020B0400000000000000" pitchFamily="34" charset="-128"/>
                    <a:ea typeface="Yu Gothic" panose="020B0400000000000000" pitchFamily="34" charset="-128"/>
                  </a:rPr>
                  <a:t>0g</a:t>
                </a:r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B1EE537C-3585-8A41-BE60-6FB94FD33836}"/>
                  </a:ext>
                </a:extLst>
              </p:cNvPr>
              <p:cNvSpPr/>
              <p:nvPr/>
            </p:nvSpPr>
            <p:spPr>
              <a:xfrm>
                <a:off x="3429663" y="3886069"/>
                <a:ext cx="151836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800"/>
                  <a:t>＊シャンプー前に使用します</a:t>
                </a:r>
                <a:endParaRPr lang="ja-JP" altLang="en-US" sz="800" spc="100"/>
              </a:p>
            </p:txBody>
          </p:sp>
        </p:grpSp>
        <p:pic>
          <p:nvPicPr>
            <p:cNvPr id="57" name="図 56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C868978E-10FF-E842-8C9F-63FBB9A87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82510" y="4241201"/>
              <a:ext cx="2781300" cy="965200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9757B868-C1C7-ED47-93EA-746CA1F95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09703" y="3330090"/>
              <a:ext cx="1358900" cy="114300"/>
            </a:xfrm>
            <a:prstGeom prst="rect">
              <a:avLst/>
            </a:prstGeom>
          </p:spPr>
        </p:pic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2172B1E3-5ECE-5E4D-85EE-6C1135724228}"/>
              </a:ext>
            </a:extLst>
          </p:cNvPr>
          <p:cNvGrpSpPr/>
          <p:nvPr/>
        </p:nvGrpSpPr>
        <p:grpSpPr>
          <a:xfrm>
            <a:off x="492304" y="4701669"/>
            <a:ext cx="2895600" cy="1130300"/>
            <a:chOff x="492304" y="4701669"/>
            <a:chExt cx="2895600" cy="1130300"/>
          </a:xfrm>
        </p:grpSpPr>
        <p:pic>
          <p:nvPicPr>
            <p:cNvPr id="40" name="図 39" descr="図形, 四角形&#10;&#10;自動的に生成された説明">
              <a:extLst>
                <a:ext uri="{FF2B5EF4-FFF2-40B4-BE49-F238E27FC236}">
                  <a16:creationId xmlns:a16="http://schemas.microsoft.com/office/drawing/2014/main" id="{562ABCF7-5763-4E47-B682-49B872422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2304" y="4701669"/>
              <a:ext cx="2895600" cy="1130300"/>
            </a:xfrm>
            <a:prstGeom prst="rect">
              <a:avLst/>
            </a:prstGeom>
          </p:spPr>
        </p:pic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0FD98649-F74F-A54E-9649-2CFD1F0BE14C}"/>
                </a:ext>
              </a:extLst>
            </p:cNvPr>
            <p:cNvSpPr/>
            <p:nvPr/>
          </p:nvSpPr>
          <p:spPr>
            <a:xfrm rot="21281494">
              <a:off x="705287" y="4865714"/>
              <a:ext cx="2536477" cy="593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sz="13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シャンプー＆</a:t>
              </a:r>
              <a:r>
                <a:rPr lang="ja-JP" altLang="en-US" sz="1300" b="1" spc="-8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トリートメント</a:t>
              </a:r>
              <a:r>
                <a:rPr lang="ja-JP" altLang="en-US" sz="13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の</a:t>
              </a:r>
            </a:p>
            <a:p>
              <a:pPr>
                <a:lnSpc>
                  <a:spcPct val="130000"/>
                </a:lnSpc>
              </a:pPr>
              <a:r>
                <a:rPr lang="ja-JP" altLang="en-US" sz="13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セット購入金額で</a:t>
              </a:r>
            </a:p>
          </p:txBody>
        </p:sp>
      </p:grpSp>
      <p:pic>
        <p:nvPicPr>
          <p:cNvPr id="64" name="図 6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CF7FC3D-2221-D846-A090-53A50E07AB0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210" y="5664897"/>
            <a:ext cx="2895600" cy="1765300"/>
          </a:xfrm>
          <a:prstGeom prst="rect">
            <a:avLst/>
          </a:prstGeom>
        </p:spPr>
      </p:pic>
      <p:pic>
        <p:nvPicPr>
          <p:cNvPr id="68" name="図 67" descr="ワインのボトル&#10;&#10;中程度の精度で自動的に生成された説明">
            <a:extLst>
              <a:ext uri="{FF2B5EF4-FFF2-40B4-BE49-F238E27FC236}">
                <a16:creationId xmlns:a16="http://schemas.microsoft.com/office/drawing/2014/main" id="{8EA9B948-052B-5648-B8A5-74007B945C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4710" y="5492145"/>
            <a:ext cx="1663700" cy="2006600"/>
          </a:xfrm>
          <a:prstGeom prst="rect">
            <a:avLst/>
          </a:prstGeom>
        </p:spPr>
      </p:pic>
      <p:grpSp>
        <p:nvGrpSpPr>
          <p:cNvPr id="199" name="グループ化 198">
            <a:extLst>
              <a:ext uri="{FF2B5EF4-FFF2-40B4-BE49-F238E27FC236}">
                <a16:creationId xmlns:a16="http://schemas.microsoft.com/office/drawing/2014/main" id="{104BAB75-B854-C048-8868-BB1F7C61ED8C}"/>
              </a:ext>
            </a:extLst>
          </p:cNvPr>
          <p:cNvGrpSpPr/>
          <p:nvPr/>
        </p:nvGrpSpPr>
        <p:grpSpPr>
          <a:xfrm>
            <a:off x="685529" y="5922179"/>
            <a:ext cx="2074548" cy="1319758"/>
            <a:chOff x="685529" y="5899319"/>
            <a:chExt cx="2074548" cy="1319758"/>
          </a:xfrm>
        </p:grpSpPr>
        <p:pic>
          <p:nvPicPr>
            <p:cNvPr id="66" name="図 65" descr="図形, 四角形&#10;&#10;自動的に生成された説明">
              <a:extLst>
                <a:ext uri="{FF2B5EF4-FFF2-40B4-BE49-F238E27FC236}">
                  <a16:creationId xmlns:a16="http://schemas.microsoft.com/office/drawing/2014/main" id="{4FB8BD55-9A88-264A-BFA6-387D9749D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68392" y="5921210"/>
              <a:ext cx="1612900" cy="228600"/>
            </a:xfrm>
            <a:prstGeom prst="rect">
              <a:avLst/>
            </a:prstGeom>
          </p:spPr>
        </p:pic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8A9F1EDA-2F4C-0745-8347-A596CA0231B8}"/>
                </a:ext>
              </a:extLst>
            </p:cNvPr>
            <p:cNvSpPr/>
            <p:nvPr/>
          </p:nvSpPr>
          <p:spPr>
            <a:xfrm>
              <a:off x="685529" y="6149810"/>
              <a:ext cx="2074548" cy="1069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ja-JP" altLang="en-US">
                  <a:solidFill>
                    <a:srgbClr val="0091A5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Summer Coffret</a:t>
              </a:r>
              <a:r>
                <a:rPr lang="ja-JP" altLang="en-US" spc="-120">
                  <a:solidFill>
                    <a:srgbClr val="0091A5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を</a:t>
              </a:r>
            </a:p>
            <a:p>
              <a:pPr>
                <a:lnSpc>
                  <a:spcPct val="120000"/>
                </a:lnSpc>
              </a:pPr>
              <a:r>
                <a:rPr lang="ja-JP" altLang="en-US" spc="-120">
                  <a:solidFill>
                    <a:srgbClr val="0091A5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セットでお試し</a:t>
              </a:r>
            </a:p>
            <a:p>
              <a:pPr>
                <a:lnSpc>
                  <a:spcPct val="120000"/>
                </a:lnSpc>
              </a:pPr>
              <a:r>
                <a:rPr lang="ja-JP" altLang="en-US" spc="-120">
                  <a:solidFill>
                    <a:srgbClr val="0091A5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いただけます。</a:t>
              </a: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FE8656C2-EE9E-F345-B405-76408211B28A}"/>
                </a:ext>
              </a:extLst>
            </p:cNvPr>
            <p:cNvSpPr/>
            <p:nvPr/>
          </p:nvSpPr>
          <p:spPr>
            <a:xfrm>
              <a:off x="744262" y="5899319"/>
              <a:ext cx="129234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00" b="1" spc="200" dirty="0"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2022</a:t>
              </a:r>
              <a:r>
                <a:rPr lang="ja-JP" altLang="en-US" sz="1300" b="1" spc="200"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夏限定 </a:t>
              </a:r>
              <a:endParaRPr lang="ja-JP" altLang="en-US" sz="1300" spc="200">
                <a:solidFill>
                  <a:schemeClr val="bg1"/>
                </a:solidFill>
              </a:endParaRPr>
            </a:p>
          </p:txBody>
        </p:sp>
      </p:grp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DBCDC27-9AF2-504D-AE1A-169A11305B6F}"/>
              </a:ext>
            </a:extLst>
          </p:cNvPr>
          <p:cNvSpPr/>
          <p:nvPr/>
        </p:nvSpPr>
        <p:spPr>
          <a:xfrm>
            <a:off x="3804342" y="5505165"/>
            <a:ext cx="26853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>
                <a:solidFill>
                  <a:srgbClr val="0091A5"/>
                </a:solidFill>
                <a:effectLst>
                  <a:glow>
                    <a:schemeClr val="bg1"/>
                  </a:glow>
                </a:effectLst>
                <a:latin typeface="Yu Mincho" panose="02020400000000000000" pitchFamily="18" charset="-128"/>
                <a:ea typeface="Yu Mincho" panose="02020400000000000000" pitchFamily="18" charset="-128"/>
              </a:rPr>
              <a:t>すべてのご購入対象商品一覧</a:t>
            </a:r>
            <a:endParaRPr lang="ja-JP" altLang="en-US" sz="1500">
              <a:solidFill>
                <a:srgbClr val="0091A5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8053B032-251D-D449-B1AB-290A2C20216D}"/>
              </a:ext>
            </a:extLst>
          </p:cNvPr>
          <p:cNvGrpSpPr/>
          <p:nvPr/>
        </p:nvGrpSpPr>
        <p:grpSpPr>
          <a:xfrm>
            <a:off x="8455039" y="794496"/>
            <a:ext cx="1592198" cy="775849"/>
            <a:chOff x="8455039" y="794496"/>
            <a:chExt cx="1592198" cy="775849"/>
          </a:xfrm>
        </p:grpSpPr>
        <p:sp>
          <p:nvSpPr>
            <p:cNvPr id="72" name="円/楕円 71">
              <a:extLst>
                <a:ext uri="{FF2B5EF4-FFF2-40B4-BE49-F238E27FC236}">
                  <a16:creationId xmlns:a16="http://schemas.microsoft.com/office/drawing/2014/main" id="{88D2DBA2-B9EC-D54F-BD48-7B8DD2DAA28D}"/>
                </a:ext>
              </a:extLst>
            </p:cNvPr>
            <p:cNvSpPr/>
            <p:nvPr/>
          </p:nvSpPr>
          <p:spPr>
            <a:xfrm>
              <a:off x="8455039" y="794496"/>
              <a:ext cx="1592198" cy="775849"/>
            </a:xfrm>
            <a:prstGeom prst="ellipse">
              <a:avLst/>
            </a:prstGeom>
            <a:noFill/>
            <a:ln w="12700">
              <a:solidFill>
                <a:srgbClr val="0091A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34E9D4D1-3AB9-6C4E-A89E-CAB759A18CD9}"/>
                </a:ext>
              </a:extLst>
            </p:cNvPr>
            <p:cNvSpPr/>
            <p:nvPr/>
          </p:nvSpPr>
          <p:spPr>
            <a:xfrm>
              <a:off x="8721521" y="840284"/>
              <a:ext cx="1047083" cy="708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ja-JP" altLang="en-US" sz="1600">
                  <a:solidFill>
                    <a:srgbClr val="0091A5"/>
                  </a:solidFill>
                  <a:effectLst>
                    <a:glow>
                      <a:schemeClr val="bg1"/>
                    </a:glow>
                  </a:effectLst>
                  <a:latin typeface="Yu Mincho" panose="02020400000000000000" pitchFamily="18" charset="-128"/>
                  <a:ea typeface="Yu Mincho" panose="02020400000000000000" pitchFamily="18" charset="-128"/>
                </a:rPr>
                <a:t>限定</a:t>
              </a:r>
              <a:r>
                <a:rPr lang="en" altLang="ja-JP" sz="1600" dirty="0">
                  <a:solidFill>
                    <a:srgbClr val="0091A5"/>
                  </a:solidFill>
                  <a:effectLst>
                    <a:glow>
                      <a:schemeClr val="bg1"/>
                    </a:glow>
                  </a:effectLst>
                  <a:latin typeface="Yu Mincho" panose="02020400000000000000" pitchFamily="18" charset="-128"/>
                  <a:ea typeface="Yu Mincho" panose="02020400000000000000" pitchFamily="18" charset="-128"/>
                </a:rPr>
                <a:t>BOX</a:t>
              </a:r>
            </a:p>
            <a:p>
              <a:pPr algn="ctr">
                <a:lnSpc>
                  <a:spcPct val="130000"/>
                </a:lnSpc>
              </a:pPr>
              <a:r>
                <a:rPr lang="ja-JP" altLang="en-US" sz="1600">
                  <a:solidFill>
                    <a:srgbClr val="0091A5"/>
                  </a:solidFill>
                  <a:effectLst>
                    <a:glow>
                      <a:schemeClr val="bg1"/>
                    </a:glow>
                  </a:effectLst>
                  <a:latin typeface="Yu Mincho" panose="02020400000000000000" pitchFamily="18" charset="-128"/>
                  <a:ea typeface="Yu Mincho" panose="02020400000000000000" pitchFamily="18" charset="-128"/>
                </a:rPr>
                <a:t>入り</a:t>
              </a:r>
              <a:endParaRPr lang="ja-JP" altLang="en-US" sz="1600">
                <a:solidFill>
                  <a:srgbClr val="0091A5"/>
                </a:solidFill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</p:grp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1E9BFA59-59AB-FB4A-88FF-7C6A67C6BA53}"/>
              </a:ext>
            </a:extLst>
          </p:cNvPr>
          <p:cNvSpPr/>
          <p:nvPr/>
        </p:nvSpPr>
        <p:spPr>
          <a:xfrm>
            <a:off x="4742088" y="7262941"/>
            <a:ext cx="586803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600" dirty="0">
                <a:latin typeface="+mn-ea"/>
              </a:rPr>
              <a:t>※1 </a:t>
            </a:r>
            <a:r>
              <a:rPr lang="ja-JP" altLang="en-US" sz="600">
                <a:latin typeface="+mn-ea"/>
              </a:rPr>
              <a:t>大気中に浮遊するちり・ほこり・花粉などが髪に付着すること。　</a:t>
            </a:r>
            <a:r>
              <a:rPr lang="en-US" altLang="ja-JP" sz="600" dirty="0">
                <a:latin typeface="+mn-ea"/>
              </a:rPr>
              <a:t>※2 </a:t>
            </a:r>
            <a:r>
              <a:rPr lang="ja-JP" altLang="en-US" sz="600">
                <a:latin typeface="+mn-ea"/>
              </a:rPr>
              <a:t>エイジングスパとは、年齢に応じたお手入れのことです。　●価格は全て税込です。</a:t>
            </a: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D7382E07-E794-2B4F-9D09-CC9D99696878}"/>
              </a:ext>
            </a:extLst>
          </p:cNvPr>
          <p:cNvSpPr/>
          <p:nvPr/>
        </p:nvSpPr>
        <p:spPr>
          <a:xfrm>
            <a:off x="6948484" y="6209095"/>
            <a:ext cx="4780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000" dirty="0">
                <a:solidFill>
                  <a:schemeClr val="bg2">
                    <a:lumMod val="7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&amp;</a:t>
            </a:r>
            <a:endParaRPr lang="ja-JP" altLang="en-US" sz="3000">
              <a:solidFill>
                <a:schemeClr val="bg2">
                  <a:lumMod val="75000"/>
                </a:schemeClr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A9EF0A8F-5186-C447-A9C2-3CF6F0017F59}"/>
              </a:ext>
            </a:extLst>
          </p:cNvPr>
          <p:cNvGrpSpPr/>
          <p:nvPr/>
        </p:nvGrpSpPr>
        <p:grpSpPr>
          <a:xfrm>
            <a:off x="3833108" y="5822333"/>
            <a:ext cx="3430984" cy="1422400"/>
            <a:chOff x="3833108" y="5822333"/>
            <a:chExt cx="3430984" cy="1422400"/>
          </a:xfrm>
        </p:grpSpPr>
        <p:pic>
          <p:nvPicPr>
            <p:cNvPr id="138" name="図 137" descr="図形, 四角形&#10;&#10;自動的に生成された説明">
              <a:extLst>
                <a:ext uri="{FF2B5EF4-FFF2-40B4-BE49-F238E27FC236}">
                  <a16:creationId xmlns:a16="http://schemas.microsoft.com/office/drawing/2014/main" id="{2345928D-DA2B-F34E-8FE4-BB6E3CFE8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887733" y="5822333"/>
              <a:ext cx="3187700" cy="1422400"/>
            </a:xfrm>
            <a:prstGeom prst="rect">
              <a:avLst/>
            </a:prstGeom>
          </p:spPr>
        </p:pic>
        <p:grpSp>
          <p:nvGrpSpPr>
            <p:cNvPr id="144" name="グループ化 143">
              <a:extLst>
                <a:ext uri="{FF2B5EF4-FFF2-40B4-BE49-F238E27FC236}">
                  <a16:creationId xmlns:a16="http://schemas.microsoft.com/office/drawing/2014/main" id="{082C656A-A212-E04D-8C86-7EC773E812D9}"/>
                </a:ext>
              </a:extLst>
            </p:cNvPr>
            <p:cNvGrpSpPr/>
            <p:nvPr/>
          </p:nvGrpSpPr>
          <p:grpSpPr>
            <a:xfrm>
              <a:off x="6335299" y="5848687"/>
              <a:ext cx="928793" cy="346249"/>
              <a:chOff x="6335299" y="6022811"/>
              <a:chExt cx="928793" cy="346249"/>
            </a:xfrm>
          </p:grpSpPr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D9F85656-A155-234F-8B32-EF3BF2FDE4AF}"/>
                  </a:ext>
                </a:extLst>
              </p:cNvPr>
              <p:cNvSpPr/>
              <p:nvPr/>
            </p:nvSpPr>
            <p:spPr>
              <a:xfrm>
                <a:off x="6335299" y="6022811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550">
                    <a:latin typeface="+mj-ea"/>
                    <a:ea typeface="+mj-ea"/>
                  </a:rPr>
                  <a:t>250mL</a:t>
                </a:r>
              </a:p>
              <a:p>
                <a:r>
                  <a:rPr lang="ja-JP" altLang="en-US" sz="550">
                    <a:latin typeface="+mj-ea"/>
                    <a:ea typeface="+mj-ea"/>
                  </a:rPr>
                  <a:t>500mL</a:t>
                </a:r>
              </a:p>
              <a:p>
                <a:r>
                  <a:rPr lang="ja-JP" altLang="en-US" sz="550">
                    <a:latin typeface="+mj-ea"/>
                    <a:ea typeface="+mj-ea"/>
                  </a:rPr>
                  <a:t>1Lパック</a:t>
                </a:r>
              </a:p>
            </p:txBody>
          </p: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31A6B989-CC01-5E44-B4AE-C1AE175A6357}"/>
                  </a:ext>
                </a:extLst>
              </p:cNvPr>
              <p:cNvSpPr/>
              <p:nvPr/>
            </p:nvSpPr>
            <p:spPr>
              <a:xfrm>
                <a:off x="6683882" y="6022811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¥3,080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¥4,620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¥6,930</a:t>
                </a:r>
                <a:endParaRPr lang="ja-JP" altLang="en-US" sz="550">
                  <a:latin typeface="+mj-ea"/>
                  <a:ea typeface="+mj-ea"/>
                </a:endParaRPr>
              </a:p>
            </p:txBody>
          </p:sp>
        </p:grpSp>
        <p:grpSp>
          <p:nvGrpSpPr>
            <p:cNvPr id="151" name="グループ化 150">
              <a:extLst>
                <a:ext uri="{FF2B5EF4-FFF2-40B4-BE49-F238E27FC236}">
                  <a16:creationId xmlns:a16="http://schemas.microsoft.com/office/drawing/2014/main" id="{0750A5FB-C9C0-D441-A911-6D37C7429676}"/>
                </a:ext>
              </a:extLst>
            </p:cNvPr>
            <p:cNvGrpSpPr/>
            <p:nvPr/>
          </p:nvGrpSpPr>
          <p:grpSpPr>
            <a:xfrm>
              <a:off x="6335299" y="6184156"/>
              <a:ext cx="928793" cy="346249"/>
              <a:chOff x="6335299" y="6371394"/>
              <a:chExt cx="928793" cy="346249"/>
            </a:xfrm>
          </p:grpSpPr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3D11137B-FB15-FF4F-92BF-9D675EE44A61}"/>
                  </a:ext>
                </a:extLst>
              </p:cNvPr>
              <p:cNvSpPr/>
              <p:nvPr/>
            </p:nvSpPr>
            <p:spPr>
              <a:xfrm>
                <a:off x="6335299" y="6371394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550">
                    <a:latin typeface="+mj-ea"/>
                    <a:ea typeface="+mj-ea"/>
                  </a:rPr>
                  <a:t>250mL</a:t>
                </a:r>
              </a:p>
              <a:p>
                <a:r>
                  <a:rPr lang="ja-JP" altLang="en-US" sz="550">
                    <a:latin typeface="+mj-ea"/>
                    <a:ea typeface="+mj-ea"/>
                  </a:rPr>
                  <a:t>500mL</a:t>
                </a:r>
              </a:p>
              <a:p>
                <a:r>
                  <a:rPr lang="ja-JP" altLang="en-US" sz="550">
                    <a:latin typeface="+mj-ea"/>
                    <a:ea typeface="+mj-ea"/>
                  </a:rPr>
                  <a:t>1Lパック</a:t>
                </a:r>
              </a:p>
            </p:txBody>
          </p:sp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90A6ADAB-5B12-A046-9D01-11B7BA938A8D}"/>
                  </a:ext>
                </a:extLst>
              </p:cNvPr>
              <p:cNvSpPr/>
              <p:nvPr/>
            </p:nvSpPr>
            <p:spPr>
              <a:xfrm>
                <a:off x="6683882" y="6371394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¥3,850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¥5,830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¥8,690</a:t>
                </a:r>
                <a:endParaRPr lang="ja-JP" altLang="en-US" sz="550">
                  <a:latin typeface="+mj-ea"/>
                  <a:ea typeface="+mj-ea"/>
                </a:endParaRPr>
              </a:p>
            </p:txBody>
          </p:sp>
        </p:grp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EFED2ED7-97C6-3840-8A7B-15281519FC74}"/>
                </a:ext>
              </a:extLst>
            </p:cNvPr>
            <p:cNvGrpSpPr/>
            <p:nvPr/>
          </p:nvGrpSpPr>
          <p:grpSpPr>
            <a:xfrm>
              <a:off x="6335299" y="6515626"/>
              <a:ext cx="739592" cy="346249"/>
              <a:chOff x="6335299" y="6682179"/>
              <a:chExt cx="739592" cy="346249"/>
            </a:xfrm>
          </p:grpSpPr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96395870-EC2E-5E4F-9055-068F19A36A5F}"/>
                  </a:ext>
                </a:extLst>
              </p:cNvPr>
              <p:cNvSpPr/>
              <p:nvPr/>
            </p:nvSpPr>
            <p:spPr>
              <a:xfrm>
                <a:off x="6335299" y="6682179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550" dirty="0">
                    <a:latin typeface="+mj-ea"/>
                    <a:ea typeface="+mj-ea"/>
                  </a:rPr>
                  <a:t>250mL</a:t>
                </a:r>
              </a:p>
              <a:p>
                <a:r>
                  <a:rPr lang="en" altLang="ja-JP" sz="550" dirty="0">
                    <a:latin typeface="+mj-ea"/>
                    <a:ea typeface="+mj-ea"/>
                  </a:rPr>
                  <a:t>500mL</a:t>
                </a:r>
              </a:p>
              <a:p>
                <a:r>
                  <a:rPr lang="en" altLang="ja-JP" sz="550" dirty="0">
                    <a:latin typeface="+mj-ea"/>
                    <a:ea typeface="+mj-ea"/>
                  </a:rPr>
                  <a:t>1L</a:t>
                </a:r>
                <a:r>
                  <a:rPr lang="ja-JP" altLang="en-US" sz="550">
                    <a:latin typeface="+mj-ea"/>
                    <a:ea typeface="+mj-ea"/>
                  </a:rPr>
                  <a:t>パック</a:t>
                </a:r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C7924912-6454-9548-B3DF-8DD2D3E32650}"/>
                  </a:ext>
                </a:extLst>
              </p:cNvPr>
              <p:cNvSpPr/>
              <p:nvPr/>
            </p:nvSpPr>
            <p:spPr>
              <a:xfrm>
                <a:off x="6494681" y="6682179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¥4,620</a:t>
                </a:r>
              </a:p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¥7,040</a:t>
                </a:r>
              </a:p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¥10,560</a:t>
                </a:r>
                <a:endParaRPr lang="ja-JP" altLang="en-US" sz="550">
                  <a:latin typeface="+mj-ea"/>
                  <a:ea typeface="+mj-ea"/>
                </a:endParaRPr>
              </a:p>
            </p:txBody>
          </p:sp>
        </p:grpSp>
        <p:grpSp>
          <p:nvGrpSpPr>
            <p:cNvPr id="157" name="グループ化 156">
              <a:extLst>
                <a:ext uri="{FF2B5EF4-FFF2-40B4-BE49-F238E27FC236}">
                  <a16:creationId xmlns:a16="http://schemas.microsoft.com/office/drawing/2014/main" id="{C5CFFB32-59D3-144A-B836-A48D7680F80B}"/>
                </a:ext>
              </a:extLst>
            </p:cNvPr>
            <p:cNvGrpSpPr/>
            <p:nvPr/>
          </p:nvGrpSpPr>
          <p:grpSpPr>
            <a:xfrm>
              <a:off x="6335299" y="6804051"/>
              <a:ext cx="928793" cy="261610"/>
              <a:chOff x="6335299" y="6980244"/>
              <a:chExt cx="928793" cy="261610"/>
            </a:xfrm>
          </p:grpSpPr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69A41AB6-BC54-3041-BC92-5A1A2CE82EAD}"/>
                  </a:ext>
                </a:extLst>
              </p:cNvPr>
              <p:cNvSpPr/>
              <p:nvPr/>
            </p:nvSpPr>
            <p:spPr>
              <a:xfrm>
                <a:off x="6335299" y="6980244"/>
                <a:ext cx="58021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550" dirty="0">
                    <a:latin typeface="+mj-ea"/>
                    <a:ea typeface="+mj-ea"/>
                  </a:rPr>
                  <a:t>170g</a:t>
                </a:r>
              </a:p>
              <a:p>
                <a:r>
                  <a:rPr lang="en" altLang="ja-JP" sz="550" dirty="0">
                    <a:latin typeface="+mj-ea"/>
                    <a:ea typeface="+mj-ea"/>
                  </a:rPr>
                  <a:t>320g</a:t>
                </a:r>
                <a:endParaRPr lang="ja-JP" altLang="en-US" sz="550">
                  <a:latin typeface="+mj-ea"/>
                  <a:ea typeface="+mj-ea"/>
                </a:endParaRPr>
              </a:p>
            </p:txBody>
          </p:sp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F9588E84-8482-C948-A1F4-3A3BBBD8BD0B}"/>
                  </a:ext>
                </a:extLst>
              </p:cNvPr>
              <p:cNvSpPr/>
              <p:nvPr/>
            </p:nvSpPr>
            <p:spPr>
              <a:xfrm>
                <a:off x="6683882" y="6980244"/>
                <a:ext cx="58021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¥3,080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¥4,400</a:t>
                </a:r>
                <a:endParaRPr lang="ja-JP" altLang="en-US" sz="550">
                  <a:latin typeface="+mj-ea"/>
                  <a:ea typeface="+mj-ea"/>
                </a:endParaRPr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C83C63C3-6D64-7343-AE28-8DF07C088BF6}"/>
                </a:ext>
              </a:extLst>
            </p:cNvPr>
            <p:cNvGrpSpPr/>
            <p:nvPr/>
          </p:nvGrpSpPr>
          <p:grpSpPr>
            <a:xfrm>
              <a:off x="4003554" y="6566913"/>
              <a:ext cx="1159785" cy="130943"/>
              <a:chOff x="4003554" y="6792271"/>
              <a:chExt cx="1159785" cy="130943"/>
            </a:xfrm>
          </p:grpSpPr>
          <p:pic>
            <p:nvPicPr>
              <p:cNvPr id="88" name="図 87">
                <a:extLst>
                  <a:ext uri="{FF2B5EF4-FFF2-40B4-BE49-F238E27FC236}">
                    <a16:creationId xmlns:a16="http://schemas.microsoft.com/office/drawing/2014/main" id="{130C4D5E-D84D-1E4B-832C-B3684E857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91839" y="6792271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89" name="図 88">
                <a:extLst>
                  <a:ext uri="{FF2B5EF4-FFF2-40B4-BE49-F238E27FC236}">
                    <a16:creationId xmlns:a16="http://schemas.microsoft.com/office/drawing/2014/main" id="{9C84FE0D-C7B8-5C44-840D-59A4B9148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03554" y="6796214"/>
                <a:ext cx="571500" cy="127000"/>
              </a:xfrm>
              <a:prstGeom prst="rect">
                <a:avLst/>
              </a:prstGeom>
            </p:spPr>
          </p:pic>
        </p:grpSp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A83BA013-328C-3241-8C1B-74C6DD8EB3AF}"/>
                </a:ext>
              </a:extLst>
            </p:cNvPr>
            <p:cNvGrpSpPr/>
            <p:nvPr/>
          </p:nvGrpSpPr>
          <p:grpSpPr>
            <a:xfrm>
              <a:off x="4003554" y="6215623"/>
              <a:ext cx="1746842" cy="274927"/>
              <a:chOff x="4003554" y="6401942"/>
              <a:chExt cx="1746842" cy="274927"/>
            </a:xfrm>
          </p:grpSpPr>
          <p:pic>
            <p:nvPicPr>
              <p:cNvPr id="87" name="図 86">
                <a:extLst>
                  <a:ext uri="{FF2B5EF4-FFF2-40B4-BE49-F238E27FC236}">
                    <a16:creationId xmlns:a16="http://schemas.microsoft.com/office/drawing/2014/main" id="{F6E175CE-B78D-3E46-ADAA-E52EFDD33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8896" y="6404810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90" name="図 89">
                <a:extLst>
                  <a:ext uri="{FF2B5EF4-FFF2-40B4-BE49-F238E27FC236}">
                    <a16:creationId xmlns:a16="http://schemas.microsoft.com/office/drawing/2014/main" id="{CD3F8B28-7CE7-A247-9BB7-29A404928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96144" y="6405850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91" name="図 90">
                <a:extLst>
                  <a:ext uri="{FF2B5EF4-FFF2-40B4-BE49-F238E27FC236}">
                    <a16:creationId xmlns:a16="http://schemas.microsoft.com/office/drawing/2014/main" id="{4D2D4191-8693-0B44-B380-F966ED342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91839" y="6548195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92" name="図 91">
                <a:extLst>
                  <a:ext uri="{FF2B5EF4-FFF2-40B4-BE49-F238E27FC236}">
                    <a16:creationId xmlns:a16="http://schemas.microsoft.com/office/drawing/2014/main" id="{08C0BA50-9DD9-524F-9B17-64C9B78360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03554" y="6549869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93" name="図 92">
                <a:extLst>
                  <a:ext uri="{FF2B5EF4-FFF2-40B4-BE49-F238E27FC236}">
                    <a16:creationId xmlns:a16="http://schemas.microsoft.com/office/drawing/2014/main" id="{CBB3DABE-5D62-8F4A-8DBC-733B160AB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03554" y="6401942"/>
                <a:ext cx="571500" cy="127000"/>
              </a:xfrm>
              <a:prstGeom prst="rect">
                <a:avLst/>
              </a:prstGeom>
            </p:spPr>
          </p:pic>
        </p:grpSp>
        <p:pic>
          <p:nvPicPr>
            <p:cNvPr id="100" name="図 99">
              <a:extLst>
                <a:ext uri="{FF2B5EF4-FFF2-40B4-BE49-F238E27FC236}">
                  <a16:creationId xmlns:a16="http://schemas.microsoft.com/office/drawing/2014/main" id="{2635A341-30FC-A742-A8D0-310D689A7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594076" y="6866513"/>
              <a:ext cx="571500" cy="127000"/>
            </a:xfrm>
            <a:prstGeom prst="rect">
              <a:avLst/>
            </a:prstGeom>
          </p:spPr>
        </p:pic>
        <p:grpSp>
          <p:nvGrpSpPr>
            <p:cNvPr id="143" name="グループ化 142">
              <a:extLst>
                <a:ext uri="{FF2B5EF4-FFF2-40B4-BE49-F238E27FC236}">
                  <a16:creationId xmlns:a16="http://schemas.microsoft.com/office/drawing/2014/main" id="{010A9454-14C3-8445-A39B-1EA753E034BC}"/>
                </a:ext>
              </a:extLst>
            </p:cNvPr>
            <p:cNvGrpSpPr/>
            <p:nvPr/>
          </p:nvGrpSpPr>
          <p:grpSpPr>
            <a:xfrm>
              <a:off x="3991046" y="5869304"/>
              <a:ext cx="2333604" cy="280974"/>
              <a:chOff x="4007230" y="6034774"/>
              <a:chExt cx="2333604" cy="280974"/>
            </a:xfrm>
          </p:grpSpPr>
          <p:pic>
            <p:nvPicPr>
              <p:cNvPr id="94" name="図 93" descr="アイコン&#10;&#10;自動的に生成された説明">
                <a:extLst>
                  <a:ext uri="{FF2B5EF4-FFF2-40B4-BE49-F238E27FC236}">
                    <a16:creationId xmlns:a16="http://schemas.microsoft.com/office/drawing/2014/main" id="{AEAD20AF-2C32-2148-8140-2E1E29957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98" y="6034774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95" name="図 94">
                <a:extLst>
                  <a:ext uri="{FF2B5EF4-FFF2-40B4-BE49-F238E27FC236}">
                    <a16:creationId xmlns:a16="http://schemas.microsoft.com/office/drawing/2014/main" id="{84FF0CC0-890C-B442-91D4-4FF239042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94598" y="6188748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96" name="図 95">
                <a:extLst>
                  <a:ext uri="{FF2B5EF4-FFF2-40B4-BE49-F238E27FC236}">
                    <a16:creationId xmlns:a16="http://schemas.microsoft.com/office/drawing/2014/main" id="{127B6030-0403-7A46-9284-F604FE57E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07230" y="6188748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97" name="図 96">
                <a:extLst>
                  <a:ext uri="{FF2B5EF4-FFF2-40B4-BE49-F238E27FC236}">
                    <a16:creationId xmlns:a16="http://schemas.microsoft.com/office/drawing/2014/main" id="{0253E89B-9096-1E44-8715-99BB0DC86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69334" y="6042435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98" name="図 97">
                <a:extLst>
                  <a:ext uri="{FF2B5EF4-FFF2-40B4-BE49-F238E27FC236}">
                    <a16:creationId xmlns:a16="http://schemas.microsoft.com/office/drawing/2014/main" id="{5A41DC92-0011-DE4A-A97D-766018B1C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81966" y="6188748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99" name="図 98" descr="アイコン&#10;&#10;自動的に生成された説明">
                <a:extLst>
                  <a:ext uri="{FF2B5EF4-FFF2-40B4-BE49-F238E27FC236}">
                    <a16:creationId xmlns:a16="http://schemas.microsoft.com/office/drawing/2014/main" id="{CBF8FA0D-A388-844C-A421-250D71A17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81966" y="6034774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01" name="図 100">
                <a:extLst>
                  <a:ext uri="{FF2B5EF4-FFF2-40B4-BE49-F238E27FC236}">
                    <a16:creationId xmlns:a16="http://schemas.microsoft.com/office/drawing/2014/main" id="{E469560F-6565-554E-896D-9278F89FF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69334" y="6188748"/>
                <a:ext cx="571500" cy="127000"/>
              </a:xfrm>
              <a:prstGeom prst="rect">
                <a:avLst/>
              </a:prstGeom>
            </p:spPr>
          </p:pic>
        </p:grpSp>
        <p:grpSp>
          <p:nvGrpSpPr>
            <p:cNvPr id="142" name="グループ化 141">
              <a:extLst>
                <a:ext uri="{FF2B5EF4-FFF2-40B4-BE49-F238E27FC236}">
                  <a16:creationId xmlns:a16="http://schemas.microsoft.com/office/drawing/2014/main" id="{2870372F-F26E-1744-BB47-E2F45D22D527}"/>
                </a:ext>
              </a:extLst>
            </p:cNvPr>
            <p:cNvGrpSpPr/>
            <p:nvPr/>
          </p:nvGrpSpPr>
          <p:grpSpPr>
            <a:xfrm>
              <a:off x="3887733" y="5841665"/>
              <a:ext cx="673100" cy="200055"/>
              <a:chOff x="3887733" y="5841665"/>
              <a:chExt cx="673100" cy="200055"/>
            </a:xfrm>
          </p:grpSpPr>
          <p:pic>
            <p:nvPicPr>
              <p:cNvPr id="140" name="図 139">
                <a:extLst>
                  <a:ext uri="{FF2B5EF4-FFF2-40B4-BE49-F238E27FC236}">
                    <a16:creationId xmlns:a16="http://schemas.microsoft.com/office/drawing/2014/main" id="{D7E11FA3-1347-3E4F-9D0A-B4BC234A9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7733" y="5867146"/>
                <a:ext cx="673100" cy="127000"/>
              </a:xfrm>
              <a:prstGeom prst="rect">
                <a:avLst/>
              </a:prstGeom>
            </p:spPr>
          </p:pic>
          <p:sp>
            <p:nvSpPr>
              <p:cNvPr id="141" name="正方形/長方形 140">
                <a:extLst>
                  <a:ext uri="{FF2B5EF4-FFF2-40B4-BE49-F238E27FC236}">
                    <a16:creationId xmlns:a16="http://schemas.microsoft.com/office/drawing/2014/main" id="{DE0B1948-BFAB-B34D-BF8E-A2077B232B45}"/>
                  </a:ext>
                </a:extLst>
              </p:cNvPr>
              <p:cNvSpPr/>
              <p:nvPr/>
            </p:nvSpPr>
            <p:spPr>
              <a:xfrm>
                <a:off x="3913884" y="5841665"/>
                <a:ext cx="633507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>
                    <a:solidFill>
                      <a:schemeClr val="bg1"/>
                    </a:solidFill>
                    <a:effectLst>
                      <a:glow>
                        <a:schemeClr val="bg1"/>
                      </a:glow>
                    </a:effectLst>
                    <a:latin typeface="Yu Mincho" panose="02020400000000000000" pitchFamily="18" charset="-128"/>
                    <a:ea typeface="Yu Mincho" panose="02020400000000000000" pitchFamily="18" charset="-128"/>
                  </a:rPr>
                  <a:t>シャンプー</a:t>
                </a:r>
                <a:endParaRPr lang="ja-JP" altLang="en-US" sz="700">
                  <a:solidFill>
                    <a:schemeClr val="bg1"/>
                  </a:solidFill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4F600F07-BD04-754D-809A-87AB36520485}"/>
                </a:ext>
              </a:extLst>
            </p:cNvPr>
            <p:cNvCxnSpPr>
              <a:cxnSpLocks/>
            </p:cNvCxnSpPr>
            <p:nvPr/>
          </p:nvCxnSpPr>
          <p:spPr>
            <a:xfrm>
              <a:off x="4003554" y="6180773"/>
              <a:ext cx="296664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83BD1CAC-1E19-974C-97A5-ABFCEC2A80A6}"/>
                </a:ext>
              </a:extLst>
            </p:cNvPr>
            <p:cNvCxnSpPr>
              <a:cxnSpLocks/>
            </p:cNvCxnSpPr>
            <p:nvPr/>
          </p:nvCxnSpPr>
          <p:spPr>
            <a:xfrm>
              <a:off x="4003554" y="6528731"/>
              <a:ext cx="296664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F519BB0A-9F91-7041-A9F9-ABC719A6DC1A}"/>
                </a:ext>
              </a:extLst>
            </p:cNvPr>
            <p:cNvCxnSpPr>
              <a:cxnSpLocks/>
            </p:cNvCxnSpPr>
            <p:nvPr/>
          </p:nvCxnSpPr>
          <p:spPr>
            <a:xfrm>
              <a:off x="4003554" y="6832182"/>
              <a:ext cx="296664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グループ化 153">
              <a:extLst>
                <a:ext uri="{FF2B5EF4-FFF2-40B4-BE49-F238E27FC236}">
                  <a16:creationId xmlns:a16="http://schemas.microsoft.com/office/drawing/2014/main" id="{FE0C9B83-A869-AC47-A39D-EC6D427AB019}"/>
                </a:ext>
              </a:extLst>
            </p:cNvPr>
            <p:cNvGrpSpPr/>
            <p:nvPr/>
          </p:nvGrpSpPr>
          <p:grpSpPr>
            <a:xfrm>
              <a:off x="3853398" y="6836986"/>
              <a:ext cx="937197" cy="200055"/>
              <a:chOff x="3853398" y="5837619"/>
              <a:chExt cx="937197" cy="200055"/>
            </a:xfrm>
          </p:grpSpPr>
          <p:pic>
            <p:nvPicPr>
              <p:cNvPr id="155" name="図 154">
                <a:extLst>
                  <a:ext uri="{FF2B5EF4-FFF2-40B4-BE49-F238E27FC236}">
                    <a16:creationId xmlns:a16="http://schemas.microsoft.com/office/drawing/2014/main" id="{B4469BC9-BE3F-9B48-A23C-66911D3D2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7733" y="5867146"/>
                <a:ext cx="673100" cy="127000"/>
              </a:xfrm>
              <a:prstGeom prst="rect">
                <a:avLst/>
              </a:prstGeom>
            </p:spPr>
          </p:pic>
          <p:sp>
            <p:nvSpPr>
              <p:cNvPr id="156" name="正方形/長方形 155">
                <a:extLst>
                  <a:ext uri="{FF2B5EF4-FFF2-40B4-BE49-F238E27FC236}">
                    <a16:creationId xmlns:a16="http://schemas.microsoft.com/office/drawing/2014/main" id="{8B9D2918-7ACE-2340-A563-7E1665CDEB58}"/>
                  </a:ext>
                </a:extLst>
              </p:cNvPr>
              <p:cNvSpPr/>
              <p:nvPr/>
            </p:nvSpPr>
            <p:spPr>
              <a:xfrm>
                <a:off x="3853398" y="5837619"/>
                <a:ext cx="937197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spc="-100">
                    <a:solidFill>
                      <a:schemeClr val="bg1"/>
                    </a:solidFill>
                    <a:effectLst>
                      <a:glow>
                        <a:schemeClr val="bg1"/>
                      </a:glow>
                    </a:effectLst>
                    <a:latin typeface="Yu Mincho" panose="02020400000000000000" pitchFamily="18" charset="-128"/>
                    <a:ea typeface="Yu Mincho" panose="02020400000000000000" pitchFamily="18" charset="-128"/>
                  </a:rPr>
                  <a:t>クリアフォーム</a:t>
                </a:r>
                <a:endParaRPr lang="ja-JP" altLang="en-US" sz="700" spc="-100">
                  <a:solidFill>
                    <a:schemeClr val="bg1"/>
                  </a:solidFill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cxnSp>
          <p:nvCxnSpPr>
            <p:cNvPr id="158" name="直線コネクタ 157">
              <a:extLst>
                <a:ext uri="{FF2B5EF4-FFF2-40B4-BE49-F238E27FC236}">
                  <a16:creationId xmlns:a16="http://schemas.microsoft.com/office/drawing/2014/main" id="{CAF874E6-48EB-B543-82CF-6E26B5C551C8}"/>
                </a:ext>
              </a:extLst>
            </p:cNvPr>
            <p:cNvCxnSpPr>
              <a:cxnSpLocks/>
            </p:cNvCxnSpPr>
            <p:nvPr/>
          </p:nvCxnSpPr>
          <p:spPr>
            <a:xfrm>
              <a:off x="4003554" y="7026391"/>
              <a:ext cx="296664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3F1C9051-18C8-1B4A-9C8D-6F41454834FE}"/>
                </a:ext>
              </a:extLst>
            </p:cNvPr>
            <p:cNvGrpSpPr/>
            <p:nvPr/>
          </p:nvGrpSpPr>
          <p:grpSpPr>
            <a:xfrm>
              <a:off x="3833108" y="7035202"/>
              <a:ext cx="937197" cy="200055"/>
              <a:chOff x="3833108" y="5837619"/>
              <a:chExt cx="937197" cy="200055"/>
            </a:xfrm>
          </p:grpSpPr>
          <p:pic>
            <p:nvPicPr>
              <p:cNvPr id="161" name="図 160">
                <a:extLst>
                  <a:ext uri="{FF2B5EF4-FFF2-40B4-BE49-F238E27FC236}">
                    <a16:creationId xmlns:a16="http://schemas.microsoft.com/office/drawing/2014/main" id="{AA78B35D-4474-7643-A569-681B3E7E9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7733" y="5867146"/>
                <a:ext cx="673100" cy="127000"/>
              </a:xfrm>
              <a:prstGeom prst="rect">
                <a:avLst/>
              </a:prstGeom>
            </p:spPr>
          </p:pic>
          <p:sp>
            <p:nvSpPr>
              <p:cNvPr id="162" name="正方形/長方形 161">
                <a:extLst>
                  <a:ext uri="{FF2B5EF4-FFF2-40B4-BE49-F238E27FC236}">
                    <a16:creationId xmlns:a16="http://schemas.microsoft.com/office/drawing/2014/main" id="{E0702E76-3599-BE4E-8415-EAAB43EB3EC5}"/>
                  </a:ext>
                </a:extLst>
              </p:cNvPr>
              <p:cNvSpPr/>
              <p:nvPr/>
            </p:nvSpPr>
            <p:spPr>
              <a:xfrm>
                <a:off x="3833108" y="5837619"/>
                <a:ext cx="937197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spc="-140">
                    <a:solidFill>
                      <a:schemeClr val="bg1"/>
                    </a:solidFill>
                    <a:effectLst>
                      <a:glow>
                        <a:schemeClr val="bg1"/>
                      </a:glow>
                    </a:effectLst>
                    <a:latin typeface="Yu Mincho" panose="02020400000000000000" pitchFamily="18" charset="-128"/>
                    <a:ea typeface="Yu Mincho" panose="02020400000000000000" pitchFamily="18" charset="-128"/>
                  </a:rPr>
                  <a:t>ヘアクレンジング</a:t>
                </a:r>
                <a:endParaRPr lang="ja-JP" altLang="en-US" sz="700" spc="-140">
                  <a:solidFill>
                    <a:schemeClr val="bg1"/>
                  </a:solidFill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pic>
          <p:nvPicPr>
            <p:cNvPr id="164" name="図 163">
              <a:extLst>
                <a:ext uri="{FF2B5EF4-FFF2-40B4-BE49-F238E27FC236}">
                  <a16:creationId xmlns:a16="http://schemas.microsoft.com/office/drawing/2014/main" id="{07E39CDE-4644-1B49-91C8-9086F621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4596144" y="7067720"/>
              <a:ext cx="571500" cy="127000"/>
            </a:xfrm>
            <a:prstGeom prst="rect">
              <a:avLst/>
            </a:prstGeom>
          </p:spPr>
        </p:pic>
        <p:grpSp>
          <p:nvGrpSpPr>
            <p:cNvPr id="165" name="グループ化 164">
              <a:extLst>
                <a:ext uri="{FF2B5EF4-FFF2-40B4-BE49-F238E27FC236}">
                  <a16:creationId xmlns:a16="http://schemas.microsoft.com/office/drawing/2014/main" id="{60A99058-ED47-6443-85C3-EC9ED8D31237}"/>
                </a:ext>
              </a:extLst>
            </p:cNvPr>
            <p:cNvGrpSpPr/>
            <p:nvPr/>
          </p:nvGrpSpPr>
          <p:grpSpPr>
            <a:xfrm>
              <a:off x="6335299" y="7042766"/>
              <a:ext cx="928793" cy="176972"/>
              <a:chOff x="6335299" y="6980244"/>
              <a:chExt cx="928793" cy="176972"/>
            </a:xfrm>
          </p:grpSpPr>
          <p:sp>
            <p:nvSpPr>
              <p:cNvPr id="166" name="正方形/長方形 165">
                <a:extLst>
                  <a:ext uri="{FF2B5EF4-FFF2-40B4-BE49-F238E27FC236}">
                    <a16:creationId xmlns:a16="http://schemas.microsoft.com/office/drawing/2014/main" id="{89A04E0E-44C8-464D-95DB-7DA2DC27B8D1}"/>
                  </a:ext>
                </a:extLst>
              </p:cNvPr>
              <p:cNvSpPr/>
              <p:nvPr/>
            </p:nvSpPr>
            <p:spPr>
              <a:xfrm>
                <a:off x="6335299" y="6980244"/>
                <a:ext cx="580210" cy="1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550" dirty="0">
                    <a:latin typeface="+mj-ea"/>
                    <a:ea typeface="+mj-ea"/>
                  </a:rPr>
                  <a:t>120g</a:t>
                </a:r>
              </a:p>
            </p:txBody>
          </p:sp>
          <p:sp>
            <p:nvSpPr>
              <p:cNvPr id="167" name="正方形/長方形 166">
                <a:extLst>
                  <a:ext uri="{FF2B5EF4-FFF2-40B4-BE49-F238E27FC236}">
                    <a16:creationId xmlns:a16="http://schemas.microsoft.com/office/drawing/2014/main" id="{761F1F75-4C2F-0343-9172-F57AB72FB21E}"/>
                  </a:ext>
                </a:extLst>
              </p:cNvPr>
              <p:cNvSpPr/>
              <p:nvPr/>
            </p:nvSpPr>
            <p:spPr>
              <a:xfrm>
                <a:off x="6683882" y="6980244"/>
                <a:ext cx="580210" cy="1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¥2,640</a:t>
                </a:r>
              </a:p>
            </p:txBody>
          </p:sp>
        </p:grpSp>
      </p:grpSp>
      <p:grpSp>
        <p:nvGrpSpPr>
          <p:cNvPr id="198" name="グループ化 197">
            <a:extLst>
              <a:ext uri="{FF2B5EF4-FFF2-40B4-BE49-F238E27FC236}">
                <a16:creationId xmlns:a16="http://schemas.microsoft.com/office/drawing/2014/main" id="{D31AC8A1-4CF0-304A-B5D5-0CC7A2C7D85C}"/>
              </a:ext>
            </a:extLst>
          </p:cNvPr>
          <p:cNvGrpSpPr/>
          <p:nvPr/>
        </p:nvGrpSpPr>
        <p:grpSpPr>
          <a:xfrm>
            <a:off x="7229585" y="5571979"/>
            <a:ext cx="3234782" cy="1676400"/>
            <a:chOff x="7229585" y="5571979"/>
            <a:chExt cx="3234782" cy="1676400"/>
          </a:xfrm>
        </p:grpSpPr>
        <p:pic>
          <p:nvPicPr>
            <p:cNvPr id="176" name="図 175" descr="図形&#10;&#10;自動的に生成された説明">
              <a:extLst>
                <a:ext uri="{FF2B5EF4-FFF2-40B4-BE49-F238E27FC236}">
                  <a16:creationId xmlns:a16="http://schemas.microsoft.com/office/drawing/2014/main" id="{C931298B-40E0-EB48-91CE-D6BCBDAE4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7302067" y="5571979"/>
              <a:ext cx="3162300" cy="1676400"/>
            </a:xfrm>
            <a:prstGeom prst="rect">
              <a:avLst/>
            </a:prstGeom>
          </p:spPr>
        </p:pic>
        <p:grpSp>
          <p:nvGrpSpPr>
            <p:cNvPr id="185" name="グループ化 184">
              <a:extLst>
                <a:ext uri="{FF2B5EF4-FFF2-40B4-BE49-F238E27FC236}">
                  <a16:creationId xmlns:a16="http://schemas.microsoft.com/office/drawing/2014/main" id="{FF1C87B7-D3EE-044C-9C46-EC2307ECC147}"/>
                </a:ext>
              </a:extLst>
            </p:cNvPr>
            <p:cNvGrpSpPr/>
            <p:nvPr/>
          </p:nvGrpSpPr>
          <p:grpSpPr>
            <a:xfrm>
              <a:off x="9741075" y="5600497"/>
              <a:ext cx="711429" cy="346249"/>
              <a:chOff x="9741075" y="5714894"/>
              <a:chExt cx="711429" cy="346249"/>
            </a:xfrm>
          </p:grpSpPr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F94230E2-F644-E54F-AAB1-CF5CB14A7490}"/>
                  </a:ext>
                </a:extLst>
              </p:cNvPr>
              <p:cNvSpPr/>
              <p:nvPr/>
            </p:nvSpPr>
            <p:spPr>
              <a:xfrm>
                <a:off x="9741075" y="5714894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550" dirty="0">
                    <a:latin typeface="+mj-ea"/>
                    <a:ea typeface="+mj-ea"/>
                  </a:rPr>
                  <a:t>250g</a:t>
                </a:r>
              </a:p>
              <a:p>
                <a:r>
                  <a:rPr lang="en" altLang="ja-JP" sz="550" dirty="0">
                    <a:latin typeface="+mj-ea"/>
                    <a:ea typeface="+mj-ea"/>
                  </a:rPr>
                  <a:t>500g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1k</a:t>
                </a:r>
                <a:r>
                  <a:rPr lang="en" altLang="ja-JP" sz="550" dirty="0">
                    <a:latin typeface="+mj-ea"/>
                    <a:ea typeface="+mj-ea"/>
                  </a:rPr>
                  <a:t>g</a:t>
                </a:r>
                <a:r>
                  <a:rPr lang="ja-JP" altLang="en-US" sz="550" spc="-150">
                    <a:latin typeface="+mj-ea"/>
                    <a:ea typeface="+mj-ea"/>
                  </a:rPr>
                  <a:t>パック</a:t>
                </a:r>
              </a:p>
            </p:txBody>
          </p:sp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72F85447-356F-5E4F-95FA-B0582E6C1AF7}"/>
                  </a:ext>
                </a:extLst>
              </p:cNvPr>
              <p:cNvSpPr/>
              <p:nvPr/>
            </p:nvSpPr>
            <p:spPr>
              <a:xfrm>
                <a:off x="9872294" y="5714894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¥4,180</a:t>
                </a:r>
              </a:p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¥6,270</a:t>
                </a:r>
              </a:p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¥9,460</a:t>
                </a:r>
                <a:endParaRPr lang="ja-JP" altLang="en-US" sz="550">
                  <a:latin typeface="+mj-ea"/>
                  <a:ea typeface="+mj-ea"/>
                </a:endParaRPr>
              </a:p>
            </p:txBody>
          </p:sp>
        </p:grpSp>
        <p:grpSp>
          <p:nvGrpSpPr>
            <p:cNvPr id="177" name="グループ化 176">
              <a:extLst>
                <a:ext uri="{FF2B5EF4-FFF2-40B4-BE49-F238E27FC236}">
                  <a16:creationId xmlns:a16="http://schemas.microsoft.com/office/drawing/2014/main" id="{F4419ED1-C5F7-2342-B65C-9CB1A01C23B8}"/>
                </a:ext>
              </a:extLst>
            </p:cNvPr>
            <p:cNvGrpSpPr/>
            <p:nvPr/>
          </p:nvGrpSpPr>
          <p:grpSpPr>
            <a:xfrm>
              <a:off x="7403057" y="5628114"/>
              <a:ext cx="2333604" cy="280974"/>
              <a:chOff x="7430515" y="5726164"/>
              <a:chExt cx="2333604" cy="280974"/>
            </a:xfrm>
          </p:grpSpPr>
          <p:pic>
            <p:nvPicPr>
              <p:cNvPr id="105" name="図 104" descr="アイコン&#10;&#10;自動的に生成された説明">
                <a:extLst>
                  <a:ext uri="{FF2B5EF4-FFF2-40B4-BE49-F238E27FC236}">
                    <a16:creationId xmlns:a16="http://schemas.microsoft.com/office/drawing/2014/main" id="{BDCAF01D-47C5-7F47-84FF-B166937A2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17883" y="5726164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06" name="図 105">
                <a:extLst>
                  <a:ext uri="{FF2B5EF4-FFF2-40B4-BE49-F238E27FC236}">
                    <a16:creationId xmlns:a16="http://schemas.microsoft.com/office/drawing/2014/main" id="{80D41020-6060-5540-AE05-F50F72CB1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17883" y="5880138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07" name="図 106">
                <a:extLst>
                  <a:ext uri="{FF2B5EF4-FFF2-40B4-BE49-F238E27FC236}">
                    <a16:creationId xmlns:a16="http://schemas.microsoft.com/office/drawing/2014/main" id="{9CB9627A-652B-0646-87C2-2F5A3F332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30515" y="5880138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08" name="図 107">
                <a:extLst>
                  <a:ext uri="{FF2B5EF4-FFF2-40B4-BE49-F238E27FC236}">
                    <a16:creationId xmlns:a16="http://schemas.microsoft.com/office/drawing/2014/main" id="{C31AB9A1-131F-3D40-BB33-7F67D4B53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92619" y="5733825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09" name="図 108">
                <a:extLst>
                  <a:ext uri="{FF2B5EF4-FFF2-40B4-BE49-F238E27FC236}">
                    <a16:creationId xmlns:a16="http://schemas.microsoft.com/office/drawing/2014/main" id="{DCB52F01-3835-B84E-B8EF-92C7D9344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05251" y="5880138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10" name="図 109" descr="アイコン&#10;&#10;自動的に生成された説明">
                <a:extLst>
                  <a:ext uri="{FF2B5EF4-FFF2-40B4-BE49-F238E27FC236}">
                    <a16:creationId xmlns:a16="http://schemas.microsoft.com/office/drawing/2014/main" id="{01D53A9E-777D-4D46-A4CD-BEF804D9E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05251" y="5726164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11" name="図 110">
                <a:extLst>
                  <a:ext uri="{FF2B5EF4-FFF2-40B4-BE49-F238E27FC236}">
                    <a16:creationId xmlns:a16="http://schemas.microsoft.com/office/drawing/2014/main" id="{D299326A-A905-E649-9CD1-ADEA6DF5AB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92619" y="5880138"/>
                <a:ext cx="571500" cy="127000"/>
              </a:xfrm>
              <a:prstGeom prst="rect">
                <a:avLst/>
              </a:prstGeom>
            </p:spPr>
          </p:pic>
        </p:grpSp>
        <p:grpSp>
          <p:nvGrpSpPr>
            <p:cNvPr id="178" name="グループ化 177">
              <a:extLst>
                <a:ext uri="{FF2B5EF4-FFF2-40B4-BE49-F238E27FC236}">
                  <a16:creationId xmlns:a16="http://schemas.microsoft.com/office/drawing/2014/main" id="{43C55A55-D3F9-934D-9E57-F02947A3A009}"/>
                </a:ext>
              </a:extLst>
            </p:cNvPr>
            <p:cNvGrpSpPr/>
            <p:nvPr/>
          </p:nvGrpSpPr>
          <p:grpSpPr>
            <a:xfrm>
              <a:off x="7405674" y="6044421"/>
              <a:ext cx="2329594" cy="137529"/>
              <a:chOff x="7426839" y="6119567"/>
              <a:chExt cx="2329594" cy="137529"/>
            </a:xfrm>
          </p:grpSpPr>
          <p:pic>
            <p:nvPicPr>
              <p:cNvPr id="112" name="図 111">
                <a:extLst>
                  <a:ext uri="{FF2B5EF4-FFF2-40B4-BE49-F238E27FC236}">
                    <a16:creationId xmlns:a16="http://schemas.microsoft.com/office/drawing/2014/main" id="{C59FF42A-4C92-944A-A732-8CF5002CF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02181" y="6122435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13" name="図 112">
                <a:extLst>
                  <a:ext uri="{FF2B5EF4-FFF2-40B4-BE49-F238E27FC236}">
                    <a16:creationId xmlns:a16="http://schemas.microsoft.com/office/drawing/2014/main" id="{77E75FD2-019D-E84B-ADD2-A1F429DEF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19429" y="6123475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14" name="図 113">
                <a:extLst>
                  <a:ext uri="{FF2B5EF4-FFF2-40B4-BE49-F238E27FC236}">
                    <a16:creationId xmlns:a16="http://schemas.microsoft.com/office/drawing/2014/main" id="{7D2B82FC-5AA7-8A47-8D00-A620D9F47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84933" y="6130096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15" name="図 114">
                <a:extLst>
                  <a:ext uri="{FF2B5EF4-FFF2-40B4-BE49-F238E27FC236}">
                    <a16:creationId xmlns:a16="http://schemas.microsoft.com/office/drawing/2014/main" id="{620952A0-1246-DA4E-9E33-8C3A75235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26839" y="6119567"/>
                <a:ext cx="571500" cy="127000"/>
              </a:xfrm>
              <a:prstGeom prst="rect">
                <a:avLst/>
              </a:prstGeom>
            </p:spPr>
          </p:pic>
        </p:grpSp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2D7A88F3-5DE7-2E41-9F8A-8AD57B987E43}"/>
                </a:ext>
              </a:extLst>
            </p:cNvPr>
            <p:cNvGrpSpPr/>
            <p:nvPr/>
          </p:nvGrpSpPr>
          <p:grpSpPr>
            <a:xfrm>
              <a:off x="7405674" y="6379550"/>
              <a:ext cx="1159785" cy="130943"/>
              <a:chOff x="7426839" y="6404810"/>
              <a:chExt cx="1159785" cy="130943"/>
            </a:xfrm>
          </p:grpSpPr>
          <p:pic>
            <p:nvPicPr>
              <p:cNvPr id="116" name="図 115">
                <a:extLst>
                  <a:ext uri="{FF2B5EF4-FFF2-40B4-BE49-F238E27FC236}">
                    <a16:creationId xmlns:a16="http://schemas.microsoft.com/office/drawing/2014/main" id="{0519C746-FABF-DA4A-8045-66614DE61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15124" y="6404810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17" name="図 116">
                <a:extLst>
                  <a:ext uri="{FF2B5EF4-FFF2-40B4-BE49-F238E27FC236}">
                    <a16:creationId xmlns:a16="http://schemas.microsoft.com/office/drawing/2014/main" id="{F7EF7185-920D-CA4D-B708-112F5C74D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6839" y="6408753"/>
                <a:ext cx="571500" cy="127000"/>
              </a:xfrm>
              <a:prstGeom prst="rect">
                <a:avLst/>
              </a:prstGeom>
            </p:spPr>
          </p:pic>
        </p:grpSp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1DC5024C-5963-8749-A46B-8BF1C2FCF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990425" y="6647426"/>
              <a:ext cx="571500" cy="127000"/>
            </a:xfrm>
            <a:prstGeom prst="rect">
              <a:avLst/>
            </a:prstGeom>
          </p:spPr>
        </p:pic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4F81B432-9A96-1A4E-8381-1662C8DD206B}"/>
                </a:ext>
              </a:extLst>
            </p:cNvPr>
            <p:cNvGrpSpPr/>
            <p:nvPr/>
          </p:nvGrpSpPr>
          <p:grpSpPr>
            <a:xfrm>
              <a:off x="7986290" y="6865869"/>
              <a:ext cx="1151269" cy="127331"/>
              <a:chOff x="8143318" y="6857403"/>
              <a:chExt cx="1151269" cy="127331"/>
            </a:xfrm>
          </p:grpSpPr>
          <p:pic>
            <p:nvPicPr>
              <p:cNvPr id="119" name="図 118" descr="アイコン&#10;&#10;自動的に生成された説明">
                <a:extLst>
                  <a:ext uri="{FF2B5EF4-FFF2-40B4-BE49-F238E27FC236}">
                    <a16:creationId xmlns:a16="http://schemas.microsoft.com/office/drawing/2014/main" id="{425E6A89-A010-9E40-98CA-CCE0D425C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43318" y="6857734"/>
                <a:ext cx="571500" cy="127000"/>
              </a:xfrm>
              <a:prstGeom prst="rect">
                <a:avLst/>
              </a:prstGeom>
            </p:spPr>
          </p:pic>
          <p:pic>
            <p:nvPicPr>
              <p:cNvPr id="120" name="図 119">
                <a:extLst>
                  <a:ext uri="{FF2B5EF4-FFF2-40B4-BE49-F238E27FC236}">
                    <a16:creationId xmlns:a16="http://schemas.microsoft.com/office/drawing/2014/main" id="{2EE2B691-C8D4-3040-A606-7990FA11D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23087" y="6857403"/>
                <a:ext cx="571500" cy="127000"/>
              </a:xfrm>
              <a:prstGeom prst="rect">
                <a:avLst/>
              </a:prstGeom>
            </p:spPr>
          </p:pic>
        </p:grpSp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65054C79-2D9D-7244-8A78-2A31EC2E2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987362" y="7069201"/>
              <a:ext cx="571500" cy="127000"/>
            </a:xfrm>
            <a:prstGeom prst="rect">
              <a:avLst/>
            </a:prstGeom>
          </p:spPr>
        </p:pic>
        <p:grpSp>
          <p:nvGrpSpPr>
            <p:cNvPr id="186" name="グループ化 185">
              <a:extLst>
                <a:ext uri="{FF2B5EF4-FFF2-40B4-BE49-F238E27FC236}">
                  <a16:creationId xmlns:a16="http://schemas.microsoft.com/office/drawing/2014/main" id="{E2CB90C2-C1CF-A847-8320-7FF3B5CF4B96}"/>
                </a:ext>
              </a:extLst>
            </p:cNvPr>
            <p:cNvGrpSpPr/>
            <p:nvPr/>
          </p:nvGrpSpPr>
          <p:grpSpPr>
            <a:xfrm>
              <a:off x="9741075" y="5948569"/>
              <a:ext cx="711429" cy="346249"/>
              <a:chOff x="9741075" y="6023652"/>
              <a:chExt cx="711429" cy="346249"/>
            </a:xfrm>
          </p:grpSpPr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A7A3ADBD-5C7C-A94E-9C8F-8BA395463122}"/>
                  </a:ext>
                </a:extLst>
              </p:cNvPr>
              <p:cNvSpPr/>
              <p:nvPr/>
            </p:nvSpPr>
            <p:spPr>
              <a:xfrm>
                <a:off x="9741075" y="6023652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550" dirty="0">
                    <a:latin typeface="+mj-ea"/>
                    <a:ea typeface="+mj-ea"/>
                  </a:rPr>
                  <a:t>250g</a:t>
                </a:r>
              </a:p>
              <a:p>
                <a:r>
                  <a:rPr lang="en" altLang="ja-JP" sz="550" dirty="0">
                    <a:latin typeface="+mj-ea"/>
                    <a:ea typeface="+mj-ea"/>
                  </a:rPr>
                  <a:t>500g</a:t>
                </a:r>
              </a:p>
              <a:p>
                <a:r>
                  <a:rPr lang="en" altLang="ja-JP" sz="550" dirty="0">
                    <a:latin typeface="+mj-ea"/>
                    <a:ea typeface="+mj-ea"/>
                  </a:rPr>
                  <a:t>1kg</a:t>
                </a:r>
                <a:r>
                  <a:rPr lang="ja-JP" altLang="en-US" sz="550" spc="-150">
                    <a:latin typeface="+mj-ea"/>
                    <a:ea typeface="+mj-ea"/>
                  </a:rPr>
                  <a:t>パック</a:t>
                </a:r>
              </a:p>
            </p:txBody>
          </p:sp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F729DEE1-A558-0247-87AB-A905EC75734F}"/>
                  </a:ext>
                </a:extLst>
              </p:cNvPr>
              <p:cNvSpPr/>
              <p:nvPr/>
            </p:nvSpPr>
            <p:spPr>
              <a:xfrm>
                <a:off x="9872294" y="6023652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¥4,950</a:t>
                </a:r>
              </a:p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¥7,480</a:t>
                </a:r>
              </a:p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¥11,220</a:t>
                </a:r>
                <a:endParaRPr lang="ja-JP" altLang="en-US" sz="550">
                  <a:latin typeface="+mj-ea"/>
                  <a:ea typeface="+mj-ea"/>
                </a:endParaRPr>
              </a:p>
            </p:txBody>
          </p:sp>
        </p:grpSp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C64C6B7C-0B00-F94F-8D11-983186AFDC09}"/>
                </a:ext>
              </a:extLst>
            </p:cNvPr>
            <p:cNvGrpSpPr/>
            <p:nvPr/>
          </p:nvGrpSpPr>
          <p:grpSpPr>
            <a:xfrm>
              <a:off x="9741075" y="6269925"/>
              <a:ext cx="711429" cy="346249"/>
              <a:chOff x="9741075" y="6308660"/>
              <a:chExt cx="711429" cy="346249"/>
            </a:xfrm>
          </p:grpSpPr>
          <p:sp>
            <p:nvSpPr>
              <p:cNvPr id="126" name="正方形/長方形 125">
                <a:extLst>
                  <a:ext uri="{FF2B5EF4-FFF2-40B4-BE49-F238E27FC236}">
                    <a16:creationId xmlns:a16="http://schemas.microsoft.com/office/drawing/2014/main" id="{5C735305-14C5-0943-9019-59047E3F384F}"/>
                  </a:ext>
                </a:extLst>
              </p:cNvPr>
              <p:cNvSpPr/>
              <p:nvPr/>
            </p:nvSpPr>
            <p:spPr>
              <a:xfrm>
                <a:off x="9741075" y="6308660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550" dirty="0">
                    <a:latin typeface="+mj-ea"/>
                    <a:ea typeface="+mj-ea"/>
                  </a:rPr>
                  <a:t>250g</a:t>
                </a:r>
              </a:p>
              <a:p>
                <a:r>
                  <a:rPr lang="en" altLang="ja-JP" sz="550" dirty="0">
                    <a:latin typeface="+mj-ea"/>
                    <a:ea typeface="+mj-ea"/>
                  </a:rPr>
                  <a:t>500g</a:t>
                </a:r>
              </a:p>
              <a:p>
                <a:r>
                  <a:rPr lang="en" altLang="ja-JP" sz="550" dirty="0">
                    <a:latin typeface="+mj-ea"/>
                  </a:rPr>
                  <a:t>1kg</a:t>
                </a:r>
                <a:r>
                  <a:rPr lang="ja-JP" altLang="en-US" sz="550" spc="-150">
                    <a:latin typeface="+mj-ea"/>
                  </a:rPr>
                  <a:t>パック</a:t>
                </a:r>
              </a:p>
            </p:txBody>
          </p:sp>
          <p:sp>
            <p:nvSpPr>
              <p:cNvPr id="127" name="正方形/長方形 126">
                <a:extLst>
                  <a:ext uri="{FF2B5EF4-FFF2-40B4-BE49-F238E27FC236}">
                    <a16:creationId xmlns:a16="http://schemas.microsoft.com/office/drawing/2014/main" id="{8EC2F580-A9ED-DC47-B74D-5C006E84F27D}"/>
                  </a:ext>
                </a:extLst>
              </p:cNvPr>
              <p:cNvSpPr/>
              <p:nvPr/>
            </p:nvSpPr>
            <p:spPr>
              <a:xfrm>
                <a:off x="9872294" y="6308660"/>
                <a:ext cx="580210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¥5,720</a:t>
                </a:r>
              </a:p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¥8,690</a:t>
                </a:r>
              </a:p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¥13,090</a:t>
                </a:r>
                <a:endParaRPr lang="ja-JP" altLang="en-US" sz="550">
                  <a:latin typeface="+mj-ea"/>
                  <a:ea typeface="+mj-ea"/>
                </a:endParaRPr>
              </a:p>
            </p:txBody>
          </p:sp>
        </p:grpSp>
        <p:sp>
          <p:nvSpPr>
            <p:cNvPr id="128" name="正方形/長方形 127">
              <a:extLst>
                <a:ext uri="{FF2B5EF4-FFF2-40B4-BE49-F238E27FC236}">
                  <a16:creationId xmlns:a16="http://schemas.microsoft.com/office/drawing/2014/main" id="{E9F732A0-3407-424A-BCE6-7AF159A5D78D}"/>
                </a:ext>
              </a:extLst>
            </p:cNvPr>
            <p:cNvSpPr/>
            <p:nvPr/>
          </p:nvSpPr>
          <p:spPr>
            <a:xfrm>
              <a:off x="9741075" y="6587730"/>
              <a:ext cx="5802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50" dirty="0">
                  <a:latin typeface="+mj-ea"/>
                  <a:ea typeface="+mj-ea"/>
                </a:rPr>
                <a:t>17</a:t>
              </a:r>
              <a:r>
                <a:rPr lang="en" altLang="ja-JP" sz="550" dirty="0">
                  <a:latin typeface="+mj-ea"/>
                  <a:ea typeface="+mj-ea"/>
                </a:rPr>
                <a:t>0g</a:t>
              </a:r>
            </a:p>
            <a:p>
              <a:r>
                <a:rPr lang="en-US" altLang="ja-JP" sz="550" dirty="0">
                  <a:latin typeface="+mj-ea"/>
                  <a:ea typeface="+mj-ea"/>
                </a:rPr>
                <a:t>32</a:t>
              </a:r>
              <a:r>
                <a:rPr lang="en" altLang="ja-JP" sz="550" dirty="0">
                  <a:latin typeface="+mj-ea"/>
                  <a:ea typeface="+mj-ea"/>
                </a:rPr>
                <a:t>0g</a:t>
              </a:r>
            </a:p>
          </p:txBody>
        </p:sp>
        <p:sp>
          <p:nvSpPr>
            <p:cNvPr id="129" name="正方形/長方形 128">
              <a:extLst>
                <a:ext uri="{FF2B5EF4-FFF2-40B4-BE49-F238E27FC236}">
                  <a16:creationId xmlns:a16="http://schemas.microsoft.com/office/drawing/2014/main" id="{87DC0669-F4D0-F948-A8C3-BBA958E4CC12}"/>
                </a:ext>
              </a:extLst>
            </p:cNvPr>
            <p:cNvSpPr/>
            <p:nvPr/>
          </p:nvSpPr>
          <p:spPr>
            <a:xfrm>
              <a:off x="9872294" y="6587730"/>
              <a:ext cx="5802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¥3,520</a:t>
              </a:r>
            </a:p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¥5,060</a:t>
              </a:r>
            </a:p>
          </p:txBody>
        </p:sp>
        <p:grpSp>
          <p:nvGrpSpPr>
            <p:cNvPr id="195" name="グループ化 194">
              <a:extLst>
                <a:ext uri="{FF2B5EF4-FFF2-40B4-BE49-F238E27FC236}">
                  <a16:creationId xmlns:a16="http://schemas.microsoft.com/office/drawing/2014/main" id="{6BFF6E5B-7089-5545-B303-1BB1D35CF6EE}"/>
                </a:ext>
              </a:extLst>
            </p:cNvPr>
            <p:cNvGrpSpPr/>
            <p:nvPr/>
          </p:nvGrpSpPr>
          <p:grpSpPr>
            <a:xfrm>
              <a:off x="9741075" y="6845578"/>
              <a:ext cx="711429" cy="176972"/>
              <a:chOff x="9741075" y="6837112"/>
              <a:chExt cx="711429" cy="176972"/>
            </a:xfrm>
          </p:grpSpPr>
          <p:sp>
            <p:nvSpPr>
              <p:cNvPr id="130" name="正方形/長方形 129">
                <a:extLst>
                  <a:ext uri="{FF2B5EF4-FFF2-40B4-BE49-F238E27FC236}">
                    <a16:creationId xmlns:a16="http://schemas.microsoft.com/office/drawing/2014/main" id="{724CC845-5438-8244-B480-D3A41D3F8ED3}"/>
                  </a:ext>
                </a:extLst>
              </p:cNvPr>
              <p:cNvSpPr/>
              <p:nvPr/>
            </p:nvSpPr>
            <p:spPr>
              <a:xfrm>
                <a:off x="9741075" y="6837112"/>
                <a:ext cx="580210" cy="1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1</a:t>
                </a:r>
                <a:r>
                  <a:rPr lang="en" altLang="ja-JP" sz="550" dirty="0">
                    <a:latin typeface="+mj-ea"/>
                    <a:ea typeface="+mj-ea"/>
                  </a:rPr>
                  <a:t>50g</a:t>
                </a:r>
              </a:p>
            </p:txBody>
          </p:sp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81A18946-6EF4-DF47-985A-AB0DE602A8EE}"/>
                  </a:ext>
                </a:extLst>
              </p:cNvPr>
              <p:cNvSpPr/>
              <p:nvPr/>
            </p:nvSpPr>
            <p:spPr>
              <a:xfrm>
                <a:off x="9872294" y="6837112"/>
                <a:ext cx="580210" cy="1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¥4,730</a:t>
                </a:r>
              </a:p>
            </p:txBody>
          </p:sp>
        </p:grpSp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75EEB525-236E-8B45-9355-AB74DB00F6FC}"/>
                </a:ext>
              </a:extLst>
            </p:cNvPr>
            <p:cNvGrpSpPr/>
            <p:nvPr/>
          </p:nvGrpSpPr>
          <p:grpSpPr>
            <a:xfrm>
              <a:off x="9741075" y="7053658"/>
              <a:ext cx="711429" cy="176972"/>
              <a:chOff x="9741075" y="7032493"/>
              <a:chExt cx="711429" cy="176972"/>
            </a:xfrm>
          </p:grpSpPr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06E2677C-C14E-2C4A-9A0E-45BA74ABEAF0}"/>
                  </a:ext>
                </a:extLst>
              </p:cNvPr>
              <p:cNvSpPr/>
              <p:nvPr/>
            </p:nvSpPr>
            <p:spPr>
              <a:xfrm>
                <a:off x="9741075" y="7032493"/>
                <a:ext cx="580210" cy="1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1</a:t>
                </a:r>
                <a:r>
                  <a:rPr lang="en" altLang="ja-JP" sz="550" dirty="0">
                    <a:latin typeface="+mj-ea"/>
                    <a:ea typeface="+mj-ea"/>
                  </a:rPr>
                  <a:t>50g</a:t>
                </a:r>
              </a:p>
            </p:txBody>
          </p:sp>
          <p:sp>
            <p:nvSpPr>
              <p:cNvPr id="133" name="正方形/長方形 132">
                <a:extLst>
                  <a:ext uri="{FF2B5EF4-FFF2-40B4-BE49-F238E27FC236}">
                    <a16:creationId xmlns:a16="http://schemas.microsoft.com/office/drawing/2014/main" id="{8D162FB9-9A57-044F-B946-0A33E4D3FA46}"/>
                  </a:ext>
                </a:extLst>
              </p:cNvPr>
              <p:cNvSpPr/>
              <p:nvPr/>
            </p:nvSpPr>
            <p:spPr>
              <a:xfrm>
                <a:off x="9872294" y="7032493"/>
                <a:ext cx="580210" cy="17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¥5,500</a:t>
                </a:r>
              </a:p>
            </p:txBody>
          </p:sp>
        </p:grpSp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021F24DB-1CBD-1144-A177-7D709147A527}"/>
                </a:ext>
              </a:extLst>
            </p:cNvPr>
            <p:cNvGrpSpPr/>
            <p:nvPr/>
          </p:nvGrpSpPr>
          <p:grpSpPr>
            <a:xfrm>
              <a:off x="7232067" y="6836941"/>
              <a:ext cx="937197" cy="200055"/>
              <a:chOff x="3816176" y="5837619"/>
              <a:chExt cx="937197" cy="200055"/>
            </a:xfrm>
          </p:grpSpPr>
          <p:pic>
            <p:nvPicPr>
              <p:cNvPr id="172" name="図 171">
                <a:extLst>
                  <a:ext uri="{FF2B5EF4-FFF2-40B4-BE49-F238E27FC236}">
                    <a16:creationId xmlns:a16="http://schemas.microsoft.com/office/drawing/2014/main" id="{C1F1BEF1-8E8A-F446-9F65-F39AB5241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7733" y="5867146"/>
                <a:ext cx="673100" cy="127000"/>
              </a:xfrm>
              <a:prstGeom prst="rect">
                <a:avLst/>
              </a:prstGeom>
            </p:spPr>
          </p:pic>
          <p:sp>
            <p:nvSpPr>
              <p:cNvPr id="173" name="正方形/長方形 172">
                <a:extLst>
                  <a:ext uri="{FF2B5EF4-FFF2-40B4-BE49-F238E27FC236}">
                    <a16:creationId xmlns:a16="http://schemas.microsoft.com/office/drawing/2014/main" id="{415EDDC1-A8C5-2F42-A110-5F929437A997}"/>
                  </a:ext>
                </a:extLst>
              </p:cNvPr>
              <p:cNvSpPr/>
              <p:nvPr/>
            </p:nvSpPr>
            <p:spPr>
              <a:xfrm>
                <a:off x="3816176" y="5837619"/>
                <a:ext cx="937197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680" spc="-200">
                    <a:solidFill>
                      <a:schemeClr val="bg1"/>
                    </a:solidFill>
                    <a:effectLst>
                      <a:glow>
                        <a:schemeClr val="bg1"/>
                      </a:glow>
                    </a:effectLst>
                    <a:latin typeface="Yu Mincho" panose="02020400000000000000" pitchFamily="18" charset="-128"/>
                    <a:ea typeface="Yu Mincho" panose="02020400000000000000" pitchFamily="18" charset="-128"/>
                  </a:rPr>
                  <a:t>ヘアニュートリエント</a:t>
                </a:r>
                <a:endParaRPr lang="ja-JP" altLang="en-US" sz="680" spc="-200">
                  <a:solidFill>
                    <a:schemeClr val="bg1"/>
                  </a:solidFill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6BE83923-69BE-7044-8D20-7FBD9CE1E5E6}"/>
                </a:ext>
              </a:extLst>
            </p:cNvPr>
            <p:cNvGrpSpPr/>
            <p:nvPr/>
          </p:nvGrpSpPr>
          <p:grpSpPr>
            <a:xfrm>
              <a:off x="7233818" y="5599159"/>
              <a:ext cx="937197" cy="200055"/>
              <a:chOff x="3817722" y="5837619"/>
              <a:chExt cx="937197" cy="200055"/>
            </a:xfrm>
          </p:grpSpPr>
          <p:pic>
            <p:nvPicPr>
              <p:cNvPr id="182" name="図 181">
                <a:extLst>
                  <a:ext uri="{FF2B5EF4-FFF2-40B4-BE49-F238E27FC236}">
                    <a16:creationId xmlns:a16="http://schemas.microsoft.com/office/drawing/2014/main" id="{535A2B7C-AAEF-9A4B-A9DF-72C13ED86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7733" y="5867146"/>
                <a:ext cx="673100" cy="127000"/>
              </a:xfrm>
              <a:prstGeom prst="rect">
                <a:avLst/>
              </a:prstGeom>
            </p:spPr>
          </p:pic>
          <p:sp>
            <p:nvSpPr>
              <p:cNvPr id="183" name="正方形/長方形 182">
                <a:extLst>
                  <a:ext uri="{FF2B5EF4-FFF2-40B4-BE49-F238E27FC236}">
                    <a16:creationId xmlns:a16="http://schemas.microsoft.com/office/drawing/2014/main" id="{7E36C026-0E5C-1348-BE8E-D8EA93E0C013}"/>
                  </a:ext>
                </a:extLst>
              </p:cNvPr>
              <p:cNvSpPr/>
              <p:nvPr/>
            </p:nvSpPr>
            <p:spPr>
              <a:xfrm>
                <a:off x="3817722" y="5837619"/>
                <a:ext cx="937197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spc="-180">
                    <a:solidFill>
                      <a:schemeClr val="bg1"/>
                    </a:solidFill>
                    <a:effectLst>
                      <a:glow>
                        <a:schemeClr val="bg1"/>
                      </a:glow>
                    </a:effectLst>
                    <a:latin typeface="Yu Mincho" panose="02020400000000000000" pitchFamily="18" charset="-128"/>
                    <a:ea typeface="Yu Mincho" panose="02020400000000000000" pitchFamily="18" charset="-128"/>
                  </a:rPr>
                  <a:t>ヘアトリートメント</a:t>
                </a:r>
                <a:endParaRPr lang="ja-JP" altLang="en-US" sz="700" spc="-180">
                  <a:solidFill>
                    <a:schemeClr val="bg1"/>
                  </a:solidFill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BDC92043-2CA4-D145-8BB5-55FE89B2620E}"/>
                </a:ext>
              </a:extLst>
            </p:cNvPr>
            <p:cNvCxnSpPr>
              <a:cxnSpLocks/>
            </p:cNvCxnSpPr>
            <p:nvPr/>
          </p:nvCxnSpPr>
          <p:spPr>
            <a:xfrm>
              <a:off x="7398824" y="5948931"/>
              <a:ext cx="296664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417A8F38-FDAE-2146-AD4A-F320D0B92532}"/>
                </a:ext>
              </a:extLst>
            </p:cNvPr>
            <p:cNvCxnSpPr>
              <a:cxnSpLocks/>
            </p:cNvCxnSpPr>
            <p:nvPr/>
          </p:nvCxnSpPr>
          <p:spPr>
            <a:xfrm>
              <a:off x="7398824" y="6283363"/>
              <a:ext cx="296664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>
              <a:extLst>
                <a:ext uri="{FF2B5EF4-FFF2-40B4-BE49-F238E27FC236}">
                  <a16:creationId xmlns:a16="http://schemas.microsoft.com/office/drawing/2014/main" id="{8778A3D1-FB8D-9A44-8522-8E8132993779}"/>
                </a:ext>
              </a:extLst>
            </p:cNvPr>
            <p:cNvCxnSpPr>
              <a:cxnSpLocks/>
            </p:cNvCxnSpPr>
            <p:nvPr/>
          </p:nvCxnSpPr>
          <p:spPr>
            <a:xfrm>
              <a:off x="7398824" y="6596628"/>
              <a:ext cx="296664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" name="グループ化 189">
              <a:extLst>
                <a:ext uri="{FF2B5EF4-FFF2-40B4-BE49-F238E27FC236}">
                  <a16:creationId xmlns:a16="http://schemas.microsoft.com/office/drawing/2014/main" id="{3CBF7FE0-F393-4E4E-A6E5-6EE6FBBB0779}"/>
                </a:ext>
              </a:extLst>
            </p:cNvPr>
            <p:cNvGrpSpPr/>
            <p:nvPr/>
          </p:nvGrpSpPr>
          <p:grpSpPr>
            <a:xfrm>
              <a:off x="7229585" y="6619528"/>
              <a:ext cx="937197" cy="200055"/>
              <a:chOff x="3813489" y="5837619"/>
              <a:chExt cx="937197" cy="200055"/>
            </a:xfrm>
          </p:grpSpPr>
          <p:pic>
            <p:nvPicPr>
              <p:cNvPr id="191" name="図 190">
                <a:extLst>
                  <a:ext uri="{FF2B5EF4-FFF2-40B4-BE49-F238E27FC236}">
                    <a16:creationId xmlns:a16="http://schemas.microsoft.com/office/drawing/2014/main" id="{20D3ECAE-F895-7843-9AD1-852EC5E7E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7733" y="5867146"/>
                <a:ext cx="673100" cy="127000"/>
              </a:xfrm>
              <a:prstGeom prst="rect">
                <a:avLst/>
              </a:prstGeom>
            </p:spPr>
          </p:pic>
          <p:sp>
            <p:nvSpPr>
              <p:cNvPr id="192" name="正方形/長方形 191">
                <a:extLst>
                  <a:ext uri="{FF2B5EF4-FFF2-40B4-BE49-F238E27FC236}">
                    <a16:creationId xmlns:a16="http://schemas.microsoft.com/office/drawing/2014/main" id="{7AA00631-844C-D34F-8019-3AD29DAB00B8}"/>
                  </a:ext>
                </a:extLst>
              </p:cNvPr>
              <p:cNvSpPr/>
              <p:nvPr/>
            </p:nvSpPr>
            <p:spPr>
              <a:xfrm>
                <a:off x="3813489" y="5837619"/>
                <a:ext cx="937197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680" spc="-150">
                    <a:solidFill>
                      <a:schemeClr val="bg1"/>
                    </a:solidFill>
                    <a:effectLst>
                      <a:glow>
                        <a:schemeClr val="bg1"/>
                      </a:glow>
                    </a:effectLst>
                    <a:latin typeface="Yu Mincho" panose="02020400000000000000" pitchFamily="18" charset="-128"/>
                    <a:ea typeface="Yu Mincho" panose="02020400000000000000" pitchFamily="18" charset="-128"/>
                  </a:rPr>
                  <a:t>フォーミングマスク</a:t>
                </a:r>
                <a:endParaRPr lang="ja-JP" altLang="en-US" sz="680" spc="-150">
                  <a:solidFill>
                    <a:schemeClr val="bg1"/>
                  </a:solidFill>
                  <a:latin typeface="Yu Mincho" panose="02020400000000000000" pitchFamily="18" charset="-128"/>
                  <a:ea typeface="Yu Mincho" panose="02020400000000000000" pitchFamily="18" charset="-128"/>
                </a:endParaRPr>
              </a:p>
            </p:txBody>
          </p:sp>
        </p:grpSp>
        <p:cxnSp>
          <p:nvCxnSpPr>
            <p:cNvPr id="193" name="直線コネクタ 192">
              <a:extLst>
                <a:ext uri="{FF2B5EF4-FFF2-40B4-BE49-F238E27FC236}">
                  <a16:creationId xmlns:a16="http://schemas.microsoft.com/office/drawing/2014/main" id="{C9D3A114-8F11-1143-A962-9A2B1C5D5BCD}"/>
                </a:ext>
              </a:extLst>
            </p:cNvPr>
            <p:cNvCxnSpPr>
              <a:cxnSpLocks/>
            </p:cNvCxnSpPr>
            <p:nvPr/>
          </p:nvCxnSpPr>
          <p:spPr>
            <a:xfrm>
              <a:off x="7398824" y="6820995"/>
              <a:ext cx="296664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196B2EA0-A3E7-6540-B2BF-38E3CFB5FC41}"/>
                </a:ext>
              </a:extLst>
            </p:cNvPr>
            <p:cNvCxnSpPr>
              <a:cxnSpLocks/>
            </p:cNvCxnSpPr>
            <p:nvPr/>
          </p:nvCxnSpPr>
          <p:spPr>
            <a:xfrm>
              <a:off x="7398824" y="7032662"/>
              <a:ext cx="296664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50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 descr="図形&#10;&#10;低い精度で自動的に生成された説明">
            <a:extLst>
              <a:ext uri="{FF2B5EF4-FFF2-40B4-BE49-F238E27FC236}">
                <a16:creationId xmlns:a16="http://schemas.microsoft.com/office/drawing/2014/main" id="{32076EF7-DE11-E146-B507-2D8F838B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13" y="0"/>
            <a:ext cx="3619500" cy="7556500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480BFE3-D60B-C04F-A24E-4B43478DD242}"/>
              </a:ext>
            </a:extLst>
          </p:cNvPr>
          <p:cNvGrpSpPr/>
          <p:nvPr/>
        </p:nvGrpSpPr>
        <p:grpSpPr>
          <a:xfrm>
            <a:off x="651312" y="476018"/>
            <a:ext cx="6580131" cy="1818448"/>
            <a:chOff x="651312" y="564116"/>
            <a:chExt cx="6580131" cy="181844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00BC292-4CF9-9F43-8FB6-BFBC951F42DF}"/>
                </a:ext>
              </a:extLst>
            </p:cNvPr>
            <p:cNvGrpSpPr/>
            <p:nvPr/>
          </p:nvGrpSpPr>
          <p:grpSpPr>
            <a:xfrm>
              <a:off x="1782814" y="564116"/>
              <a:ext cx="4317126" cy="343301"/>
              <a:chOff x="3540873" y="358666"/>
              <a:chExt cx="4317126" cy="343301"/>
            </a:xfrm>
          </p:grpSpPr>
          <p:pic>
            <p:nvPicPr>
              <p:cNvPr id="7" name="図 6" descr="ロゴ が含まれている画像&#10;&#10;自動的に生成された説明">
                <a:extLst>
                  <a:ext uri="{FF2B5EF4-FFF2-40B4-BE49-F238E27FC236}">
                    <a16:creationId xmlns:a16="http://schemas.microsoft.com/office/drawing/2014/main" id="{EF741CC4-0226-9541-B9A1-551946BF4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0873" y="358666"/>
                <a:ext cx="1041400" cy="342900"/>
              </a:xfrm>
              <a:prstGeom prst="rect">
                <a:avLst/>
              </a:prstGeom>
            </p:spPr>
          </p:pic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F995DA3-B583-FA48-9DCA-5F5829FEA781}"/>
                  </a:ext>
                </a:extLst>
              </p:cNvPr>
              <p:cNvSpPr/>
              <p:nvPr/>
            </p:nvSpPr>
            <p:spPr>
              <a:xfrm>
                <a:off x="4666100" y="378802"/>
                <a:ext cx="319189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500" b="1" spc="300" dirty="0">
                    <a:solidFill>
                      <a:srgbClr val="00A2A7"/>
                    </a:solidFill>
                    <a:effectLst>
                      <a:glow rad="1905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2022</a:t>
                </a:r>
                <a:r>
                  <a:rPr lang="ja-JP" altLang="en-US" sz="1500" b="1" spc="300">
                    <a:solidFill>
                      <a:srgbClr val="00A2A7"/>
                    </a:solidFill>
                    <a:effectLst>
                      <a:glow rad="1905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夏 </a:t>
                </a:r>
                <a:r>
                  <a:rPr lang="ja-JP" altLang="en-US" sz="1500" b="1">
                    <a:solidFill>
                      <a:srgbClr val="00A2A7"/>
                    </a:solidFill>
                    <a:effectLst>
                      <a:glow rad="1905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シーズンプロモーション</a:t>
                </a: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572AC36-66BB-4A4A-8BA6-C29929270B4D}"/>
                </a:ext>
              </a:extLst>
            </p:cNvPr>
            <p:cNvGrpSpPr/>
            <p:nvPr/>
          </p:nvGrpSpPr>
          <p:grpSpPr>
            <a:xfrm>
              <a:off x="651312" y="1030206"/>
              <a:ext cx="6580131" cy="1352358"/>
              <a:chOff x="1698682" y="1980700"/>
              <a:chExt cx="6580131" cy="1352358"/>
            </a:xfrm>
          </p:grpSpPr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E9E8DBC5-4A8D-A040-856D-CF77929769E1}"/>
                  </a:ext>
                </a:extLst>
              </p:cNvPr>
              <p:cNvSpPr/>
              <p:nvPr/>
            </p:nvSpPr>
            <p:spPr>
              <a:xfrm>
                <a:off x="1698682" y="1980700"/>
                <a:ext cx="6580131" cy="1352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ja-JP" altLang="en-US" sz="3500" b="1">
                    <a:solidFill>
                      <a:srgbClr val="0091A5"/>
                    </a:solidFill>
                    <a:effectLst>
                      <a:glow rad="2286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微粒子汚れ</a:t>
                </a:r>
                <a:r>
                  <a:rPr lang="en-US" altLang="ja-JP" sz="3500" b="1" dirty="0">
                    <a:solidFill>
                      <a:srgbClr val="0091A5"/>
                    </a:solidFill>
                    <a:effectLst>
                      <a:glow rad="2286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 </a:t>
                </a:r>
                <a:r>
                  <a:rPr lang="ja-JP" altLang="en-US" sz="3500" b="1">
                    <a:solidFill>
                      <a:srgbClr val="0091A5"/>
                    </a:solidFill>
                    <a:effectLst>
                      <a:glow rad="2286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除去</a:t>
                </a:r>
                <a:r>
                  <a:rPr lang="ja-JP" altLang="en-US" sz="2700" b="1">
                    <a:solidFill>
                      <a:srgbClr val="0091A5"/>
                    </a:solidFill>
                    <a:effectLst>
                      <a:glow rad="2286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による</a:t>
                </a:r>
                <a:r>
                  <a:rPr lang="ja-JP" altLang="en-US" sz="3500" b="1">
                    <a:solidFill>
                      <a:srgbClr val="0091A5"/>
                    </a:solidFill>
                    <a:effectLst>
                      <a:glow rad="2286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新習慣</a:t>
                </a:r>
                <a:r>
                  <a:rPr lang="ja-JP" altLang="en-US" sz="2700" b="1">
                    <a:solidFill>
                      <a:srgbClr val="0091A5"/>
                    </a:solidFill>
                    <a:effectLst>
                      <a:glow rad="2286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で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en-US" sz="3500" b="1">
                    <a:solidFill>
                      <a:srgbClr val="0091A5"/>
                    </a:solidFill>
                    <a:effectLst>
                      <a:glow rad="2286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夏の髪</a:t>
                </a:r>
                <a:r>
                  <a:rPr lang="ja-JP" altLang="en-US" sz="2700" b="1">
                    <a:solidFill>
                      <a:srgbClr val="0091A5"/>
                    </a:solidFill>
                    <a:effectLst>
                      <a:glow rad="2286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と</a:t>
                </a:r>
                <a:r>
                  <a:rPr lang="ja-JP" altLang="en-US" sz="3500" b="1">
                    <a:solidFill>
                      <a:srgbClr val="0091A5"/>
                    </a:solidFill>
                    <a:effectLst>
                      <a:glow rad="2286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地肌</a:t>
                </a:r>
                <a:r>
                  <a:rPr lang="ja-JP" altLang="en-US" sz="2700" b="1">
                    <a:solidFill>
                      <a:srgbClr val="0091A5"/>
                    </a:solidFill>
                    <a:effectLst>
                      <a:glow rad="2286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を</a:t>
                </a:r>
                <a:r>
                  <a:rPr lang="ja-JP" altLang="en-US" sz="3500" b="1">
                    <a:solidFill>
                      <a:srgbClr val="0091A5"/>
                    </a:solidFill>
                    <a:effectLst>
                      <a:glow rad="228600"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美しく</a:t>
                </a:r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01F765DE-0DC6-7A4B-B490-58D8A84DCFD5}"/>
                  </a:ext>
                </a:extLst>
              </p:cNvPr>
              <p:cNvSpPr/>
              <p:nvPr/>
            </p:nvSpPr>
            <p:spPr>
              <a:xfrm>
                <a:off x="3851176" y="2009433"/>
                <a:ext cx="3834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500" baseline="30000" dirty="0">
                    <a:solidFill>
                      <a:srgbClr val="0091A5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※1</a:t>
                </a:r>
                <a:endParaRPr lang="ja-JP" altLang="en-US" sz="1500">
                  <a:solidFill>
                    <a:srgbClr val="0091A5"/>
                  </a:solidFill>
                </a:endParaRPr>
              </a:p>
            </p:txBody>
          </p:sp>
        </p:grpSp>
      </p:grpSp>
      <p:pic>
        <p:nvPicPr>
          <p:cNvPr id="13" name="図 12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F0A1955B-D8C5-1049-AE1A-6F877CE0C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34" y="2253295"/>
            <a:ext cx="4076700" cy="5080000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DCF4AFC7-031C-8448-ADAF-FBFC5F14D3F1}"/>
              </a:ext>
            </a:extLst>
          </p:cNvPr>
          <p:cNvGrpSpPr/>
          <p:nvPr/>
        </p:nvGrpSpPr>
        <p:grpSpPr>
          <a:xfrm>
            <a:off x="2450751" y="2526659"/>
            <a:ext cx="4196418" cy="1139381"/>
            <a:chOff x="2793651" y="2463159"/>
            <a:chExt cx="4196418" cy="1139381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1DD1ACBF-E50C-0646-A2AD-8DF6EC088416}"/>
                </a:ext>
              </a:extLst>
            </p:cNvPr>
            <p:cNvGrpSpPr/>
            <p:nvPr/>
          </p:nvGrpSpPr>
          <p:grpSpPr>
            <a:xfrm>
              <a:off x="2795108" y="3092458"/>
              <a:ext cx="4184304" cy="510082"/>
              <a:chOff x="2795108" y="3092458"/>
              <a:chExt cx="4184304" cy="510082"/>
            </a:xfrm>
          </p:grpSpPr>
          <p:pic>
            <p:nvPicPr>
              <p:cNvPr id="23" name="図 22" descr="図形, 四角形&#10;&#10;自動的に生成された説明">
                <a:extLst>
                  <a:ext uri="{FF2B5EF4-FFF2-40B4-BE49-F238E27FC236}">
                    <a16:creationId xmlns:a16="http://schemas.microsoft.com/office/drawing/2014/main" id="{D1DB3052-1829-0B4F-8443-5C2B003642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1012" y="3092458"/>
                <a:ext cx="2438400" cy="215900"/>
              </a:xfrm>
              <a:prstGeom prst="rect">
                <a:avLst/>
              </a:prstGeom>
            </p:spPr>
          </p:pic>
          <p:pic>
            <p:nvPicPr>
              <p:cNvPr id="24" name="図 23" descr="挿絵, 時計, 記号 が含まれている画像&#10;&#10;自動的に生成された説明">
                <a:extLst>
                  <a:ext uri="{FF2B5EF4-FFF2-40B4-BE49-F238E27FC236}">
                    <a16:creationId xmlns:a16="http://schemas.microsoft.com/office/drawing/2014/main" id="{9745A22D-8582-1441-BCEF-DCD6256D9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6251" y="3092458"/>
                <a:ext cx="1879600" cy="215900"/>
              </a:xfrm>
              <a:prstGeom prst="rect">
                <a:avLst/>
              </a:prstGeom>
            </p:spPr>
          </p:pic>
          <p:pic>
            <p:nvPicPr>
              <p:cNvPr id="25" name="図 24" descr="図形, 四角形&#10;&#10;自動的に生成された説明">
                <a:extLst>
                  <a:ext uri="{FF2B5EF4-FFF2-40B4-BE49-F238E27FC236}">
                    <a16:creationId xmlns:a16="http://schemas.microsoft.com/office/drawing/2014/main" id="{BAC92176-53A9-C247-9209-B49CB151D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8216" y="3302437"/>
                <a:ext cx="4152900" cy="279400"/>
              </a:xfrm>
              <a:prstGeom prst="rect">
                <a:avLst/>
              </a:prstGeom>
            </p:spPr>
          </p:pic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D7BD6703-1EC1-FA4D-86B6-F5C8FFE82AFD}"/>
                  </a:ext>
                </a:extLst>
              </p:cNvPr>
              <p:cNvSpPr/>
              <p:nvPr/>
            </p:nvSpPr>
            <p:spPr>
              <a:xfrm>
                <a:off x="2795108" y="3325541"/>
                <a:ext cx="28520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200" b="1">
                    <a:solidFill>
                      <a:srgbClr val="639835"/>
                    </a:solidFill>
                    <a:effectLst>
                      <a:glow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微粒子汚れを除去し、ツヤのある髪へ </a:t>
                </a: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B46497A-D5E6-E94F-9BC6-4D5589E8D1AA}"/>
                  </a:ext>
                </a:extLst>
              </p:cNvPr>
              <p:cNvSpPr/>
              <p:nvPr/>
            </p:nvSpPr>
            <p:spPr>
              <a:xfrm>
                <a:off x="4661403" y="3105718"/>
                <a:ext cx="2020105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900"/>
                  <a:t>エクスシールド  クリアジェル</a:t>
                </a:r>
                <a:r>
                  <a:rPr lang="en-US" altLang="ja-JP" sz="900" dirty="0"/>
                  <a:t>  </a:t>
                </a:r>
                <a:r>
                  <a:rPr lang="en-US" altLang="ja-JP" sz="900" spc="100" dirty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5</a:t>
                </a:r>
                <a:r>
                  <a:rPr lang="ja-JP" altLang="en-US" sz="900" spc="100">
                    <a:latin typeface="Yu Gothic" panose="020B0400000000000000" pitchFamily="34" charset="-128"/>
                    <a:ea typeface="Yu Gothic" panose="020B0400000000000000" pitchFamily="34" charset="-128"/>
                  </a:rPr>
                  <a:t>0g</a:t>
                </a: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398F1C9-4BAB-9A48-B2ED-A7BD6B7B6242}"/>
                  </a:ext>
                </a:extLst>
              </p:cNvPr>
              <p:cNvSpPr/>
              <p:nvPr/>
            </p:nvSpPr>
            <p:spPr>
              <a:xfrm>
                <a:off x="5454922" y="3348141"/>
                <a:ext cx="151836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800"/>
                  <a:t>＊シャンプー前に使用します</a:t>
                </a:r>
                <a:endParaRPr lang="ja-JP" altLang="en-US" sz="800" spc="100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7280514E-9F1E-404F-B1E5-08218BD254F4}"/>
                </a:ext>
              </a:extLst>
            </p:cNvPr>
            <p:cNvGrpSpPr/>
            <p:nvPr/>
          </p:nvGrpSpPr>
          <p:grpSpPr>
            <a:xfrm>
              <a:off x="2793651" y="2463159"/>
              <a:ext cx="4196418" cy="506309"/>
              <a:chOff x="768392" y="2949225"/>
              <a:chExt cx="4196418" cy="506309"/>
            </a:xfrm>
          </p:grpSpPr>
          <p:pic>
            <p:nvPicPr>
              <p:cNvPr id="37" name="図 36" descr="図形, 四角形&#10;&#10;自動的に生成された説明">
                <a:extLst>
                  <a:ext uri="{FF2B5EF4-FFF2-40B4-BE49-F238E27FC236}">
                    <a16:creationId xmlns:a16="http://schemas.microsoft.com/office/drawing/2014/main" id="{FBE00CBC-D9B7-9A40-8682-D65E5707F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0957" y="2949225"/>
                <a:ext cx="2374900" cy="215900"/>
              </a:xfrm>
              <a:prstGeom prst="rect">
                <a:avLst/>
              </a:prstGeom>
            </p:spPr>
          </p:pic>
          <p:pic>
            <p:nvPicPr>
              <p:cNvPr id="38" name="図 37" descr="図形, 四角形&#10;&#10;自動的に生成された説明">
                <a:extLst>
                  <a:ext uri="{FF2B5EF4-FFF2-40B4-BE49-F238E27FC236}">
                    <a16:creationId xmlns:a16="http://schemas.microsoft.com/office/drawing/2014/main" id="{9E4C9CAD-B158-0649-8CD0-BF90C087D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957" y="3165125"/>
                <a:ext cx="4152900" cy="279400"/>
              </a:xfrm>
              <a:prstGeom prst="rect">
                <a:avLst/>
              </a:prstGeom>
            </p:spPr>
          </p:pic>
          <p:pic>
            <p:nvPicPr>
              <p:cNvPr id="39" name="図 38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DA723AD-A2F1-CB4F-97EA-16133E599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2957" y="2949225"/>
                <a:ext cx="1892300" cy="215900"/>
              </a:xfrm>
              <a:prstGeom prst="rect">
                <a:avLst/>
              </a:prstGeom>
            </p:spPr>
          </p:pic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3FC7590-B7FD-B34E-A368-31D6AD3B2A05}"/>
                  </a:ext>
                </a:extLst>
              </p:cNvPr>
              <p:cNvSpPr/>
              <p:nvPr/>
            </p:nvSpPr>
            <p:spPr>
              <a:xfrm>
                <a:off x="2670592" y="2958577"/>
                <a:ext cx="229421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900"/>
                  <a:t>エイジングスパ</a:t>
                </a:r>
                <a:r>
                  <a:rPr lang="en-US" altLang="ja-JP" sz="900" dirty="0"/>
                  <a:t> </a:t>
                </a:r>
                <a:r>
                  <a:rPr lang="ja-JP" altLang="en-US" sz="900" baseline="30000"/>
                  <a:t>※</a:t>
                </a:r>
                <a:r>
                  <a:rPr lang="en-US" altLang="ja-JP" sz="900" baseline="30000" dirty="0"/>
                  <a:t> </a:t>
                </a:r>
                <a:r>
                  <a:rPr lang="ja-JP" altLang="en-US" sz="900" baseline="30000"/>
                  <a:t>2</a:t>
                </a:r>
                <a:r>
                  <a:rPr lang="ja-JP" altLang="en-US" sz="900"/>
                  <a:t>  クリアフォーム</a:t>
                </a:r>
                <a:r>
                  <a:rPr lang="en-US" altLang="ja-JP" sz="900" dirty="0"/>
                  <a:t>  </a:t>
                </a:r>
                <a:r>
                  <a:rPr lang="ja-JP" altLang="en-US" sz="900" spc="100">
                    <a:latin typeface="Yu Gothic" panose="020B0400000000000000" pitchFamily="34" charset="-128"/>
                    <a:ea typeface="Yu Gothic" panose="020B0400000000000000" pitchFamily="34" charset="-128"/>
                  </a:rPr>
                  <a:t>80g</a:t>
                </a:r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B59E30B8-2673-7843-9325-F9DD4E279A13}"/>
                  </a:ext>
                </a:extLst>
              </p:cNvPr>
              <p:cNvSpPr/>
              <p:nvPr/>
            </p:nvSpPr>
            <p:spPr>
              <a:xfrm>
                <a:off x="768392" y="3178535"/>
                <a:ext cx="418576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200" b="1">
                    <a:solidFill>
                      <a:srgbClr val="00A2A7"/>
                    </a:solidFill>
                    <a:effectLst>
                      <a:glow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やわらかで健やかな地肌を保ち、ふんわり立ち上がる髪へ</a:t>
                </a:r>
              </a:p>
            </p:txBody>
          </p:sp>
        </p:grp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4A4C7052-D060-B042-BFB5-E073BB06BEB9}"/>
              </a:ext>
            </a:extLst>
          </p:cNvPr>
          <p:cNvGrpSpPr/>
          <p:nvPr/>
        </p:nvGrpSpPr>
        <p:grpSpPr>
          <a:xfrm>
            <a:off x="2470008" y="3814472"/>
            <a:ext cx="2161823" cy="945269"/>
            <a:chOff x="2454489" y="3894610"/>
            <a:chExt cx="2161823" cy="945269"/>
          </a:xfrm>
        </p:grpSpPr>
        <p:pic>
          <p:nvPicPr>
            <p:cNvPr id="15" name="図 14" descr="図形, 四角形&#10;&#10;自動的に生成された説明">
              <a:extLst>
                <a:ext uri="{FF2B5EF4-FFF2-40B4-BE49-F238E27FC236}">
                  <a16:creationId xmlns:a16="http://schemas.microsoft.com/office/drawing/2014/main" id="{89FBE290-E5CF-3948-97C0-589B1E5EA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63800" y="3894610"/>
              <a:ext cx="2132416" cy="945269"/>
            </a:xfrm>
            <a:prstGeom prst="rect">
              <a:avLst/>
            </a:prstGeom>
          </p:spPr>
        </p:pic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7D8507AB-6A37-1147-A941-60BF6FD527D5}"/>
                </a:ext>
              </a:extLst>
            </p:cNvPr>
            <p:cNvSpPr/>
            <p:nvPr/>
          </p:nvSpPr>
          <p:spPr>
            <a:xfrm>
              <a:off x="2454489" y="3939170"/>
              <a:ext cx="2161823" cy="689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ja-JP" altLang="en-US" sz="1100">
                  <a:solidFill>
                    <a:srgbClr val="0091A5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カウンセリングで</a:t>
              </a:r>
            </a:p>
            <a:p>
              <a:pPr>
                <a:lnSpc>
                  <a:spcPct val="120000"/>
                </a:lnSpc>
              </a:pPr>
              <a:r>
                <a:rPr lang="ja-JP" altLang="en-US" sz="1100">
                  <a:solidFill>
                    <a:srgbClr val="0091A5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お客さまの理想や悩みにあった</a:t>
              </a:r>
            </a:p>
            <a:p>
              <a:pPr>
                <a:lnSpc>
                  <a:spcPct val="120000"/>
                </a:lnSpc>
              </a:pPr>
              <a:r>
                <a:rPr lang="ja-JP" altLang="en-US" sz="1100">
                  <a:solidFill>
                    <a:srgbClr val="0091A5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アイテムをお選びします。</a:t>
              </a: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D09FEF7B-725D-A34D-9ABF-B63847566A85}"/>
              </a:ext>
            </a:extLst>
          </p:cNvPr>
          <p:cNvGrpSpPr/>
          <p:nvPr/>
        </p:nvGrpSpPr>
        <p:grpSpPr>
          <a:xfrm>
            <a:off x="4168027" y="4021662"/>
            <a:ext cx="2451100" cy="3328372"/>
            <a:chOff x="4341864" y="3912623"/>
            <a:chExt cx="2451100" cy="3328372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512A8B38-5550-C74C-BAB1-002EEDCC97D2}"/>
                </a:ext>
              </a:extLst>
            </p:cNvPr>
            <p:cNvGrpSpPr/>
            <p:nvPr/>
          </p:nvGrpSpPr>
          <p:grpSpPr>
            <a:xfrm>
              <a:off x="4341864" y="6923495"/>
              <a:ext cx="2451100" cy="317500"/>
              <a:chOff x="4341864" y="6923495"/>
              <a:chExt cx="2451100" cy="317500"/>
            </a:xfrm>
          </p:grpSpPr>
          <p:pic>
            <p:nvPicPr>
              <p:cNvPr id="47" name="図 46" descr="図形, 四角形&#10;&#10;自動的に生成された説明">
                <a:extLst>
                  <a:ext uri="{FF2B5EF4-FFF2-40B4-BE49-F238E27FC236}">
                    <a16:creationId xmlns:a16="http://schemas.microsoft.com/office/drawing/2014/main" id="{A25EFD2D-B105-0E4F-B5AE-64057FD98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1864" y="6923495"/>
                <a:ext cx="2451100" cy="317500"/>
              </a:xfrm>
              <a:prstGeom prst="rect">
                <a:avLst/>
              </a:prstGeom>
            </p:spPr>
          </p:pic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9F425EFE-2608-0C4E-8579-0F8E4A933EDA}"/>
                  </a:ext>
                </a:extLst>
              </p:cNvPr>
              <p:cNvSpPr/>
              <p:nvPr/>
            </p:nvSpPr>
            <p:spPr>
              <a:xfrm>
                <a:off x="4561600" y="6944949"/>
                <a:ext cx="207300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100" b="1" spc="200" dirty="0">
                    <a:solidFill>
                      <a:srgbClr val="00A2A7"/>
                    </a:solidFill>
                    <a:effectLst>
                      <a:glow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2022</a:t>
                </a:r>
                <a:r>
                  <a:rPr lang="ja-JP" altLang="en-US" sz="1100" b="1" spc="200">
                    <a:solidFill>
                      <a:srgbClr val="00A2A7"/>
                    </a:solidFill>
                    <a:effectLst>
                      <a:glow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夏限定  </a:t>
                </a:r>
                <a:r>
                  <a:rPr lang="ja-JP" altLang="en-US" sz="1100" b="1">
                    <a:solidFill>
                      <a:srgbClr val="00A2A7"/>
                    </a:solidFill>
                    <a:effectLst>
                      <a:glow>
                        <a:schemeClr val="bg1"/>
                      </a:glow>
                    </a:effectLst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サマーコフレ</a:t>
                </a:r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9E24F991-D6B4-4B4E-B189-5F334F579154}"/>
                </a:ext>
              </a:extLst>
            </p:cNvPr>
            <p:cNvGrpSpPr/>
            <p:nvPr/>
          </p:nvGrpSpPr>
          <p:grpSpPr>
            <a:xfrm>
              <a:off x="4645611" y="3912623"/>
              <a:ext cx="1889270" cy="3111500"/>
              <a:chOff x="3011815" y="2224087"/>
              <a:chExt cx="1889270" cy="3111500"/>
            </a:xfrm>
          </p:grpSpPr>
          <p:pic>
            <p:nvPicPr>
              <p:cNvPr id="50" name="図 49" descr="ビールの缶&#10;&#10;自動的に生成された説明">
                <a:extLst>
                  <a:ext uri="{FF2B5EF4-FFF2-40B4-BE49-F238E27FC236}">
                    <a16:creationId xmlns:a16="http://schemas.microsoft.com/office/drawing/2014/main" id="{70E7E8A8-5016-3346-9B06-59A120B16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11815" y="2914698"/>
                <a:ext cx="952500" cy="2413000"/>
              </a:xfrm>
              <a:prstGeom prst="rect">
                <a:avLst/>
              </a:prstGeom>
            </p:spPr>
          </p:pic>
          <p:pic>
            <p:nvPicPr>
              <p:cNvPr id="52" name="図 51" descr="カップに入った飲み物&#10;&#10;低い精度で自動的に生成された説明">
                <a:extLst>
                  <a:ext uri="{FF2B5EF4-FFF2-40B4-BE49-F238E27FC236}">
                    <a16:creationId xmlns:a16="http://schemas.microsoft.com/office/drawing/2014/main" id="{0A249574-6EEE-6A42-BBFD-FE06474D7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46985" y="2224087"/>
                <a:ext cx="1054100" cy="3111500"/>
              </a:xfrm>
              <a:prstGeom prst="rect">
                <a:avLst/>
              </a:prstGeom>
            </p:spPr>
          </p:pic>
        </p:grpSp>
      </p:grpSp>
      <p:pic>
        <p:nvPicPr>
          <p:cNvPr id="56" name="図 55">
            <a:extLst>
              <a:ext uri="{FF2B5EF4-FFF2-40B4-BE49-F238E27FC236}">
                <a16:creationId xmlns:a16="http://schemas.microsoft.com/office/drawing/2014/main" id="{F49F39F4-F60C-AB40-AC6B-A3904E979A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3677" y="3568577"/>
            <a:ext cx="88900" cy="1143000"/>
          </a:xfrm>
          <a:prstGeom prst="rect">
            <a:avLst/>
          </a:prstGeom>
        </p:spPr>
      </p:pic>
      <p:pic>
        <p:nvPicPr>
          <p:cNvPr id="58" name="図 57" descr="図形&#10;&#10;自動的に生成された説明">
            <a:extLst>
              <a:ext uri="{FF2B5EF4-FFF2-40B4-BE49-F238E27FC236}">
                <a16:creationId xmlns:a16="http://schemas.microsoft.com/office/drawing/2014/main" id="{3196737B-B701-2549-AC8C-3F8D3E620B9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67513" y="2931839"/>
            <a:ext cx="495300" cy="1574800"/>
          </a:xfrm>
          <a:prstGeom prst="rect">
            <a:avLst/>
          </a:prstGeom>
        </p:spPr>
      </p:pic>
      <p:pic>
        <p:nvPicPr>
          <p:cNvPr id="60" name="図 59" descr="テーブル, 座る, 冷蔵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0C717D3-2856-E241-8490-40778ED4A3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59613" y="0"/>
            <a:ext cx="3632200" cy="2616200"/>
          </a:xfrm>
          <a:prstGeom prst="rect">
            <a:avLst/>
          </a:prstGeom>
        </p:spPr>
      </p:pic>
      <p:pic>
        <p:nvPicPr>
          <p:cNvPr id="66" name="図 65" descr="図形&#10;&#10;自動的に生成された説明">
            <a:extLst>
              <a:ext uri="{FF2B5EF4-FFF2-40B4-BE49-F238E27FC236}">
                <a16:creationId xmlns:a16="http://schemas.microsoft.com/office/drawing/2014/main" id="{AD1949E5-87A3-6849-9FE6-97850A8B50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7492" y="2605079"/>
            <a:ext cx="3365500" cy="564458"/>
          </a:xfrm>
          <a:prstGeom prst="rect">
            <a:avLst/>
          </a:prstGeom>
        </p:spPr>
      </p:pic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7511900B-1293-C54B-9795-3B9DA90B758D}"/>
              </a:ext>
            </a:extLst>
          </p:cNvPr>
          <p:cNvSpPr/>
          <p:nvPr/>
        </p:nvSpPr>
        <p:spPr>
          <a:xfrm>
            <a:off x="7221684" y="7250493"/>
            <a:ext cx="3308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+mn-ea"/>
              </a:rPr>
              <a:t>※1 </a:t>
            </a:r>
            <a:r>
              <a:rPr lang="ja-JP" altLang="en-US" sz="600">
                <a:latin typeface="+mn-ea"/>
              </a:rPr>
              <a:t>大気中に浮遊するちり・ほこり・花粉などが髪に付着すること。</a:t>
            </a:r>
            <a:endParaRPr lang="en-US" altLang="ja-JP" sz="600" dirty="0">
              <a:latin typeface="+mn-ea"/>
            </a:endParaRPr>
          </a:p>
          <a:p>
            <a:r>
              <a:rPr lang="en-US" altLang="ja-JP" sz="600" dirty="0">
                <a:latin typeface="+mn-ea"/>
              </a:rPr>
              <a:t>※2 </a:t>
            </a:r>
            <a:r>
              <a:rPr lang="ja-JP" altLang="en-US" sz="600">
                <a:latin typeface="+mn-ea"/>
              </a:rPr>
              <a:t>エイジングスパとは、年齢に応じたお手入れのことです。　●価格は全て税込です。</a:t>
            </a:r>
          </a:p>
        </p:txBody>
      </p:sp>
      <p:grpSp>
        <p:nvGrpSpPr>
          <p:cNvPr id="290" name="グループ化 289">
            <a:extLst>
              <a:ext uri="{FF2B5EF4-FFF2-40B4-BE49-F238E27FC236}">
                <a16:creationId xmlns:a16="http://schemas.microsoft.com/office/drawing/2014/main" id="{347E0F82-641B-EF48-AA52-DBF5AFC04356}"/>
              </a:ext>
            </a:extLst>
          </p:cNvPr>
          <p:cNvGrpSpPr/>
          <p:nvPr/>
        </p:nvGrpSpPr>
        <p:grpSpPr>
          <a:xfrm>
            <a:off x="7105018" y="3167948"/>
            <a:ext cx="3582436" cy="736868"/>
            <a:chOff x="7105018" y="3120349"/>
            <a:chExt cx="3582436" cy="736868"/>
          </a:xfrm>
        </p:grpSpPr>
        <p:sp>
          <p:nvSpPr>
            <p:cNvPr id="285" name="正方形/長方形 284">
              <a:extLst>
                <a:ext uri="{FF2B5EF4-FFF2-40B4-BE49-F238E27FC236}">
                  <a16:creationId xmlns:a16="http://schemas.microsoft.com/office/drawing/2014/main" id="{B45F351B-A02B-B445-B17E-8170144E4821}"/>
                </a:ext>
              </a:extLst>
            </p:cNvPr>
            <p:cNvSpPr/>
            <p:nvPr/>
          </p:nvSpPr>
          <p:spPr>
            <a:xfrm>
              <a:off x="7694270" y="3120349"/>
              <a:ext cx="2993184" cy="736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ja-JP" altLang="en-US" sz="1750">
                  <a:solidFill>
                    <a:srgbClr val="0091A5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Summer Coffret</a:t>
              </a:r>
              <a:r>
                <a:rPr lang="ja-JP" altLang="en-US" sz="1750" spc="-120">
                  <a:solidFill>
                    <a:srgbClr val="0091A5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を</a:t>
              </a:r>
            </a:p>
            <a:p>
              <a:pPr>
                <a:lnSpc>
                  <a:spcPct val="120000"/>
                </a:lnSpc>
              </a:pPr>
              <a:r>
                <a:rPr lang="ja-JP" altLang="en-US" sz="1750" spc="-150">
                  <a:solidFill>
                    <a:srgbClr val="0091A5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セットでお試しいただけます。</a:t>
              </a:r>
            </a:p>
          </p:txBody>
        </p:sp>
        <p:grpSp>
          <p:nvGrpSpPr>
            <p:cNvPr id="289" name="グループ化 288">
              <a:extLst>
                <a:ext uri="{FF2B5EF4-FFF2-40B4-BE49-F238E27FC236}">
                  <a16:creationId xmlns:a16="http://schemas.microsoft.com/office/drawing/2014/main" id="{0E35E71B-3927-FF49-9852-9E34ECF2A806}"/>
                </a:ext>
              </a:extLst>
            </p:cNvPr>
            <p:cNvGrpSpPr/>
            <p:nvPr/>
          </p:nvGrpSpPr>
          <p:grpSpPr>
            <a:xfrm>
              <a:off x="7105018" y="3195572"/>
              <a:ext cx="732790" cy="596900"/>
              <a:chOff x="7105018" y="3195572"/>
              <a:chExt cx="732790" cy="596900"/>
            </a:xfrm>
          </p:grpSpPr>
          <p:pic>
            <p:nvPicPr>
              <p:cNvPr id="287" name="図 286" descr="図形, 円&#10;&#10;自動的に生成された説明">
                <a:extLst>
                  <a:ext uri="{FF2B5EF4-FFF2-40B4-BE49-F238E27FC236}">
                    <a16:creationId xmlns:a16="http://schemas.microsoft.com/office/drawing/2014/main" id="{FD2E3033-124E-6A4A-A204-350B6A930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69796" y="3195572"/>
                <a:ext cx="596900" cy="596900"/>
              </a:xfrm>
              <a:prstGeom prst="rect">
                <a:avLst/>
              </a:prstGeom>
            </p:spPr>
          </p:pic>
          <p:sp>
            <p:nvSpPr>
              <p:cNvPr id="288" name="正方形/長方形 287">
                <a:extLst>
                  <a:ext uri="{FF2B5EF4-FFF2-40B4-BE49-F238E27FC236}">
                    <a16:creationId xmlns:a16="http://schemas.microsoft.com/office/drawing/2014/main" id="{CC9C3FE7-442F-864D-8DDE-B6F8F044828F}"/>
                  </a:ext>
                </a:extLst>
              </p:cNvPr>
              <p:cNvSpPr/>
              <p:nvPr/>
            </p:nvSpPr>
            <p:spPr>
              <a:xfrm rot="20605129">
                <a:off x="7105018" y="3296171"/>
                <a:ext cx="732790" cy="424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ja-JP" altLang="en-US" sz="1000" b="1">
                    <a:solidFill>
                      <a:srgbClr val="0091A5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2022夏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1000" b="1">
                    <a:solidFill>
                      <a:srgbClr val="0091A5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限定</a:t>
                </a:r>
              </a:p>
            </p:txBody>
          </p:sp>
        </p:grpSp>
      </p:grpSp>
      <p:grpSp>
        <p:nvGrpSpPr>
          <p:cNvPr id="345" name="グループ化 344">
            <a:extLst>
              <a:ext uri="{FF2B5EF4-FFF2-40B4-BE49-F238E27FC236}">
                <a16:creationId xmlns:a16="http://schemas.microsoft.com/office/drawing/2014/main" id="{FF2CBBF0-1109-0E4E-95D1-011A5277BE8E}"/>
              </a:ext>
            </a:extLst>
          </p:cNvPr>
          <p:cNvGrpSpPr/>
          <p:nvPr/>
        </p:nvGrpSpPr>
        <p:grpSpPr>
          <a:xfrm>
            <a:off x="7229585" y="3875203"/>
            <a:ext cx="3442003" cy="3335405"/>
            <a:chOff x="7229585" y="4113702"/>
            <a:chExt cx="3442003" cy="3335405"/>
          </a:xfrm>
        </p:grpSpPr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25A2D13F-0214-774F-AADB-092BD7A5362D}"/>
                </a:ext>
              </a:extLst>
            </p:cNvPr>
            <p:cNvGrpSpPr/>
            <p:nvPr/>
          </p:nvGrpSpPr>
          <p:grpSpPr>
            <a:xfrm>
              <a:off x="7240604" y="4113702"/>
              <a:ext cx="3430984" cy="1429204"/>
              <a:chOff x="3833108" y="5822333"/>
              <a:chExt cx="3430984" cy="1429204"/>
            </a:xfrm>
          </p:grpSpPr>
          <p:pic>
            <p:nvPicPr>
              <p:cNvPr id="181" name="図 180" descr="図形, 四角形&#10;&#10;自動的に生成された説明">
                <a:extLst>
                  <a:ext uri="{FF2B5EF4-FFF2-40B4-BE49-F238E27FC236}">
                    <a16:creationId xmlns:a16="http://schemas.microsoft.com/office/drawing/2014/main" id="{6C09A095-A386-3E4C-A196-347A6F382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87733" y="5822333"/>
                <a:ext cx="3187700" cy="1429204"/>
              </a:xfrm>
              <a:prstGeom prst="rect">
                <a:avLst/>
              </a:prstGeom>
            </p:spPr>
          </p:pic>
          <p:grpSp>
            <p:nvGrpSpPr>
              <p:cNvPr id="182" name="グループ化 181">
                <a:extLst>
                  <a:ext uri="{FF2B5EF4-FFF2-40B4-BE49-F238E27FC236}">
                    <a16:creationId xmlns:a16="http://schemas.microsoft.com/office/drawing/2014/main" id="{0CBCBA25-389B-2B44-B039-3DEF51777C9C}"/>
                  </a:ext>
                </a:extLst>
              </p:cNvPr>
              <p:cNvGrpSpPr/>
              <p:nvPr/>
            </p:nvGrpSpPr>
            <p:grpSpPr>
              <a:xfrm>
                <a:off x="6335299" y="5848687"/>
                <a:ext cx="928793" cy="346249"/>
                <a:chOff x="6335299" y="6022811"/>
                <a:chExt cx="928793" cy="346249"/>
              </a:xfrm>
            </p:grpSpPr>
            <p:sp>
              <p:nvSpPr>
                <p:cNvPr id="227" name="正方形/長方形 226">
                  <a:extLst>
                    <a:ext uri="{FF2B5EF4-FFF2-40B4-BE49-F238E27FC236}">
                      <a16:creationId xmlns:a16="http://schemas.microsoft.com/office/drawing/2014/main" id="{BF90C999-CD98-0140-A8D0-1AE491BE40DA}"/>
                    </a:ext>
                  </a:extLst>
                </p:cNvPr>
                <p:cNvSpPr/>
                <p:nvPr/>
              </p:nvSpPr>
              <p:spPr>
                <a:xfrm>
                  <a:off x="6335299" y="6022811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550">
                      <a:latin typeface="+mj-ea"/>
                      <a:ea typeface="+mj-ea"/>
                    </a:rPr>
                    <a:t>250mL</a:t>
                  </a:r>
                </a:p>
                <a:p>
                  <a:r>
                    <a:rPr lang="ja-JP" altLang="en-US" sz="550">
                      <a:latin typeface="+mj-ea"/>
                      <a:ea typeface="+mj-ea"/>
                    </a:rPr>
                    <a:t>500mL</a:t>
                  </a:r>
                </a:p>
                <a:p>
                  <a:r>
                    <a:rPr lang="ja-JP" altLang="en-US" sz="550">
                      <a:latin typeface="+mj-ea"/>
                      <a:ea typeface="+mj-ea"/>
                    </a:rPr>
                    <a:t>1Lパック</a:t>
                  </a:r>
                </a:p>
              </p:txBody>
            </p:sp>
            <p:sp>
              <p:nvSpPr>
                <p:cNvPr id="228" name="正方形/長方形 227">
                  <a:extLst>
                    <a:ext uri="{FF2B5EF4-FFF2-40B4-BE49-F238E27FC236}">
                      <a16:creationId xmlns:a16="http://schemas.microsoft.com/office/drawing/2014/main" id="{8380E4DD-9D60-284D-AD3C-C5B254A842FC}"/>
                    </a:ext>
                  </a:extLst>
                </p:cNvPr>
                <p:cNvSpPr/>
                <p:nvPr/>
              </p:nvSpPr>
              <p:spPr>
                <a:xfrm>
                  <a:off x="6683882" y="6022811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550" dirty="0">
                      <a:latin typeface="+mj-ea"/>
                      <a:ea typeface="+mj-ea"/>
                    </a:rPr>
                    <a:t>¥3,080</a:t>
                  </a:r>
                </a:p>
                <a:p>
                  <a:r>
                    <a:rPr lang="en-US" altLang="ja-JP" sz="550" dirty="0">
                      <a:latin typeface="+mj-ea"/>
                      <a:ea typeface="+mj-ea"/>
                    </a:rPr>
                    <a:t>¥4,620</a:t>
                  </a:r>
                </a:p>
                <a:p>
                  <a:r>
                    <a:rPr lang="en-US" altLang="ja-JP" sz="550" dirty="0">
                      <a:latin typeface="+mj-ea"/>
                      <a:ea typeface="+mj-ea"/>
                    </a:rPr>
                    <a:t>¥6,930</a:t>
                  </a:r>
                  <a:endParaRPr lang="ja-JP" altLang="en-US" sz="55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83" name="グループ化 182">
                <a:extLst>
                  <a:ext uri="{FF2B5EF4-FFF2-40B4-BE49-F238E27FC236}">
                    <a16:creationId xmlns:a16="http://schemas.microsoft.com/office/drawing/2014/main" id="{6CE9F599-76B2-344E-8736-391C61C18286}"/>
                  </a:ext>
                </a:extLst>
              </p:cNvPr>
              <p:cNvGrpSpPr/>
              <p:nvPr/>
            </p:nvGrpSpPr>
            <p:grpSpPr>
              <a:xfrm>
                <a:off x="6335299" y="6184156"/>
                <a:ext cx="928793" cy="346249"/>
                <a:chOff x="6335299" y="6371394"/>
                <a:chExt cx="928793" cy="346249"/>
              </a:xfrm>
            </p:grpSpPr>
            <p:sp>
              <p:nvSpPr>
                <p:cNvPr id="225" name="正方形/長方形 224">
                  <a:extLst>
                    <a:ext uri="{FF2B5EF4-FFF2-40B4-BE49-F238E27FC236}">
                      <a16:creationId xmlns:a16="http://schemas.microsoft.com/office/drawing/2014/main" id="{03FCAF44-6B55-B54A-A18E-D8BC95ADEA00}"/>
                    </a:ext>
                  </a:extLst>
                </p:cNvPr>
                <p:cNvSpPr/>
                <p:nvPr/>
              </p:nvSpPr>
              <p:spPr>
                <a:xfrm>
                  <a:off x="6335299" y="6371394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550">
                      <a:latin typeface="+mj-ea"/>
                      <a:ea typeface="+mj-ea"/>
                    </a:rPr>
                    <a:t>250mL</a:t>
                  </a:r>
                </a:p>
                <a:p>
                  <a:r>
                    <a:rPr lang="ja-JP" altLang="en-US" sz="550">
                      <a:latin typeface="+mj-ea"/>
                      <a:ea typeface="+mj-ea"/>
                    </a:rPr>
                    <a:t>500mL</a:t>
                  </a:r>
                </a:p>
                <a:p>
                  <a:r>
                    <a:rPr lang="ja-JP" altLang="en-US" sz="550">
                      <a:latin typeface="+mj-ea"/>
                      <a:ea typeface="+mj-ea"/>
                    </a:rPr>
                    <a:t>1Lパック</a:t>
                  </a:r>
                </a:p>
              </p:txBody>
            </p:sp>
            <p:sp>
              <p:nvSpPr>
                <p:cNvPr id="226" name="正方形/長方形 225">
                  <a:extLst>
                    <a:ext uri="{FF2B5EF4-FFF2-40B4-BE49-F238E27FC236}">
                      <a16:creationId xmlns:a16="http://schemas.microsoft.com/office/drawing/2014/main" id="{24C32FA0-C014-084C-903B-7621852BE189}"/>
                    </a:ext>
                  </a:extLst>
                </p:cNvPr>
                <p:cNvSpPr/>
                <p:nvPr/>
              </p:nvSpPr>
              <p:spPr>
                <a:xfrm>
                  <a:off x="6683882" y="6371394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550" dirty="0">
                      <a:latin typeface="+mj-ea"/>
                      <a:ea typeface="+mj-ea"/>
                    </a:rPr>
                    <a:t>¥3,850</a:t>
                  </a:r>
                </a:p>
                <a:p>
                  <a:r>
                    <a:rPr lang="en-US" altLang="ja-JP" sz="550" dirty="0">
                      <a:latin typeface="+mj-ea"/>
                      <a:ea typeface="+mj-ea"/>
                    </a:rPr>
                    <a:t>¥5,830</a:t>
                  </a:r>
                </a:p>
                <a:p>
                  <a:r>
                    <a:rPr lang="en-US" altLang="ja-JP" sz="550" dirty="0">
                      <a:latin typeface="+mj-ea"/>
                      <a:ea typeface="+mj-ea"/>
                    </a:rPr>
                    <a:t>¥8,690</a:t>
                  </a:r>
                  <a:endParaRPr lang="ja-JP" altLang="en-US" sz="55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84" name="グループ化 183">
                <a:extLst>
                  <a:ext uri="{FF2B5EF4-FFF2-40B4-BE49-F238E27FC236}">
                    <a16:creationId xmlns:a16="http://schemas.microsoft.com/office/drawing/2014/main" id="{7ED5EB81-A0D4-1E45-816D-0D5BE804D760}"/>
                  </a:ext>
                </a:extLst>
              </p:cNvPr>
              <p:cNvGrpSpPr/>
              <p:nvPr/>
            </p:nvGrpSpPr>
            <p:grpSpPr>
              <a:xfrm>
                <a:off x="6335299" y="6515626"/>
                <a:ext cx="739592" cy="346249"/>
                <a:chOff x="6335299" y="6682179"/>
                <a:chExt cx="739592" cy="346249"/>
              </a:xfrm>
            </p:grpSpPr>
            <p:sp>
              <p:nvSpPr>
                <p:cNvPr id="223" name="正方形/長方形 222">
                  <a:extLst>
                    <a:ext uri="{FF2B5EF4-FFF2-40B4-BE49-F238E27FC236}">
                      <a16:creationId xmlns:a16="http://schemas.microsoft.com/office/drawing/2014/main" id="{AB0025FF-5C2C-F245-BC03-B92493DDCECF}"/>
                    </a:ext>
                  </a:extLst>
                </p:cNvPr>
                <p:cNvSpPr/>
                <p:nvPr/>
              </p:nvSpPr>
              <p:spPr>
                <a:xfrm>
                  <a:off x="6335299" y="6682179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" altLang="ja-JP" sz="550" dirty="0">
                      <a:latin typeface="+mj-ea"/>
                      <a:ea typeface="+mj-ea"/>
                    </a:rPr>
                    <a:t>250mL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500mL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1L</a:t>
                  </a:r>
                  <a:r>
                    <a:rPr lang="ja-JP" altLang="en-US" sz="550">
                      <a:latin typeface="+mj-ea"/>
                      <a:ea typeface="+mj-ea"/>
                    </a:rPr>
                    <a:t>パック</a:t>
                  </a:r>
                </a:p>
              </p:txBody>
            </p:sp>
            <p:sp>
              <p:nvSpPr>
                <p:cNvPr id="224" name="正方形/長方形 223">
                  <a:extLst>
                    <a:ext uri="{FF2B5EF4-FFF2-40B4-BE49-F238E27FC236}">
                      <a16:creationId xmlns:a16="http://schemas.microsoft.com/office/drawing/2014/main" id="{77FCD814-BA94-9A4A-BCF4-9A38E3D3FCA2}"/>
                    </a:ext>
                  </a:extLst>
                </p:cNvPr>
                <p:cNvSpPr/>
                <p:nvPr/>
              </p:nvSpPr>
              <p:spPr>
                <a:xfrm>
                  <a:off x="6494681" y="6682179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¥4,620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¥7,040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¥10,560</a:t>
                  </a:r>
                  <a:endParaRPr lang="ja-JP" altLang="en-US" sz="55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85" name="グループ化 184">
                <a:extLst>
                  <a:ext uri="{FF2B5EF4-FFF2-40B4-BE49-F238E27FC236}">
                    <a16:creationId xmlns:a16="http://schemas.microsoft.com/office/drawing/2014/main" id="{3CBC718F-635E-9641-9AB3-459B843AD7BF}"/>
                  </a:ext>
                </a:extLst>
              </p:cNvPr>
              <p:cNvGrpSpPr/>
              <p:nvPr/>
            </p:nvGrpSpPr>
            <p:grpSpPr>
              <a:xfrm>
                <a:off x="6335299" y="6804051"/>
                <a:ext cx="928793" cy="261610"/>
                <a:chOff x="6335299" y="6980244"/>
                <a:chExt cx="928793" cy="261610"/>
              </a:xfrm>
            </p:grpSpPr>
            <p:sp>
              <p:nvSpPr>
                <p:cNvPr id="221" name="正方形/長方形 220">
                  <a:extLst>
                    <a:ext uri="{FF2B5EF4-FFF2-40B4-BE49-F238E27FC236}">
                      <a16:creationId xmlns:a16="http://schemas.microsoft.com/office/drawing/2014/main" id="{5E5C4C41-6A61-244A-885A-978A333CAF53}"/>
                    </a:ext>
                  </a:extLst>
                </p:cNvPr>
                <p:cNvSpPr/>
                <p:nvPr/>
              </p:nvSpPr>
              <p:spPr>
                <a:xfrm>
                  <a:off x="6335299" y="6980244"/>
                  <a:ext cx="580210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" altLang="ja-JP" sz="550" dirty="0">
                      <a:latin typeface="+mj-ea"/>
                      <a:ea typeface="+mj-ea"/>
                    </a:rPr>
                    <a:t>170g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320g</a:t>
                  </a:r>
                  <a:endParaRPr lang="ja-JP" altLang="en-US" sz="550">
                    <a:latin typeface="+mj-ea"/>
                    <a:ea typeface="+mj-ea"/>
                  </a:endParaRPr>
                </a:p>
              </p:txBody>
            </p:sp>
            <p:sp>
              <p:nvSpPr>
                <p:cNvPr id="222" name="正方形/長方形 221">
                  <a:extLst>
                    <a:ext uri="{FF2B5EF4-FFF2-40B4-BE49-F238E27FC236}">
                      <a16:creationId xmlns:a16="http://schemas.microsoft.com/office/drawing/2014/main" id="{A44078C8-CC91-6E4E-846F-8E375CC50F17}"/>
                    </a:ext>
                  </a:extLst>
                </p:cNvPr>
                <p:cNvSpPr/>
                <p:nvPr/>
              </p:nvSpPr>
              <p:spPr>
                <a:xfrm>
                  <a:off x="6683882" y="6980244"/>
                  <a:ext cx="580210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550" dirty="0">
                      <a:latin typeface="+mj-ea"/>
                      <a:ea typeface="+mj-ea"/>
                    </a:rPr>
                    <a:t>¥3,080</a:t>
                  </a:r>
                </a:p>
                <a:p>
                  <a:r>
                    <a:rPr lang="en-US" altLang="ja-JP" sz="550" dirty="0">
                      <a:latin typeface="+mj-ea"/>
                      <a:ea typeface="+mj-ea"/>
                    </a:rPr>
                    <a:t>¥4,400</a:t>
                  </a:r>
                  <a:endParaRPr lang="ja-JP" altLang="en-US" sz="55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86" name="グループ化 185">
                <a:extLst>
                  <a:ext uri="{FF2B5EF4-FFF2-40B4-BE49-F238E27FC236}">
                    <a16:creationId xmlns:a16="http://schemas.microsoft.com/office/drawing/2014/main" id="{0E918C95-BB00-8741-B6E6-7574AF39D175}"/>
                  </a:ext>
                </a:extLst>
              </p:cNvPr>
              <p:cNvGrpSpPr/>
              <p:nvPr/>
            </p:nvGrpSpPr>
            <p:grpSpPr>
              <a:xfrm>
                <a:off x="4003554" y="6566913"/>
                <a:ext cx="1159785" cy="130943"/>
                <a:chOff x="4003554" y="6792271"/>
                <a:chExt cx="1159785" cy="130943"/>
              </a:xfrm>
            </p:grpSpPr>
            <p:pic>
              <p:nvPicPr>
                <p:cNvPr id="219" name="図 218">
                  <a:extLst>
                    <a:ext uri="{FF2B5EF4-FFF2-40B4-BE49-F238E27FC236}">
                      <a16:creationId xmlns:a16="http://schemas.microsoft.com/office/drawing/2014/main" id="{CD114785-99CF-AC40-AB74-05B24E6763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91839" y="6792271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220" name="図 219">
                  <a:extLst>
                    <a:ext uri="{FF2B5EF4-FFF2-40B4-BE49-F238E27FC236}">
                      <a16:creationId xmlns:a16="http://schemas.microsoft.com/office/drawing/2014/main" id="{239341C1-4135-0A43-9BA9-FF3BA38CE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03554" y="6796214"/>
                  <a:ext cx="571500" cy="127000"/>
                </a:xfrm>
                <a:prstGeom prst="rect">
                  <a:avLst/>
                </a:prstGeom>
              </p:spPr>
            </p:pic>
          </p:grpSp>
          <p:grpSp>
            <p:nvGrpSpPr>
              <p:cNvPr id="187" name="グループ化 186">
                <a:extLst>
                  <a:ext uri="{FF2B5EF4-FFF2-40B4-BE49-F238E27FC236}">
                    <a16:creationId xmlns:a16="http://schemas.microsoft.com/office/drawing/2014/main" id="{99E1BD89-DCFE-834A-A7F0-76056840272F}"/>
                  </a:ext>
                </a:extLst>
              </p:cNvPr>
              <p:cNvGrpSpPr/>
              <p:nvPr/>
            </p:nvGrpSpPr>
            <p:grpSpPr>
              <a:xfrm>
                <a:off x="4003554" y="6215623"/>
                <a:ext cx="1746842" cy="274927"/>
                <a:chOff x="4003554" y="6401942"/>
                <a:chExt cx="1746842" cy="274927"/>
              </a:xfrm>
            </p:grpSpPr>
            <p:pic>
              <p:nvPicPr>
                <p:cNvPr id="214" name="図 213">
                  <a:extLst>
                    <a:ext uri="{FF2B5EF4-FFF2-40B4-BE49-F238E27FC236}">
                      <a16:creationId xmlns:a16="http://schemas.microsoft.com/office/drawing/2014/main" id="{8609E178-42FD-4843-882E-1981FFB968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78896" y="6404810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215" name="図 214">
                  <a:extLst>
                    <a:ext uri="{FF2B5EF4-FFF2-40B4-BE49-F238E27FC236}">
                      <a16:creationId xmlns:a16="http://schemas.microsoft.com/office/drawing/2014/main" id="{F61B489D-EE79-124E-8437-E7ECBF2835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96144" y="6405850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216" name="図 215">
                  <a:extLst>
                    <a:ext uri="{FF2B5EF4-FFF2-40B4-BE49-F238E27FC236}">
                      <a16:creationId xmlns:a16="http://schemas.microsoft.com/office/drawing/2014/main" id="{0A1B5CC6-B388-434B-AE8E-40664A0B9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91839" y="6548195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217" name="図 216">
                  <a:extLst>
                    <a:ext uri="{FF2B5EF4-FFF2-40B4-BE49-F238E27FC236}">
                      <a16:creationId xmlns:a16="http://schemas.microsoft.com/office/drawing/2014/main" id="{E115760E-3E51-024E-A9D8-F975CDD61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03554" y="6549869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218" name="図 217">
                  <a:extLst>
                    <a:ext uri="{FF2B5EF4-FFF2-40B4-BE49-F238E27FC236}">
                      <a16:creationId xmlns:a16="http://schemas.microsoft.com/office/drawing/2014/main" id="{FFB248C6-6730-9240-BE59-B812DD1D13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03554" y="6401942"/>
                  <a:ext cx="571500" cy="127000"/>
                </a:xfrm>
                <a:prstGeom prst="rect">
                  <a:avLst/>
                </a:prstGeom>
              </p:spPr>
            </p:pic>
          </p:grpSp>
          <p:pic>
            <p:nvPicPr>
              <p:cNvPr id="188" name="図 187">
                <a:extLst>
                  <a:ext uri="{FF2B5EF4-FFF2-40B4-BE49-F238E27FC236}">
                    <a16:creationId xmlns:a16="http://schemas.microsoft.com/office/drawing/2014/main" id="{20331A60-FD22-FB4B-BC9A-F72D13A4D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94076" y="6866513"/>
                <a:ext cx="571500" cy="127000"/>
              </a:xfrm>
              <a:prstGeom prst="rect">
                <a:avLst/>
              </a:prstGeom>
            </p:spPr>
          </p:pic>
          <p:grpSp>
            <p:nvGrpSpPr>
              <p:cNvPr id="189" name="グループ化 188">
                <a:extLst>
                  <a:ext uri="{FF2B5EF4-FFF2-40B4-BE49-F238E27FC236}">
                    <a16:creationId xmlns:a16="http://schemas.microsoft.com/office/drawing/2014/main" id="{6D32624D-B276-6C4A-B5F5-B6967C35991F}"/>
                  </a:ext>
                </a:extLst>
              </p:cNvPr>
              <p:cNvGrpSpPr/>
              <p:nvPr/>
            </p:nvGrpSpPr>
            <p:grpSpPr>
              <a:xfrm>
                <a:off x="3991046" y="5869304"/>
                <a:ext cx="2333604" cy="280974"/>
                <a:chOff x="4007230" y="6034774"/>
                <a:chExt cx="2333604" cy="280974"/>
              </a:xfrm>
            </p:grpSpPr>
            <p:pic>
              <p:nvPicPr>
                <p:cNvPr id="207" name="図 206" descr="アイコン&#10;&#10;自動的に生成された説明">
                  <a:extLst>
                    <a:ext uri="{FF2B5EF4-FFF2-40B4-BE49-F238E27FC236}">
                      <a16:creationId xmlns:a16="http://schemas.microsoft.com/office/drawing/2014/main" id="{42590520-0142-8947-8F7F-66B276585C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94598" y="6034774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208" name="図 207">
                  <a:extLst>
                    <a:ext uri="{FF2B5EF4-FFF2-40B4-BE49-F238E27FC236}">
                      <a16:creationId xmlns:a16="http://schemas.microsoft.com/office/drawing/2014/main" id="{891EF22C-0381-B148-97FB-BE376BE1E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94598" y="6188748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209" name="図 208">
                  <a:extLst>
                    <a:ext uri="{FF2B5EF4-FFF2-40B4-BE49-F238E27FC236}">
                      <a16:creationId xmlns:a16="http://schemas.microsoft.com/office/drawing/2014/main" id="{4F028F79-91CD-AF4E-B39A-15E7460632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07230" y="6188748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210" name="図 209">
                  <a:extLst>
                    <a:ext uri="{FF2B5EF4-FFF2-40B4-BE49-F238E27FC236}">
                      <a16:creationId xmlns:a16="http://schemas.microsoft.com/office/drawing/2014/main" id="{08C2787B-7B20-4149-8947-981B3383A9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69334" y="6042435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211" name="図 210">
                  <a:extLst>
                    <a:ext uri="{FF2B5EF4-FFF2-40B4-BE49-F238E27FC236}">
                      <a16:creationId xmlns:a16="http://schemas.microsoft.com/office/drawing/2014/main" id="{00360CEF-3B8F-C147-BA65-8687EE37AD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81966" y="6188748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212" name="図 211" descr="アイコン&#10;&#10;自動的に生成された説明">
                  <a:extLst>
                    <a:ext uri="{FF2B5EF4-FFF2-40B4-BE49-F238E27FC236}">
                      <a16:creationId xmlns:a16="http://schemas.microsoft.com/office/drawing/2014/main" id="{0F767145-3135-1C45-B598-27633FBDEE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81966" y="6034774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213" name="図 212">
                  <a:extLst>
                    <a:ext uri="{FF2B5EF4-FFF2-40B4-BE49-F238E27FC236}">
                      <a16:creationId xmlns:a16="http://schemas.microsoft.com/office/drawing/2014/main" id="{A87BE19A-E645-2A44-A10D-313A91C44D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69334" y="6188748"/>
                  <a:ext cx="571500" cy="127000"/>
                </a:xfrm>
                <a:prstGeom prst="rect">
                  <a:avLst/>
                </a:prstGeom>
              </p:spPr>
            </p:pic>
          </p:grpSp>
          <p:grpSp>
            <p:nvGrpSpPr>
              <p:cNvPr id="190" name="グループ化 189">
                <a:extLst>
                  <a:ext uri="{FF2B5EF4-FFF2-40B4-BE49-F238E27FC236}">
                    <a16:creationId xmlns:a16="http://schemas.microsoft.com/office/drawing/2014/main" id="{FC663E52-7B6E-5846-A648-A7ABAD1C8684}"/>
                  </a:ext>
                </a:extLst>
              </p:cNvPr>
              <p:cNvGrpSpPr/>
              <p:nvPr/>
            </p:nvGrpSpPr>
            <p:grpSpPr>
              <a:xfrm>
                <a:off x="3887733" y="5841665"/>
                <a:ext cx="673100" cy="200055"/>
                <a:chOff x="3887733" y="5841665"/>
                <a:chExt cx="673100" cy="200055"/>
              </a:xfrm>
            </p:grpSpPr>
            <p:pic>
              <p:nvPicPr>
                <p:cNvPr id="205" name="図 204">
                  <a:extLst>
                    <a:ext uri="{FF2B5EF4-FFF2-40B4-BE49-F238E27FC236}">
                      <a16:creationId xmlns:a16="http://schemas.microsoft.com/office/drawing/2014/main" id="{2CE153FF-8CDF-9C4E-A33B-7900DD062C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87733" y="5867146"/>
                  <a:ext cx="673100" cy="127000"/>
                </a:xfrm>
                <a:prstGeom prst="rect">
                  <a:avLst/>
                </a:prstGeom>
              </p:spPr>
            </p:pic>
            <p:sp>
              <p:nvSpPr>
                <p:cNvPr id="206" name="正方形/長方形 205">
                  <a:extLst>
                    <a:ext uri="{FF2B5EF4-FFF2-40B4-BE49-F238E27FC236}">
                      <a16:creationId xmlns:a16="http://schemas.microsoft.com/office/drawing/2014/main" id="{A8BF3F4B-67CF-F64D-8E8E-B84FA11E1DBE}"/>
                    </a:ext>
                  </a:extLst>
                </p:cNvPr>
                <p:cNvSpPr/>
                <p:nvPr/>
              </p:nvSpPr>
              <p:spPr>
                <a:xfrm>
                  <a:off x="3913884" y="5841665"/>
                  <a:ext cx="633507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700">
                      <a:solidFill>
                        <a:schemeClr val="bg1"/>
                      </a:solidFill>
                      <a:effectLst>
                        <a:glow>
                          <a:schemeClr val="bg1"/>
                        </a:glow>
                      </a:effectLst>
                      <a:latin typeface="Yu Mincho" panose="02020400000000000000" pitchFamily="18" charset="-128"/>
                      <a:ea typeface="Yu Mincho" panose="02020400000000000000" pitchFamily="18" charset="-128"/>
                    </a:rPr>
                    <a:t>シャンプー</a:t>
                  </a:r>
                  <a:endParaRPr lang="ja-JP" altLang="en-US" sz="700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</a:endParaRPr>
                </a:p>
              </p:txBody>
            </p:sp>
          </p:grpSp>
          <p:cxnSp>
            <p:nvCxnSpPr>
              <p:cNvPr id="191" name="直線コネクタ 190">
                <a:extLst>
                  <a:ext uri="{FF2B5EF4-FFF2-40B4-BE49-F238E27FC236}">
                    <a16:creationId xmlns:a16="http://schemas.microsoft.com/office/drawing/2014/main" id="{7211276F-FFED-5144-9781-2209109F4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554" y="6180773"/>
                <a:ext cx="296664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線コネクタ 191">
                <a:extLst>
                  <a:ext uri="{FF2B5EF4-FFF2-40B4-BE49-F238E27FC236}">
                    <a16:creationId xmlns:a16="http://schemas.microsoft.com/office/drawing/2014/main" id="{EDAFE6CB-FC3B-364A-9DD2-425F99516E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554" y="6528731"/>
                <a:ext cx="296664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>
                <a:extLst>
                  <a:ext uri="{FF2B5EF4-FFF2-40B4-BE49-F238E27FC236}">
                    <a16:creationId xmlns:a16="http://schemas.microsoft.com/office/drawing/2014/main" id="{B185C61B-EE7F-8C4C-BA80-C0F3031F1E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554" y="6832182"/>
                <a:ext cx="296664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グループ化 193">
                <a:extLst>
                  <a:ext uri="{FF2B5EF4-FFF2-40B4-BE49-F238E27FC236}">
                    <a16:creationId xmlns:a16="http://schemas.microsoft.com/office/drawing/2014/main" id="{E44C2539-295D-CA41-96F8-168A26CB506E}"/>
                  </a:ext>
                </a:extLst>
              </p:cNvPr>
              <p:cNvGrpSpPr/>
              <p:nvPr/>
            </p:nvGrpSpPr>
            <p:grpSpPr>
              <a:xfrm>
                <a:off x="3853398" y="6836986"/>
                <a:ext cx="937197" cy="200055"/>
                <a:chOff x="3853398" y="5837619"/>
                <a:chExt cx="937197" cy="200055"/>
              </a:xfrm>
            </p:grpSpPr>
            <p:pic>
              <p:nvPicPr>
                <p:cNvPr id="203" name="図 202">
                  <a:extLst>
                    <a:ext uri="{FF2B5EF4-FFF2-40B4-BE49-F238E27FC236}">
                      <a16:creationId xmlns:a16="http://schemas.microsoft.com/office/drawing/2014/main" id="{503C9BC8-AB30-B344-A23F-E8FB5F502F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87733" y="5867146"/>
                  <a:ext cx="673100" cy="127000"/>
                </a:xfrm>
                <a:prstGeom prst="rect">
                  <a:avLst/>
                </a:prstGeom>
              </p:spPr>
            </p:pic>
            <p:sp>
              <p:nvSpPr>
                <p:cNvPr id="204" name="正方形/長方形 203">
                  <a:extLst>
                    <a:ext uri="{FF2B5EF4-FFF2-40B4-BE49-F238E27FC236}">
                      <a16:creationId xmlns:a16="http://schemas.microsoft.com/office/drawing/2014/main" id="{754B1D13-BFA5-1146-BE7D-D98D2C12B214}"/>
                    </a:ext>
                  </a:extLst>
                </p:cNvPr>
                <p:cNvSpPr/>
                <p:nvPr/>
              </p:nvSpPr>
              <p:spPr>
                <a:xfrm>
                  <a:off x="3853398" y="5837619"/>
                  <a:ext cx="937197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700" spc="-100">
                      <a:solidFill>
                        <a:schemeClr val="bg1"/>
                      </a:solidFill>
                      <a:effectLst>
                        <a:glow>
                          <a:schemeClr val="bg1"/>
                        </a:glow>
                      </a:effectLst>
                      <a:latin typeface="Yu Mincho" panose="02020400000000000000" pitchFamily="18" charset="-128"/>
                      <a:ea typeface="Yu Mincho" panose="02020400000000000000" pitchFamily="18" charset="-128"/>
                    </a:rPr>
                    <a:t>クリアフォーム</a:t>
                  </a:r>
                  <a:endParaRPr lang="ja-JP" altLang="en-US" sz="700" spc="-100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</a:endParaRPr>
                </a:p>
              </p:txBody>
            </p:sp>
          </p:grpSp>
          <p:cxnSp>
            <p:nvCxnSpPr>
              <p:cNvPr id="195" name="直線コネクタ 194">
                <a:extLst>
                  <a:ext uri="{FF2B5EF4-FFF2-40B4-BE49-F238E27FC236}">
                    <a16:creationId xmlns:a16="http://schemas.microsoft.com/office/drawing/2014/main" id="{3D1D1468-3D63-8F4B-8699-7071772CAF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554" y="7026391"/>
                <a:ext cx="296664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6" name="グループ化 195">
                <a:extLst>
                  <a:ext uri="{FF2B5EF4-FFF2-40B4-BE49-F238E27FC236}">
                    <a16:creationId xmlns:a16="http://schemas.microsoft.com/office/drawing/2014/main" id="{BC4DB536-856A-0142-8EBD-ACE2EFBF774E}"/>
                  </a:ext>
                </a:extLst>
              </p:cNvPr>
              <p:cNvGrpSpPr/>
              <p:nvPr/>
            </p:nvGrpSpPr>
            <p:grpSpPr>
              <a:xfrm>
                <a:off x="3833108" y="7035202"/>
                <a:ext cx="937197" cy="200055"/>
                <a:chOff x="3833108" y="5837619"/>
                <a:chExt cx="937197" cy="200055"/>
              </a:xfrm>
            </p:grpSpPr>
            <p:pic>
              <p:nvPicPr>
                <p:cNvPr id="201" name="図 200">
                  <a:extLst>
                    <a:ext uri="{FF2B5EF4-FFF2-40B4-BE49-F238E27FC236}">
                      <a16:creationId xmlns:a16="http://schemas.microsoft.com/office/drawing/2014/main" id="{5D9B381D-B3D8-2A47-A3EF-1CA510140D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87733" y="5867146"/>
                  <a:ext cx="673100" cy="127000"/>
                </a:xfrm>
                <a:prstGeom prst="rect">
                  <a:avLst/>
                </a:prstGeom>
              </p:spPr>
            </p:pic>
            <p:sp>
              <p:nvSpPr>
                <p:cNvPr id="202" name="正方形/長方形 201">
                  <a:extLst>
                    <a:ext uri="{FF2B5EF4-FFF2-40B4-BE49-F238E27FC236}">
                      <a16:creationId xmlns:a16="http://schemas.microsoft.com/office/drawing/2014/main" id="{B196941F-1FFA-7E46-AE5A-3F855D2413F2}"/>
                    </a:ext>
                  </a:extLst>
                </p:cNvPr>
                <p:cNvSpPr/>
                <p:nvPr/>
              </p:nvSpPr>
              <p:spPr>
                <a:xfrm>
                  <a:off x="3833108" y="5837619"/>
                  <a:ext cx="937197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700" spc="-140">
                      <a:solidFill>
                        <a:schemeClr val="bg1"/>
                      </a:solidFill>
                      <a:effectLst>
                        <a:glow>
                          <a:schemeClr val="bg1"/>
                        </a:glow>
                      </a:effectLst>
                      <a:latin typeface="Yu Mincho" panose="02020400000000000000" pitchFamily="18" charset="-128"/>
                      <a:ea typeface="Yu Mincho" panose="02020400000000000000" pitchFamily="18" charset="-128"/>
                    </a:rPr>
                    <a:t>ヘアクレンジング</a:t>
                  </a:r>
                  <a:endParaRPr lang="ja-JP" altLang="en-US" sz="700" spc="-140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</a:endParaRPr>
                </a:p>
              </p:txBody>
            </p:sp>
          </p:grpSp>
          <p:pic>
            <p:nvPicPr>
              <p:cNvPr id="197" name="図 196">
                <a:extLst>
                  <a:ext uri="{FF2B5EF4-FFF2-40B4-BE49-F238E27FC236}">
                    <a16:creationId xmlns:a16="http://schemas.microsoft.com/office/drawing/2014/main" id="{BC75536C-821D-344D-97A8-E127A121B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96144" y="7067720"/>
                <a:ext cx="571500" cy="127000"/>
              </a:xfrm>
              <a:prstGeom prst="rect">
                <a:avLst/>
              </a:prstGeom>
            </p:spPr>
          </p:pic>
          <p:grpSp>
            <p:nvGrpSpPr>
              <p:cNvPr id="198" name="グループ化 197">
                <a:extLst>
                  <a:ext uri="{FF2B5EF4-FFF2-40B4-BE49-F238E27FC236}">
                    <a16:creationId xmlns:a16="http://schemas.microsoft.com/office/drawing/2014/main" id="{656FB5F1-D774-134D-B89D-C64F31A309A0}"/>
                  </a:ext>
                </a:extLst>
              </p:cNvPr>
              <p:cNvGrpSpPr/>
              <p:nvPr/>
            </p:nvGrpSpPr>
            <p:grpSpPr>
              <a:xfrm>
                <a:off x="6335299" y="7042766"/>
                <a:ext cx="928793" cy="176972"/>
                <a:chOff x="6335299" y="6980244"/>
                <a:chExt cx="928793" cy="176972"/>
              </a:xfrm>
            </p:grpSpPr>
            <p:sp>
              <p:nvSpPr>
                <p:cNvPr id="199" name="正方形/長方形 198">
                  <a:extLst>
                    <a:ext uri="{FF2B5EF4-FFF2-40B4-BE49-F238E27FC236}">
                      <a16:creationId xmlns:a16="http://schemas.microsoft.com/office/drawing/2014/main" id="{F45BC127-D655-1340-8009-77AC80426900}"/>
                    </a:ext>
                  </a:extLst>
                </p:cNvPr>
                <p:cNvSpPr/>
                <p:nvPr/>
              </p:nvSpPr>
              <p:spPr>
                <a:xfrm>
                  <a:off x="6335299" y="6980244"/>
                  <a:ext cx="580210" cy="1769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" altLang="ja-JP" sz="550" dirty="0">
                      <a:latin typeface="+mj-ea"/>
                      <a:ea typeface="+mj-ea"/>
                    </a:rPr>
                    <a:t>120g</a:t>
                  </a:r>
                </a:p>
              </p:txBody>
            </p:sp>
            <p:sp>
              <p:nvSpPr>
                <p:cNvPr id="200" name="正方形/長方形 199">
                  <a:extLst>
                    <a:ext uri="{FF2B5EF4-FFF2-40B4-BE49-F238E27FC236}">
                      <a16:creationId xmlns:a16="http://schemas.microsoft.com/office/drawing/2014/main" id="{6AF45F62-3427-5D49-93D4-FEC831E9CC85}"/>
                    </a:ext>
                  </a:extLst>
                </p:cNvPr>
                <p:cNvSpPr/>
                <p:nvPr/>
              </p:nvSpPr>
              <p:spPr>
                <a:xfrm>
                  <a:off x="6683882" y="6980244"/>
                  <a:ext cx="580210" cy="1769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550" dirty="0">
                      <a:latin typeface="+mj-ea"/>
                      <a:ea typeface="+mj-ea"/>
                    </a:rPr>
                    <a:t>¥2,640</a:t>
                  </a:r>
                </a:p>
              </p:txBody>
            </p:sp>
          </p:grpSp>
        </p:grpSp>
        <p:grpSp>
          <p:nvGrpSpPr>
            <p:cNvPr id="291" name="グループ化 290">
              <a:extLst>
                <a:ext uri="{FF2B5EF4-FFF2-40B4-BE49-F238E27FC236}">
                  <a16:creationId xmlns:a16="http://schemas.microsoft.com/office/drawing/2014/main" id="{1934D29D-3613-FE43-9672-525BABDEF6A6}"/>
                </a:ext>
              </a:extLst>
            </p:cNvPr>
            <p:cNvGrpSpPr/>
            <p:nvPr/>
          </p:nvGrpSpPr>
          <p:grpSpPr>
            <a:xfrm>
              <a:off x="7229585" y="5701305"/>
              <a:ext cx="3234782" cy="1747802"/>
              <a:chOff x="7229585" y="5500577"/>
              <a:chExt cx="3234782" cy="1747802"/>
            </a:xfrm>
          </p:grpSpPr>
          <p:pic>
            <p:nvPicPr>
              <p:cNvPr id="292" name="図 291" descr="図形&#10;&#10;自動的に生成された説明">
                <a:extLst>
                  <a:ext uri="{FF2B5EF4-FFF2-40B4-BE49-F238E27FC236}">
                    <a16:creationId xmlns:a16="http://schemas.microsoft.com/office/drawing/2014/main" id="{2BC3EEE7-6E43-DE4E-B9A9-E4B40522F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02067" y="5500577"/>
                <a:ext cx="3162300" cy="1747802"/>
              </a:xfrm>
              <a:prstGeom prst="rect">
                <a:avLst/>
              </a:prstGeom>
            </p:spPr>
          </p:pic>
          <p:grpSp>
            <p:nvGrpSpPr>
              <p:cNvPr id="293" name="グループ化 292">
                <a:extLst>
                  <a:ext uri="{FF2B5EF4-FFF2-40B4-BE49-F238E27FC236}">
                    <a16:creationId xmlns:a16="http://schemas.microsoft.com/office/drawing/2014/main" id="{128B92B6-5585-1349-9004-735E62C8F26E}"/>
                  </a:ext>
                </a:extLst>
              </p:cNvPr>
              <p:cNvGrpSpPr/>
              <p:nvPr/>
            </p:nvGrpSpPr>
            <p:grpSpPr>
              <a:xfrm>
                <a:off x="9741075" y="5600497"/>
                <a:ext cx="711429" cy="346249"/>
                <a:chOff x="9741075" y="5714894"/>
                <a:chExt cx="711429" cy="346249"/>
              </a:xfrm>
            </p:grpSpPr>
            <p:sp>
              <p:nvSpPr>
                <p:cNvPr id="343" name="正方形/長方形 342">
                  <a:extLst>
                    <a:ext uri="{FF2B5EF4-FFF2-40B4-BE49-F238E27FC236}">
                      <a16:creationId xmlns:a16="http://schemas.microsoft.com/office/drawing/2014/main" id="{C0D93F10-CD67-9B48-BD4F-D393B6A8E614}"/>
                    </a:ext>
                  </a:extLst>
                </p:cNvPr>
                <p:cNvSpPr/>
                <p:nvPr/>
              </p:nvSpPr>
              <p:spPr>
                <a:xfrm>
                  <a:off x="9741075" y="5714894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" altLang="ja-JP" sz="550" dirty="0">
                      <a:latin typeface="+mj-ea"/>
                      <a:ea typeface="+mj-ea"/>
                    </a:rPr>
                    <a:t>250g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500g</a:t>
                  </a:r>
                </a:p>
                <a:p>
                  <a:r>
                    <a:rPr lang="en-US" altLang="ja-JP" sz="550" dirty="0">
                      <a:latin typeface="+mj-ea"/>
                      <a:ea typeface="+mj-ea"/>
                    </a:rPr>
                    <a:t>1k</a:t>
                  </a:r>
                  <a:r>
                    <a:rPr lang="en" altLang="ja-JP" sz="550" dirty="0">
                      <a:latin typeface="+mj-ea"/>
                      <a:ea typeface="+mj-ea"/>
                    </a:rPr>
                    <a:t>g</a:t>
                  </a:r>
                  <a:r>
                    <a:rPr lang="ja-JP" altLang="en-US" sz="550" spc="-150">
                      <a:latin typeface="+mj-ea"/>
                      <a:ea typeface="+mj-ea"/>
                    </a:rPr>
                    <a:t>パック</a:t>
                  </a:r>
                </a:p>
              </p:txBody>
            </p:sp>
            <p:sp>
              <p:nvSpPr>
                <p:cNvPr id="344" name="正方形/長方形 343">
                  <a:extLst>
                    <a:ext uri="{FF2B5EF4-FFF2-40B4-BE49-F238E27FC236}">
                      <a16:creationId xmlns:a16="http://schemas.microsoft.com/office/drawing/2014/main" id="{1D5E958F-E554-624A-83C8-BAFF5AB041BA}"/>
                    </a:ext>
                  </a:extLst>
                </p:cNvPr>
                <p:cNvSpPr/>
                <p:nvPr/>
              </p:nvSpPr>
              <p:spPr>
                <a:xfrm>
                  <a:off x="9872294" y="5714894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¥4,180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¥6,270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¥9,460</a:t>
                  </a:r>
                  <a:endParaRPr lang="ja-JP" altLang="en-US" sz="55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94" name="グループ化 293">
                <a:extLst>
                  <a:ext uri="{FF2B5EF4-FFF2-40B4-BE49-F238E27FC236}">
                    <a16:creationId xmlns:a16="http://schemas.microsoft.com/office/drawing/2014/main" id="{513BC2A3-AE24-4B47-8AEE-939ABEC6D4EF}"/>
                  </a:ext>
                </a:extLst>
              </p:cNvPr>
              <p:cNvGrpSpPr/>
              <p:nvPr/>
            </p:nvGrpSpPr>
            <p:grpSpPr>
              <a:xfrm>
                <a:off x="7403057" y="5628114"/>
                <a:ext cx="2333604" cy="280974"/>
                <a:chOff x="7430515" y="5726164"/>
                <a:chExt cx="2333604" cy="280974"/>
              </a:xfrm>
            </p:grpSpPr>
            <p:pic>
              <p:nvPicPr>
                <p:cNvPr id="336" name="図 335" descr="アイコン&#10;&#10;自動的に生成された説明">
                  <a:extLst>
                    <a:ext uri="{FF2B5EF4-FFF2-40B4-BE49-F238E27FC236}">
                      <a16:creationId xmlns:a16="http://schemas.microsoft.com/office/drawing/2014/main" id="{E3E94512-B5F5-5D4D-9E31-ACDA975F10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17883" y="5726164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337" name="図 336">
                  <a:extLst>
                    <a:ext uri="{FF2B5EF4-FFF2-40B4-BE49-F238E27FC236}">
                      <a16:creationId xmlns:a16="http://schemas.microsoft.com/office/drawing/2014/main" id="{953E0E65-3AB9-6D4C-9CE4-B5370AA9EE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17883" y="5880138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338" name="図 337">
                  <a:extLst>
                    <a:ext uri="{FF2B5EF4-FFF2-40B4-BE49-F238E27FC236}">
                      <a16:creationId xmlns:a16="http://schemas.microsoft.com/office/drawing/2014/main" id="{13EC73F9-C439-474D-85BE-F6AD5D867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30515" y="5880138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339" name="図 338">
                  <a:extLst>
                    <a:ext uri="{FF2B5EF4-FFF2-40B4-BE49-F238E27FC236}">
                      <a16:creationId xmlns:a16="http://schemas.microsoft.com/office/drawing/2014/main" id="{54C1F1E7-E4E3-DC46-BDB0-B5170D3FF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92619" y="5733825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340" name="図 339">
                  <a:extLst>
                    <a:ext uri="{FF2B5EF4-FFF2-40B4-BE49-F238E27FC236}">
                      <a16:creationId xmlns:a16="http://schemas.microsoft.com/office/drawing/2014/main" id="{7AC8CFF8-BFA4-5549-B7CD-F75AD9CD4F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05251" y="5880138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341" name="図 340" descr="アイコン&#10;&#10;自動的に生成された説明">
                  <a:extLst>
                    <a:ext uri="{FF2B5EF4-FFF2-40B4-BE49-F238E27FC236}">
                      <a16:creationId xmlns:a16="http://schemas.microsoft.com/office/drawing/2014/main" id="{9E521579-82C1-EC4E-89C9-3046F09E62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05251" y="5726164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342" name="図 341">
                  <a:extLst>
                    <a:ext uri="{FF2B5EF4-FFF2-40B4-BE49-F238E27FC236}">
                      <a16:creationId xmlns:a16="http://schemas.microsoft.com/office/drawing/2014/main" id="{99A69EDB-A6A9-2148-8216-537E36013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92619" y="5880138"/>
                  <a:ext cx="571500" cy="127000"/>
                </a:xfrm>
                <a:prstGeom prst="rect">
                  <a:avLst/>
                </a:prstGeom>
              </p:spPr>
            </p:pic>
          </p:grpSp>
          <p:grpSp>
            <p:nvGrpSpPr>
              <p:cNvPr id="295" name="グループ化 294">
                <a:extLst>
                  <a:ext uri="{FF2B5EF4-FFF2-40B4-BE49-F238E27FC236}">
                    <a16:creationId xmlns:a16="http://schemas.microsoft.com/office/drawing/2014/main" id="{DD994DC4-AC1D-A04F-973E-FAD90DCA8109}"/>
                  </a:ext>
                </a:extLst>
              </p:cNvPr>
              <p:cNvGrpSpPr/>
              <p:nvPr/>
            </p:nvGrpSpPr>
            <p:grpSpPr>
              <a:xfrm>
                <a:off x="7405674" y="6044421"/>
                <a:ext cx="2329594" cy="137529"/>
                <a:chOff x="7426839" y="6119567"/>
                <a:chExt cx="2329594" cy="137529"/>
              </a:xfrm>
            </p:grpSpPr>
            <p:pic>
              <p:nvPicPr>
                <p:cNvPr id="332" name="図 331">
                  <a:extLst>
                    <a:ext uri="{FF2B5EF4-FFF2-40B4-BE49-F238E27FC236}">
                      <a16:creationId xmlns:a16="http://schemas.microsoft.com/office/drawing/2014/main" id="{D4FE532B-FF69-AD42-BC54-354C55A4AA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02181" y="6122435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333" name="図 332">
                  <a:extLst>
                    <a:ext uri="{FF2B5EF4-FFF2-40B4-BE49-F238E27FC236}">
                      <a16:creationId xmlns:a16="http://schemas.microsoft.com/office/drawing/2014/main" id="{76A55933-1535-5242-BDE2-D9B2D5638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19429" y="6123475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334" name="図 333">
                  <a:extLst>
                    <a:ext uri="{FF2B5EF4-FFF2-40B4-BE49-F238E27FC236}">
                      <a16:creationId xmlns:a16="http://schemas.microsoft.com/office/drawing/2014/main" id="{32C2E829-FED5-E849-9F3E-C105EEAD8F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84933" y="6130096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335" name="図 334">
                  <a:extLst>
                    <a:ext uri="{FF2B5EF4-FFF2-40B4-BE49-F238E27FC236}">
                      <a16:creationId xmlns:a16="http://schemas.microsoft.com/office/drawing/2014/main" id="{4915A5A2-8887-3743-8683-A178DF39D9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26839" y="6119567"/>
                  <a:ext cx="571500" cy="127000"/>
                </a:xfrm>
                <a:prstGeom prst="rect">
                  <a:avLst/>
                </a:prstGeom>
              </p:spPr>
            </p:pic>
          </p:grpSp>
          <p:grpSp>
            <p:nvGrpSpPr>
              <p:cNvPr id="296" name="グループ化 295">
                <a:extLst>
                  <a:ext uri="{FF2B5EF4-FFF2-40B4-BE49-F238E27FC236}">
                    <a16:creationId xmlns:a16="http://schemas.microsoft.com/office/drawing/2014/main" id="{D3E42B7F-6801-0D46-AC6B-4CA8DFD25456}"/>
                  </a:ext>
                </a:extLst>
              </p:cNvPr>
              <p:cNvGrpSpPr/>
              <p:nvPr/>
            </p:nvGrpSpPr>
            <p:grpSpPr>
              <a:xfrm>
                <a:off x="7405674" y="6379550"/>
                <a:ext cx="1159785" cy="130943"/>
                <a:chOff x="7426839" y="6404810"/>
                <a:chExt cx="1159785" cy="130943"/>
              </a:xfrm>
            </p:grpSpPr>
            <p:pic>
              <p:nvPicPr>
                <p:cNvPr id="330" name="図 329">
                  <a:extLst>
                    <a:ext uri="{FF2B5EF4-FFF2-40B4-BE49-F238E27FC236}">
                      <a16:creationId xmlns:a16="http://schemas.microsoft.com/office/drawing/2014/main" id="{5BE6A27B-BF85-B942-8905-D9714E95C2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15124" y="6404810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331" name="図 330">
                  <a:extLst>
                    <a:ext uri="{FF2B5EF4-FFF2-40B4-BE49-F238E27FC236}">
                      <a16:creationId xmlns:a16="http://schemas.microsoft.com/office/drawing/2014/main" id="{95AB1652-88F9-A149-8670-79B2D66DCC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26839" y="6408753"/>
                  <a:ext cx="571500" cy="127000"/>
                </a:xfrm>
                <a:prstGeom prst="rect">
                  <a:avLst/>
                </a:prstGeom>
              </p:spPr>
            </p:pic>
          </p:grpSp>
          <p:pic>
            <p:nvPicPr>
              <p:cNvPr id="297" name="図 296">
                <a:extLst>
                  <a:ext uri="{FF2B5EF4-FFF2-40B4-BE49-F238E27FC236}">
                    <a16:creationId xmlns:a16="http://schemas.microsoft.com/office/drawing/2014/main" id="{ECD67BFA-7F59-AE4C-BF06-7E4E1E043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90425" y="6647426"/>
                <a:ext cx="571500" cy="127000"/>
              </a:xfrm>
              <a:prstGeom prst="rect">
                <a:avLst/>
              </a:prstGeom>
            </p:spPr>
          </p:pic>
          <p:grpSp>
            <p:nvGrpSpPr>
              <p:cNvPr id="298" name="グループ化 297">
                <a:extLst>
                  <a:ext uri="{FF2B5EF4-FFF2-40B4-BE49-F238E27FC236}">
                    <a16:creationId xmlns:a16="http://schemas.microsoft.com/office/drawing/2014/main" id="{1D2F81FD-E949-E44B-85E0-1376F2589646}"/>
                  </a:ext>
                </a:extLst>
              </p:cNvPr>
              <p:cNvGrpSpPr/>
              <p:nvPr/>
            </p:nvGrpSpPr>
            <p:grpSpPr>
              <a:xfrm>
                <a:off x="7986290" y="6865869"/>
                <a:ext cx="1151269" cy="127331"/>
                <a:chOff x="8143318" y="6857403"/>
                <a:chExt cx="1151269" cy="127331"/>
              </a:xfrm>
            </p:grpSpPr>
            <p:pic>
              <p:nvPicPr>
                <p:cNvPr id="328" name="図 327" descr="アイコン&#10;&#10;自動的に生成された説明">
                  <a:extLst>
                    <a:ext uri="{FF2B5EF4-FFF2-40B4-BE49-F238E27FC236}">
                      <a16:creationId xmlns:a16="http://schemas.microsoft.com/office/drawing/2014/main" id="{1097CFF0-62D2-9847-B386-73C2789433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43318" y="6857734"/>
                  <a:ext cx="571500" cy="127000"/>
                </a:xfrm>
                <a:prstGeom prst="rect">
                  <a:avLst/>
                </a:prstGeom>
              </p:spPr>
            </p:pic>
            <p:pic>
              <p:nvPicPr>
                <p:cNvPr id="329" name="図 328">
                  <a:extLst>
                    <a:ext uri="{FF2B5EF4-FFF2-40B4-BE49-F238E27FC236}">
                      <a16:creationId xmlns:a16="http://schemas.microsoft.com/office/drawing/2014/main" id="{196EDBD5-CAD2-7645-8D97-731104A86B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23087" y="6857403"/>
                  <a:ext cx="571500" cy="127000"/>
                </a:xfrm>
                <a:prstGeom prst="rect">
                  <a:avLst/>
                </a:prstGeom>
              </p:spPr>
            </p:pic>
          </p:grpSp>
          <p:pic>
            <p:nvPicPr>
              <p:cNvPr id="299" name="図 298">
                <a:extLst>
                  <a:ext uri="{FF2B5EF4-FFF2-40B4-BE49-F238E27FC236}">
                    <a16:creationId xmlns:a16="http://schemas.microsoft.com/office/drawing/2014/main" id="{D9440E2E-5FC3-6A4F-9076-BECEE6DCD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87362" y="7069201"/>
                <a:ext cx="571500" cy="127000"/>
              </a:xfrm>
              <a:prstGeom prst="rect">
                <a:avLst/>
              </a:prstGeom>
            </p:spPr>
          </p:pic>
          <p:grpSp>
            <p:nvGrpSpPr>
              <p:cNvPr id="300" name="グループ化 299">
                <a:extLst>
                  <a:ext uri="{FF2B5EF4-FFF2-40B4-BE49-F238E27FC236}">
                    <a16:creationId xmlns:a16="http://schemas.microsoft.com/office/drawing/2014/main" id="{EC666E97-5E65-B344-BAB0-493598656880}"/>
                  </a:ext>
                </a:extLst>
              </p:cNvPr>
              <p:cNvGrpSpPr/>
              <p:nvPr/>
            </p:nvGrpSpPr>
            <p:grpSpPr>
              <a:xfrm>
                <a:off x="9741075" y="5948569"/>
                <a:ext cx="711429" cy="346249"/>
                <a:chOff x="9741075" y="6023652"/>
                <a:chExt cx="711429" cy="346249"/>
              </a:xfrm>
            </p:grpSpPr>
            <p:sp>
              <p:nvSpPr>
                <p:cNvPr id="326" name="正方形/長方形 325">
                  <a:extLst>
                    <a:ext uri="{FF2B5EF4-FFF2-40B4-BE49-F238E27FC236}">
                      <a16:creationId xmlns:a16="http://schemas.microsoft.com/office/drawing/2014/main" id="{10AD1343-6508-7141-BC63-C1D39D4699A7}"/>
                    </a:ext>
                  </a:extLst>
                </p:cNvPr>
                <p:cNvSpPr/>
                <p:nvPr/>
              </p:nvSpPr>
              <p:spPr>
                <a:xfrm>
                  <a:off x="9741075" y="6023652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" altLang="ja-JP" sz="550" dirty="0">
                      <a:latin typeface="+mj-ea"/>
                      <a:ea typeface="+mj-ea"/>
                    </a:rPr>
                    <a:t>250g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500g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1kg</a:t>
                  </a:r>
                  <a:r>
                    <a:rPr lang="ja-JP" altLang="en-US" sz="550" spc="-150">
                      <a:latin typeface="+mj-ea"/>
                      <a:ea typeface="+mj-ea"/>
                    </a:rPr>
                    <a:t>パック</a:t>
                  </a:r>
                </a:p>
              </p:txBody>
            </p:sp>
            <p:sp>
              <p:nvSpPr>
                <p:cNvPr id="327" name="正方形/長方形 326">
                  <a:extLst>
                    <a:ext uri="{FF2B5EF4-FFF2-40B4-BE49-F238E27FC236}">
                      <a16:creationId xmlns:a16="http://schemas.microsoft.com/office/drawing/2014/main" id="{A3DFE55B-9A9D-3741-8164-BC3D269B0861}"/>
                    </a:ext>
                  </a:extLst>
                </p:cNvPr>
                <p:cNvSpPr/>
                <p:nvPr/>
              </p:nvSpPr>
              <p:spPr>
                <a:xfrm>
                  <a:off x="9872294" y="6023652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¥4,950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¥7,480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¥11,220</a:t>
                  </a:r>
                  <a:endParaRPr lang="ja-JP" altLang="en-US" sz="55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01" name="グループ化 300">
                <a:extLst>
                  <a:ext uri="{FF2B5EF4-FFF2-40B4-BE49-F238E27FC236}">
                    <a16:creationId xmlns:a16="http://schemas.microsoft.com/office/drawing/2014/main" id="{201F673E-86D1-7346-975A-D730934841B7}"/>
                  </a:ext>
                </a:extLst>
              </p:cNvPr>
              <p:cNvGrpSpPr/>
              <p:nvPr/>
            </p:nvGrpSpPr>
            <p:grpSpPr>
              <a:xfrm>
                <a:off x="9741075" y="6269925"/>
                <a:ext cx="711429" cy="346249"/>
                <a:chOff x="9741075" y="6308660"/>
                <a:chExt cx="711429" cy="346249"/>
              </a:xfrm>
            </p:grpSpPr>
            <p:sp>
              <p:nvSpPr>
                <p:cNvPr id="324" name="正方形/長方形 323">
                  <a:extLst>
                    <a:ext uri="{FF2B5EF4-FFF2-40B4-BE49-F238E27FC236}">
                      <a16:creationId xmlns:a16="http://schemas.microsoft.com/office/drawing/2014/main" id="{A2A32E3D-FDDF-C54B-A0BC-D4A38AF517A1}"/>
                    </a:ext>
                  </a:extLst>
                </p:cNvPr>
                <p:cNvSpPr/>
                <p:nvPr/>
              </p:nvSpPr>
              <p:spPr>
                <a:xfrm>
                  <a:off x="9741075" y="6308660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" altLang="ja-JP" sz="550" dirty="0">
                      <a:latin typeface="+mj-ea"/>
                      <a:ea typeface="+mj-ea"/>
                    </a:rPr>
                    <a:t>250g</a:t>
                  </a:r>
                </a:p>
                <a:p>
                  <a:r>
                    <a:rPr lang="en" altLang="ja-JP" sz="550" dirty="0">
                      <a:latin typeface="+mj-ea"/>
                      <a:ea typeface="+mj-ea"/>
                    </a:rPr>
                    <a:t>500g</a:t>
                  </a:r>
                </a:p>
                <a:p>
                  <a:r>
                    <a:rPr lang="en" altLang="ja-JP" sz="550" dirty="0">
                      <a:latin typeface="+mj-ea"/>
                    </a:rPr>
                    <a:t>1kg</a:t>
                  </a:r>
                  <a:r>
                    <a:rPr lang="ja-JP" altLang="en-US" sz="550" spc="-150">
                      <a:latin typeface="+mj-ea"/>
                    </a:rPr>
                    <a:t>パック</a:t>
                  </a:r>
                </a:p>
              </p:txBody>
            </p:sp>
            <p:sp>
              <p:nvSpPr>
                <p:cNvPr id="325" name="正方形/長方形 324">
                  <a:extLst>
                    <a:ext uri="{FF2B5EF4-FFF2-40B4-BE49-F238E27FC236}">
                      <a16:creationId xmlns:a16="http://schemas.microsoft.com/office/drawing/2014/main" id="{2FDEF692-7D80-D445-96AC-12B397593A42}"/>
                    </a:ext>
                  </a:extLst>
                </p:cNvPr>
                <p:cNvSpPr/>
                <p:nvPr/>
              </p:nvSpPr>
              <p:spPr>
                <a:xfrm>
                  <a:off x="9872294" y="6308660"/>
                  <a:ext cx="5802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¥5,720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¥8,690</a:t>
                  </a:r>
                </a:p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¥13,090</a:t>
                  </a:r>
                  <a:endParaRPr lang="ja-JP" altLang="en-US" sz="55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02" name="正方形/長方形 301">
                <a:extLst>
                  <a:ext uri="{FF2B5EF4-FFF2-40B4-BE49-F238E27FC236}">
                    <a16:creationId xmlns:a16="http://schemas.microsoft.com/office/drawing/2014/main" id="{8E81C42D-D51F-844B-9D28-16206C0294AC}"/>
                  </a:ext>
                </a:extLst>
              </p:cNvPr>
              <p:cNvSpPr/>
              <p:nvPr/>
            </p:nvSpPr>
            <p:spPr>
              <a:xfrm>
                <a:off x="9741075" y="6587730"/>
                <a:ext cx="58021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50" dirty="0">
                    <a:latin typeface="+mj-ea"/>
                    <a:ea typeface="+mj-ea"/>
                  </a:rPr>
                  <a:t>17</a:t>
                </a:r>
                <a:r>
                  <a:rPr lang="en" altLang="ja-JP" sz="550" dirty="0">
                    <a:latin typeface="+mj-ea"/>
                    <a:ea typeface="+mj-ea"/>
                  </a:rPr>
                  <a:t>0g</a:t>
                </a:r>
              </a:p>
              <a:p>
                <a:r>
                  <a:rPr lang="en-US" altLang="ja-JP" sz="550" dirty="0">
                    <a:latin typeface="+mj-ea"/>
                    <a:ea typeface="+mj-ea"/>
                  </a:rPr>
                  <a:t>32</a:t>
                </a:r>
                <a:r>
                  <a:rPr lang="en" altLang="ja-JP" sz="550" dirty="0">
                    <a:latin typeface="+mj-ea"/>
                    <a:ea typeface="+mj-ea"/>
                  </a:rPr>
                  <a:t>0g</a:t>
                </a:r>
              </a:p>
            </p:txBody>
          </p:sp>
          <p:sp>
            <p:nvSpPr>
              <p:cNvPr id="303" name="正方形/長方形 302">
                <a:extLst>
                  <a:ext uri="{FF2B5EF4-FFF2-40B4-BE49-F238E27FC236}">
                    <a16:creationId xmlns:a16="http://schemas.microsoft.com/office/drawing/2014/main" id="{2A554DBD-0166-9B4A-9156-B8383DF9EA35}"/>
                  </a:ext>
                </a:extLst>
              </p:cNvPr>
              <p:cNvSpPr/>
              <p:nvPr/>
            </p:nvSpPr>
            <p:spPr>
              <a:xfrm>
                <a:off x="9872294" y="6587730"/>
                <a:ext cx="58021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¥3,520</a:t>
                </a:r>
              </a:p>
              <a:p>
                <a:pPr algn="r"/>
                <a:r>
                  <a:rPr lang="en-US" altLang="ja-JP" sz="550" dirty="0">
                    <a:latin typeface="+mj-ea"/>
                    <a:ea typeface="+mj-ea"/>
                  </a:rPr>
                  <a:t>¥5,060</a:t>
                </a:r>
              </a:p>
            </p:txBody>
          </p:sp>
          <p:grpSp>
            <p:nvGrpSpPr>
              <p:cNvPr id="304" name="グループ化 303">
                <a:extLst>
                  <a:ext uri="{FF2B5EF4-FFF2-40B4-BE49-F238E27FC236}">
                    <a16:creationId xmlns:a16="http://schemas.microsoft.com/office/drawing/2014/main" id="{46D472C5-EB21-9A4D-9450-5D26D39CB683}"/>
                  </a:ext>
                </a:extLst>
              </p:cNvPr>
              <p:cNvGrpSpPr/>
              <p:nvPr/>
            </p:nvGrpSpPr>
            <p:grpSpPr>
              <a:xfrm>
                <a:off x="9741075" y="6845578"/>
                <a:ext cx="711429" cy="176972"/>
                <a:chOff x="9741075" y="6837112"/>
                <a:chExt cx="711429" cy="176972"/>
              </a:xfrm>
            </p:grpSpPr>
            <p:sp>
              <p:nvSpPr>
                <p:cNvPr id="322" name="正方形/長方形 321">
                  <a:extLst>
                    <a:ext uri="{FF2B5EF4-FFF2-40B4-BE49-F238E27FC236}">
                      <a16:creationId xmlns:a16="http://schemas.microsoft.com/office/drawing/2014/main" id="{B267E7D2-A56A-3D4A-BB83-8945B4B418F4}"/>
                    </a:ext>
                  </a:extLst>
                </p:cNvPr>
                <p:cNvSpPr/>
                <p:nvPr/>
              </p:nvSpPr>
              <p:spPr>
                <a:xfrm>
                  <a:off x="9741075" y="6837112"/>
                  <a:ext cx="580210" cy="1769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550" dirty="0">
                      <a:latin typeface="+mj-ea"/>
                      <a:ea typeface="+mj-ea"/>
                    </a:rPr>
                    <a:t>1</a:t>
                  </a:r>
                  <a:r>
                    <a:rPr lang="en" altLang="ja-JP" sz="550" dirty="0">
                      <a:latin typeface="+mj-ea"/>
                      <a:ea typeface="+mj-ea"/>
                    </a:rPr>
                    <a:t>50g</a:t>
                  </a:r>
                </a:p>
              </p:txBody>
            </p:sp>
            <p:sp>
              <p:nvSpPr>
                <p:cNvPr id="323" name="正方形/長方形 322">
                  <a:extLst>
                    <a:ext uri="{FF2B5EF4-FFF2-40B4-BE49-F238E27FC236}">
                      <a16:creationId xmlns:a16="http://schemas.microsoft.com/office/drawing/2014/main" id="{A0CC9E02-53D6-EF4A-8E2D-E2B9069E78B0}"/>
                    </a:ext>
                  </a:extLst>
                </p:cNvPr>
                <p:cNvSpPr/>
                <p:nvPr/>
              </p:nvSpPr>
              <p:spPr>
                <a:xfrm>
                  <a:off x="9872294" y="6837112"/>
                  <a:ext cx="580210" cy="1769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¥4,730</a:t>
                  </a:r>
                </a:p>
              </p:txBody>
            </p:sp>
          </p:grpSp>
          <p:grpSp>
            <p:nvGrpSpPr>
              <p:cNvPr id="305" name="グループ化 304">
                <a:extLst>
                  <a:ext uri="{FF2B5EF4-FFF2-40B4-BE49-F238E27FC236}">
                    <a16:creationId xmlns:a16="http://schemas.microsoft.com/office/drawing/2014/main" id="{FC485A25-113E-1D4F-BA9C-1E92F98CA4FE}"/>
                  </a:ext>
                </a:extLst>
              </p:cNvPr>
              <p:cNvGrpSpPr/>
              <p:nvPr/>
            </p:nvGrpSpPr>
            <p:grpSpPr>
              <a:xfrm>
                <a:off x="9741075" y="7053658"/>
                <a:ext cx="711429" cy="176972"/>
                <a:chOff x="9741075" y="7032493"/>
                <a:chExt cx="711429" cy="176972"/>
              </a:xfrm>
            </p:grpSpPr>
            <p:sp>
              <p:nvSpPr>
                <p:cNvPr id="320" name="正方形/長方形 319">
                  <a:extLst>
                    <a:ext uri="{FF2B5EF4-FFF2-40B4-BE49-F238E27FC236}">
                      <a16:creationId xmlns:a16="http://schemas.microsoft.com/office/drawing/2014/main" id="{203E2128-20B6-CB49-AE65-C7446659ABF2}"/>
                    </a:ext>
                  </a:extLst>
                </p:cNvPr>
                <p:cNvSpPr/>
                <p:nvPr/>
              </p:nvSpPr>
              <p:spPr>
                <a:xfrm>
                  <a:off x="9741075" y="7032493"/>
                  <a:ext cx="580210" cy="1769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550" dirty="0">
                      <a:latin typeface="+mj-ea"/>
                      <a:ea typeface="+mj-ea"/>
                    </a:rPr>
                    <a:t>1</a:t>
                  </a:r>
                  <a:r>
                    <a:rPr lang="en" altLang="ja-JP" sz="550" dirty="0">
                      <a:latin typeface="+mj-ea"/>
                      <a:ea typeface="+mj-ea"/>
                    </a:rPr>
                    <a:t>50g</a:t>
                  </a:r>
                </a:p>
              </p:txBody>
            </p:sp>
            <p:sp>
              <p:nvSpPr>
                <p:cNvPr id="321" name="正方形/長方形 320">
                  <a:extLst>
                    <a:ext uri="{FF2B5EF4-FFF2-40B4-BE49-F238E27FC236}">
                      <a16:creationId xmlns:a16="http://schemas.microsoft.com/office/drawing/2014/main" id="{8BEAA985-C775-6D4F-89B2-54DFC2E176BE}"/>
                    </a:ext>
                  </a:extLst>
                </p:cNvPr>
                <p:cNvSpPr/>
                <p:nvPr/>
              </p:nvSpPr>
              <p:spPr>
                <a:xfrm>
                  <a:off x="9872294" y="7032493"/>
                  <a:ext cx="580210" cy="1769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550" dirty="0">
                      <a:latin typeface="+mj-ea"/>
                      <a:ea typeface="+mj-ea"/>
                    </a:rPr>
                    <a:t>¥5,500</a:t>
                  </a:r>
                </a:p>
              </p:txBody>
            </p:sp>
          </p:grpSp>
          <p:grpSp>
            <p:nvGrpSpPr>
              <p:cNvPr id="306" name="グループ化 305">
                <a:extLst>
                  <a:ext uri="{FF2B5EF4-FFF2-40B4-BE49-F238E27FC236}">
                    <a16:creationId xmlns:a16="http://schemas.microsoft.com/office/drawing/2014/main" id="{86920E14-F03C-D94C-8A7B-56AAFCAB6C03}"/>
                  </a:ext>
                </a:extLst>
              </p:cNvPr>
              <p:cNvGrpSpPr/>
              <p:nvPr/>
            </p:nvGrpSpPr>
            <p:grpSpPr>
              <a:xfrm>
                <a:off x="7232067" y="6836941"/>
                <a:ext cx="937197" cy="200055"/>
                <a:chOff x="3816176" y="5837619"/>
                <a:chExt cx="937197" cy="200055"/>
              </a:xfrm>
            </p:grpSpPr>
            <p:pic>
              <p:nvPicPr>
                <p:cNvPr id="318" name="図 317">
                  <a:extLst>
                    <a:ext uri="{FF2B5EF4-FFF2-40B4-BE49-F238E27FC236}">
                      <a16:creationId xmlns:a16="http://schemas.microsoft.com/office/drawing/2014/main" id="{2B663893-0A8B-E04C-A4E8-BA24DDBA9F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87733" y="5867146"/>
                  <a:ext cx="673100" cy="127000"/>
                </a:xfrm>
                <a:prstGeom prst="rect">
                  <a:avLst/>
                </a:prstGeom>
              </p:spPr>
            </p:pic>
            <p:sp>
              <p:nvSpPr>
                <p:cNvPr id="319" name="正方形/長方形 318">
                  <a:extLst>
                    <a:ext uri="{FF2B5EF4-FFF2-40B4-BE49-F238E27FC236}">
                      <a16:creationId xmlns:a16="http://schemas.microsoft.com/office/drawing/2014/main" id="{095B677D-7C42-324F-A079-B94E9C7C83EF}"/>
                    </a:ext>
                  </a:extLst>
                </p:cNvPr>
                <p:cNvSpPr/>
                <p:nvPr/>
              </p:nvSpPr>
              <p:spPr>
                <a:xfrm>
                  <a:off x="3816176" y="5837619"/>
                  <a:ext cx="937197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680" spc="-200">
                      <a:solidFill>
                        <a:schemeClr val="bg1"/>
                      </a:solidFill>
                      <a:effectLst>
                        <a:glow>
                          <a:schemeClr val="bg1"/>
                        </a:glow>
                      </a:effectLst>
                      <a:latin typeface="Yu Mincho" panose="02020400000000000000" pitchFamily="18" charset="-128"/>
                      <a:ea typeface="Yu Mincho" panose="02020400000000000000" pitchFamily="18" charset="-128"/>
                    </a:rPr>
                    <a:t>ヘアニュートリエント</a:t>
                  </a:r>
                  <a:endParaRPr lang="ja-JP" altLang="en-US" sz="680" spc="-200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</a:endParaRPr>
                </a:p>
              </p:txBody>
            </p:sp>
          </p:grpSp>
          <p:grpSp>
            <p:nvGrpSpPr>
              <p:cNvPr id="307" name="グループ化 306">
                <a:extLst>
                  <a:ext uri="{FF2B5EF4-FFF2-40B4-BE49-F238E27FC236}">
                    <a16:creationId xmlns:a16="http://schemas.microsoft.com/office/drawing/2014/main" id="{CF1FBF96-9EC8-C74F-9981-EAB6F892AE8C}"/>
                  </a:ext>
                </a:extLst>
              </p:cNvPr>
              <p:cNvGrpSpPr/>
              <p:nvPr/>
            </p:nvGrpSpPr>
            <p:grpSpPr>
              <a:xfrm>
                <a:off x="7233818" y="5599159"/>
                <a:ext cx="937197" cy="200055"/>
                <a:chOff x="3817722" y="5837619"/>
                <a:chExt cx="937197" cy="200055"/>
              </a:xfrm>
            </p:grpSpPr>
            <p:pic>
              <p:nvPicPr>
                <p:cNvPr id="316" name="図 315">
                  <a:extLst>
                    <a:ext uri="{FF2B5EF4-FFF2-40B4-BE49-F238E27FC236}">
                      <a16:creationId xmlns:a16="http://schemas.microsoft.com/office/drawing/2014/main" id="{95A29829-EDEB-9040-AB9A-7FCAC9265A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87733" y="5867146"/>
                  <a:ext cx="673100" cy="127000"/>
                </a:xfrm>
                <a:prstGeom prst="rect">
                  <a:avLst/>
                </a:prstGeom>
              </p:spPr>
            </p:pic>
            <p:sp>
              <p:nvSpPr>
                <p:cNvPr id="317" name="正方形/長方形 316">
                  <a:extLst>
                    <a:ext uri="{FF2B5EF4-FFF2-40B4-BE49-F238E27FC236}">
                      <a16:creationId xmlns:a16="http://schemas.microsoft.com/office/drawing/2014/main" id="{64CB6F0F-2B0F-504F-BE6C-7EE9F27B0543}"/>
                    </a:ext>
                  </a:extLst>
                </p:cNvPr>
                <p:cNvSpPr/>
                <p:nvPr/>
              </p:nvSpPr>
              <p:spPr>
                <a:xfrm>
                  <a:off x="3817722" y="5837619"/>
                  <a:ext cx="937197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700" spc="-180">
                      <a:solidFill>
                        <a:schemeClr val="bg1"/>
                      </a:solidFill>
                      <a:effectLst>
                        <a:glow>
                          <a:schemeClr val="bg1"/>
                        </a:glow>
                      </a:effectLst>
                      <a:latin typeface="Yu Mincho" panose="02020400000000000000" pitchFamily="18" charset="-128"/>
                      <a:ea typeface="Yu Mincho" panose="02020400000000000000" pitchFamily="18" charset="-128"/>
                    </a:rPr>
                    <a:t>ヘアトリートメント</a:t>
                  </a:r>
                  <a:endParaRPr lang="ja-JP" altLang="en-US" sz="700" spc="-180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</a:endParaRPr>
                </a:p>
              </p:txBody>
            </p:sp>
          </p:grpSp>
          <p:cxnSp>
            <p:nvCxnSpPr>
              <p:cNvPr id="308" name="直線コネクタ 307">
                <a:extLst>
                  <a:ext uri="{FF2B5EF4-FFF2-40B4-BE49-F238E27FC236}">
                    <a16:creationId xmlns:a16="http://schemas.microsoft.com/office/drawing/2014/main" id="{00729191-C793-4E47-B31A-6788945275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8824" y="5948931"/>
                <a:ext cx="296664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線コネクタ 308">
                <a:extLst>
                  <a:ext uri="{FF2B5EF4-FFF2-40B4-BE49-F238E27FC236}">
                    <a16:creationId xmlns:a16="http://schemas.microsoft.com/office/drawing/2014/main" id="{7392521A-3555-034B-8117-80B48BD64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8824" y="6283363"/>
                <a:ext cx="296664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線コネクタ 309">
                <a:extLst>
                  <a:ext uri="{FF2B5EF4-FFF2-40B4-BE49-F238E27FC236}">
                    <a16:creationId xmlns:a16="http://schemas.microsoft.com/office/drawing/2014/main" id="{243A2F41-099E-4545-86E3-F6B61AAD9B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8824" y="6596628"/>
                <a:ext cx="296664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1" name="グループ化 310">
                <a:extLst>
                  <a:ext uri="{FF2B5EF4-FFF2-40B4-BE49-F238E27FC236}">
                    <a16:creationId xmlns:a16="http://schemas.microsoft.com/office/drawing/2014/main" id="{1405C5EE-0CFB-EC4C-B5F9-0AF0E02DCC71}"/>
                  </a:ext>
                </a:extLst>
              </p:cNvPr>
              <p:cNvGrpSpPr/>
              <p:nvPr/>
            </p:nvGrpSpPr>
            <p:grpSpPr>
              <a:xfrm>
                <a:off x="7229585" y="6619528"/>
                <a:ext cx="937197" cy="200055"/>
                <a:chOff x="3813489" y="5837619"/>
                <a:chExt cx="937197" cy="200055"/>
              </a:xfrm>
            </p:grpSpPr>
            <p:pic>
              <p:nvPicPr>
                <p:cNvPr id="314" name="図 313">
                  <a:extLst>
                    <a:ext uri="{FF2B5EF4-FFF2-40B4-BE49-F238E27FC236}">
                      <a16:creationId xmlns:a16="http://schemas.microsoft.com/office/drawing/2014/main" id="{A8586CCD-63DE-DD4B-9EC3-1C04DF3AE8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87733" y="5867146"/>
                  <a:ext cx="673100" cy="127000"/>
                </a:xfrm>
                <a:prstGeom prst="rect">
                  <a:avLst/>
                </a:prstGeom>
              </p:spPr>
            </p:pic>
            <p:sp>
              <p:nvSpPr>
                <p:cNvPr id="315" name="正方形/長方形 314">
                  <a:extLst>
                    <a:ext uri="{FF2B5EF4-FFF2-40B4-BE49-F238E27FC236}">
                      <a16:creationId xmlns:a16="http://schemas.microsoft.com/office/drawing/2014/main" id="{3FADA02D-3475-2844-894B-B38473A483B4}"/>
                    </a:ext>
                  </a:extLst>
                </p:cNvPr>
                <p:cNvSpPr/>
                <p:nvPr/>
              </p:nvSpPr>
              <p:spPr>
                <a:xfrm>
                  <a:off x="3813489" y="5837619"/>
                  <a:ext cx="937197" cy="200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680" spc="-150">
                      <a:solidFill>
                        <a:schemeClr val="bg1"/>
                      </a:solidFill>
                      <a:effectLst>
                        <a:glow>
                          <a:schemeClr val="bg1"/>
                        </a:glow>
                      </a:effectLst>
                      <a:latin typeface="Yu Mincho" panose="02020400000000000000" pitchFamily="18" charset="-128"/>
                      <a:ea typeface="Yu Mincho" panose="02020400000000000000" pitchFamily="18" charset="-128"/>
                    </a:rPr>
                    <a:t>フォーミングマスク</a:t>
                  </a:r>
                  <a:endParaRPr lang="ja-JP" altLang="en-US" sz="680" spc="-150">
                    <a:solidFill>
                      <a:schemeClr val="bg1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</a:endParaRPr>
                </a:p>
              </p:txBody>
            </p:sp>
          </p:grpSp>
          <p:cxnSp>
            <p:nvCxnSpPr>
              <p:cNvPr id="312" name="直線コネクタ 311">
                <a:extLst>
                  <a:ext uri="{FF2B5EF4-FFF2-40B4-BE49-F238E27FC236}">
                    <a16:creationId xmlns:a16="http://schemas.microsoft.com/office/drawing/2014/main" id="{60CED0BC-9E7B-D346-8DFB-ED4CDDAE3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8824" y="6820995"/>
                <a:ext cx="296664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線コネクタ 312">
                <a:extLst>
                  <a:ext uri="{FF2B5EF4-FFF2-40B4-BE49-F238E27FC236}">
                    <a16:creationId xmlns:a16="http://schemas.microsoft.com/office/drawing/2014/main" id="{A6000F20-04FA-1D43-A11D-40DB1FC30D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8824" y="7032662"/>
                <a:ext cx="296664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正方形/長方形 283">
              <a:extLst>
                <a:ext uri="{FF2B5EF4-FFF2-40B4-BE49-F238E27FC236}">
                  <a16:creationId xmlns:a16="http://schemas.microsoft.com/office/drawing/2014/main" id="{81C46CB1-9891-7641-989B-9505E2D5FE18}"/>
                </a:ext>
              </a:extLst>
            </p:cNvPr>
            <p:cNvSpPr/>
            <p:nvPr/>
          </p:nvSpPr>
          <p:spPr>
            <a:xfrm>
              <a:off x="8587840" y="5362875"/>
              <a:ext cx="47801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000" dirty="0">
                  <a:solidFill>
                    <a:schemeClr val="bg2">
                      <a:lumMod val="75000"/>
                    </a:schemeClr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&amp;</a:t>
              </a:r>
              <a:endParaRPr lang="ja-JP" altLang="en-US" sz="3000">
                <a:solidFill>
                  <a:schemeClr val="bg2">
                    <a:lumMod val="7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</p:grpSp>
      <p:sp>
        <p:nvSpPr>
          <p:cNvPr id="346" name="正方形/長方形 345">
            <a:extLst>
              <a:ext uri="{FF2B5EF4-FFF2-40B4-BE49-F238E27FC236}">
                <a16:creationId xmlns:a16="http://schemas.microsoft.com/office/drawing/2014/main" id="{C3918238-7404-7449-A6E3-D6AA9A5915DF}"/>
              </a:ext>
            </a:extLst>
          </p:cNvPr>
          <p:cNvSpPr/>
          <p:nvPr/>
        </p:nvSpPr>
        <p:spPr>
          <a:xfrm>
            <a:off x="7140485" y="2634982"/>
            <a:ext cx="2950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>
                <a:solidFill>
                  <a:srgbClr val="0091A5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シャンプー＆トリートメントの</a:t>
            </a:r>
          </a:p>
          <a:p>
            <a:r>
              <a:rPr lang="ja-JP" altLang="en-US" sz="1400">
                <a:solidFill>
                  <a:srgbClr val="0091A5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セット購入金額で</a:t>
            </a:r>
          </a:p>
        </p:txBody>
      </p:sp>
      <p:pic>
        <p:nvPicPr>
          <p:cNvPr id="348" name="図 347" descr="図形, 円&#10;&#10;自動的に生成された説明">
            <a:extLst>
              <a:ext uri="{FF2B5EF4-FFF2-40B4-BE49-F238E27FC236}">
                <a16:creationId xmlns:a16="http://schemas.microsoft.com/office/drawing/2014/main" id="{9BE1C7EF-CDE3-E84C-B009-CBA008C9E59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732146" y="1694764"/>
            <a:ext cx="736600" cy="723900"/>
          </a:xfrm>
          <a:prstGeom prst="rect">
            <a:avLst/>
          </a:prstGeom>
        </p:spPr>
      </p:pic>
      <p:pic>
        <p:nvPicPr>
          <p:cNvPr id="349" name="図 348" descr="ロゴ&#10;&#10;自動的に生成された説明">
            <a:extLst>
              <a:ext uri="{FF2B5EF4-FFF2-40B4-BE49-F238E27FC236}">
                <a16:creationId xmlns:a16="http://schemas.microsoft.com/office/drawing/2014/main" id="{EEE98420-C102-4B40-B7BB-B2BB082911B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278813" y="0"/>
            <a:ext cx="2413000" cy="342900"/>
          </a:xfrm>
          <a:prstGeom prst="rect">
            <a:avLst/>
          </a:prstGeom>
        </p:spPr>
      </p:pic>
      <p:sp>
        <p:nvSpPr>
          <p:cNvPr id="350" name="正方形/長方形 349">
            <a:extLst>
              <a:ext uri="{FF2B5EF4-FFF2-40B4-BE49-F238E27FC236}">
                <a16:creationId xmlns:a16="http://schemas.microsoft.com/office/drawing/2014/main" id="{2F2F6187-F257-3A49-AD42-3A2404FF0647}"/>
              </a:ext>
            </a:extLst>
          </p:cNvPr>
          <p:cNvSpPr/>
          <p:nvPr/>
        </p:nvSpPr>
        <p:spPr>
          <a:xfrm>
            <a:off x="9654703" y="1839793"/>
            <a:ext cx="891485" cy="487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1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限定BOX</a:t>
            </a:r>
          </a:p>
          <a:p>
            <a:pPr algn="ctr">
              <a:lnSpc>
                <a:spcPct val="120000"/>
              </a:lnSpc>
            </a:pPr>
            <a:r>
              <a:rPr lang="ja-JP" altLang="en-US" sz="11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入り</a:t>
            </a:r>
          </a:p>
        </p:txBody>
      </p:sp>
    </p:spTree>
    <p:extLst>
      <p:ext uri="{BB962C8B-B14F-4D97-AF65-F5344CB8AC3E}">
        <p14:creationId xmlns:p14="http://schemas.microsoft.com/office/powerpoint/2010/main" val="2559395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18" ma:contentTypeDescription="新しいドキュメントを作成します。" ma:contentTypeScope="" ma:versionID="e54cd9e96e831b1793d2e38a41ea3244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targetNamespace="http://schemas.microsoft.com/office/2006/metadata/properties" ma:root="true" ma:fieldsID="b40eda1adce8d76129f671782cfcf2d2" ns2:_="" ns3:_="" ns4:_="" ns5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_x0054_ag5 xmlns="84ab2583-b313-4c9a-a01e-3d5abf4936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045786-1E49-4D46-B232-92F42DA54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4560d-c1e5-44b7-94aa-613a018e190f"/>
    <ds:schemaRef ds:uri="7b4a3d26-1fcf-4915-9951-7efba264ddca"/>
    <ds:schemaRef ds:uri="cef672e5-725c-49a1-bcb6-57bb67ebb735"/>
    <ds:schemaRef ds:uri="84ab2583-b313-4c9a-a01e-3d5abf493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939728-D1C2-4687-87C1-AD869BA18E28}">
  <ds:schemaRefs>
    <ds:schemaRef ds:uri="http://schemas.microsoft.com/office/infopath/2007/PartnerControls"/>
    <ds:schemaRef ds:uri="http://purl.org/dc/elements/1.1/"/>
    <ds:schemaRef ds:uri="cef672e5-725c-49a1-bcb6-57bb67ebb735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84ab2583-b313-4c9a-a01e-3d5abf49366a"/>
    <ds:schemaRef ds:uri="7b4a3d26-1fcf-4915-9951-7efba264ddca"/>
    <ds:schemaRef ds:uri="74e4560d-c1e5-44b7-94aa-613a018e190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1F21A1-9748-4362-B399-106EEC5357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456</Words>
  <Application>Microsoft Office PowerPoint</Application>
  <PresentationFormat>ユーザー設定</PresentationFormat>
  <Paragraphs>159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Yu Gothic Medium</vt:lpstr>
      <vt:lpstr>游ゴシック</vt:lpstr>
      <vt:lpstr>游ゴシック</vt:lpstr>
      <vt:lpstr>游ゴシック Light</vt:lpstr>
      <vt:lpstr>Yu Mincho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Takaoka Akane (高岡 亜加根)</dc:creator>
  <cp:lastModifiedBy>Oki Kazuha (大木 一葉)</cp:lastModifiedBy>
  <cp:revision>21</cp:revision>
  <dcterms:created xsi:type="dcterms:W3CDTF">2022-02-22T01:13:37Z</dcterms:created>
  <dcterms:modified xsi:type="dcterms:W3CDTF">2022-05-24T01:35:54Z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