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041"/>
    <a:srgbClr val="009681"/>
    <a:srgbClr val="67318F"/>
    <a:srgbClr val="629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90" d="100"/>
          <a:sy n="90" d="100"/>
        </p:scale>
        <p:origin x="1184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60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37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66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7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92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92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6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B089-94B3-F54F-858E-F948411AD37C}" type="datetimeFigureOut">
              <a:rPr kumimoji="1" lang="ja-JP" altLang="en-US" smtClean="0"/>
              <a:t>2022/7/14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A2AE-7EB5-A94A-9BF5-4489DB777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図形&#10;&#10;自動的に生成された説明">
            <a:extLst>
              <a:ext uri="{FF2B5EF4-FFF2-40B4-BE49-F238E27FC236}">
                <a16:creationId xmlns:a16="http://schemas.microsoft.com/office/drawing/2014/main" id="{BF784BCA-28BE-2725-35ED-30C1EB70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13" y="0"/>
            <a:ext cx="3632200" cy="7556500"/>
          </a:xfrm>
          <a:prstGeom prst="rect">
            <a:avLst/>
          </a:prstGeom>
        </p:spPr>
      </p:pic>
      <p:pic>
        <p:nvPicPr>
          <p:cNvPr id="171" name="図 170" descr="図形, 正方形&#10;&#10;自動的に生成された説明">
            <a:extLst>
              <a:ext uri="{FF2B5EF4-FFF2-40B4-BE49-F238E27FC236}">
                <a16:creationId xmlns:a16="http://schemas.microsoft.com/office/drawing/2014/main" id="{C271FB8E-A430-A822-1F08-F9AC2CD1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12" y="5370670"/>
            <a:ext cx="3187700" cy="1790700"/>
          </a:xfrm>
          <a:prstGeom prst="rect">
            <a:avLst/>
          </a:prstGeom>
        </p:spPr>
      </p:pic>
      <p:pic>
        <p:nvPicPr>
          <p:cNvPr id="6" name="図 5" descr="テキスト, 手紙&#10;&#10;自動的に生成された説明">
            <a:extLst>
              <a:ext uri="{FF2B5EF4-FFF2-40B4-BE49-F238E27FC236}">
                <a16:creationId xmlns:a16="http://schemas.microsoft.com/office/drawing/2014/main" id="{B704F911-71CC-2D0A-6042-C02FC7D9A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13" y="0"/>
            <a:ext cx="3632200" cy="2616200"/>
          </a:xfrm>
          <a:prstGeom prst="rect">
            <a:avLst/>
          </a:prstGeom>
        </p:spPr>
      </p:pic>
      <p:pic>
        <p:nvPicPr>
          <p:cNvPr id="13" name="図 12" descr="図形&#10;&#10;中程度の精度で自動的に生成された説明">
            <a:extLst>
              <a:ext uri="{FF2B5EF4-FFF2-40B4-BE49-F238E27FC236}">
                <a16:creationId xmlns:a16="http://schemas.microsoft.com/office/drawing/2014/main" id="{41400EB0-1EE5-2060-D550-B8926134A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13" y="2614608"/>
            <a:ext cx="3677213" cy="520700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AD76B630-7C4C-C2D8-3885-796CBC6F4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3128" y="3210558"/>
            <a:ext cx="520700" cy="533400"/>
          </a:xfrm>
          <a:prstGeom prst="rect">
            <a:avLst/>
          </a:prstGeom>
        </p:spPr>
      </p:pic>
      <p:pic>
        <p:nvPicPr>
          <p:cNvPr id="19" name="図 18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125DE57E-3633-DD20-5390-10B1820D36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9024" y="2831532"/>
            <a:ext cx="9652000" cy="4749800"/>
          </a:xfrm>
          <a:prstGeom prst="rect">
            <a:avLst/>
          </a:prstGeom>
        </p:spPr>
      </p:pic>
      <p:pic>
        <p:nvPicPr>
          <p:cNvPr id="21" name="図 20" descr="カップに入った飲み物&#10;&#10;自動的に生成された説明">
            <a:extLst>
              <a:ext uri="{FF2B5EF4-FFF2-40B4-BE49-F238E27FC236}">
                <a16:creationId xmlns:a16="http://schemas.microsoft.com/office/drawing/2014/main" id="{FF92B733-BC78-8E99-9A48-66745790B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968" y="4323192"/>
            <a:ext cx="1206500" cy="2247900"/>
          </a:xfrm>
          <a:prstGeom prst="rect">
            <a:avLst/>
          </a:prstGeom>
        </p:spPr>
      </p:pic>
      <p:pic>
        <p:nvPicPr>
          <p:cNvPr id="23" name="図 22" descr="瓶に入った飲み物&#10;&#10;中程度の精度で自動的に生成された説明">
            <a:extLst>
              <a:ext uri="{FF2B5EF4-FFF2-40B4-BE49-F238E27FC236}">
                <a16:creationId xmlns:a16="http://schemas.microsoft.com/office/drawing/2014/main" id="{D64282EF-BC03-A2FD-1D85-99EE3EDE01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260" y="3867575"/>
            <a:ext cx="1054100" cy="2908300"/>
          </a:xfrm>
          <a:prstGeom prst="rect">
            <a:avLst/>
          </a:prstGeom>
        </p:spPr>
      </p:pic>
      <p:pic>
        <p:nvPicPr>
          <p:cNvPr id="25" name="図 24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95C9A5A0-B2D9-18A0-F765-9AA9CBF0D1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3504" y="4025318"/>
            <a:ext cx="1333500" cy="2628900"/>
          </a:xfrm>
          <a:prstGeom prst="rect">
            <a:avLst/>
          </a:prstGeom>
        </p:spPr>
      </p:pic>
      <p:pic>
        <p:nvPicPr>
          <p:cNvPr id="27" name="図 26" descr="矢印&#10;&#10;自動的に生成された説明">
            <a:extLst>
              <a:ext uri="{FF2B5EF4-FFF2-40B4-BE49-F238E27FC236}">
                <a16:creationId xmlns:a16="http://schemas.microsoft.com/office/drawing/2014/main" id="{BCCF1130-14F3-3CB8-7E53-2E6CE61EE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70385" y="-700092"/>
            <a:ext cx="4775200" cy="3352800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B546D6-3215-5D32-F244-382E88BE3F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257" y="1854200"/>
            <a:ext cx="2019300" cy="1066800"/>
          </a:xfrm>
          <a:prstGeom prst="rect">
            <a:avLst/>
          </a:prstGeom>
        </p:spPr>
      </p:pic>
      <p:pic>
        <p:nvPicPr>
          <p:cNvPr id="33" name="図 32" descr="ロゴ&#10;&#10;中程度の精度で自動的に生成された説明">
            <a:extLst>
              <a:ext uri="{FF2B5EF4-FFF2-40B4-BE49-F238E27FC236}">
                <a16:creationId xmlns:a16="http://schemas.microsoft.com/office/drawing/2014/main" id="{C2A88791-DFCC-DA38-E5ED-AE4A45045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4004" y="1751804"/>
            <a:ext cx="749300" cy="7493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4804E4-8122-7635-0A6E-6FC9869DC52A}"/>
              </a:ext>
            </a:extLst>
          </p:cNvPr>
          <p:cNvSpPr txBox="1"/>
          <p:nvPr/>
        </p:nvSpPr>
        <p:spPr>
          <a:xfrm>
            <a:off x="300002" y="1983666"/>
            <a:ext cx="198002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kumimoji="1"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カウンセリングで</a:t>
            </a:r>
          </a:p>
          <a:p>
            <a:pPr algn="ctr">
              <a:spcAft>
                <a:spcPts val="300"/>
              </a:spcAft>
            </a:pPr>
            <a:r>
              <a:rPr kumimoji="1"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お客さまの理想や悩みにあった</a:t>
            </a:r>
          </a:p>
          <a:p>
            <a:pPr algn="ctr">
              <a:spcAft>
                <a:spcPts val="300"/>
              </a:spcAft>
            </a:pPr>
            <a:r>
              <a:rPr kumimoji="1" lang="ja-JP" altLang="en-US" sz="10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アイテムをお選びします。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68A77C1-DE4F-4C68-B9EC-59BC542BAEC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99135" y="2262847"/>
            <a:ext cx="4152900" cy="4953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78A152E-23E2-9CC4-90F9-C76A3121F8A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3261" y="2921000"/>
            <a:ext cx="4152900" cy="4953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7CD441C-722B-39B4-0803-E47A0BCD11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99135" y="3576914"/>
            <a:ext cx="4152900" cy="4953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4C74F4A-13B8-15EE-840E-714DA542ED05}"/>
              </a:ext>
            </a:extLst>
          </p:cNvPr>
          <p:cNvSpPr txBox="1"/>
          <p:nvPr/>
        </p:nvSpPr>
        <p:spPr>
          <a:xfrm>
            <a:off x="4494437" y="2265551"/>
            <a:ext cx="2182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 リフレクトセラム 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9BB458F-DD4F-36B3-B1DB-3E50C759ABAF}"/>
              </a:ext>
            </a:extLst>
          </p:cNvPr>
          <p:cNvSpPr txBox="1"/>
          <p:nvPr/>
        </p:nvSpPr>
        <p:spPr>
          <a:xfrm>
            <a:off x="4496842" y="2922623"/>
            <a:ext cx="2177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ディオーラム エンゲージセラム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50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E5367A9-6E08-6DAE-292D-9BE7D324C6D3}"/>
              </a:ext>
            </a:extLst>
          </p:cNvPr>
          <p:cNvSpPr txBox="1"/>
          <p:nvPr/>
        </p:nvSpPr>
        <p:spPr>
          <a:xfrm>
            <a:off x="4474194" y="3582762"/>
            <a:ext cx="2297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 モイスチュアマスク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50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E3BCD06-783E-0F43-CDDE-8691DDAE9DC4}"/>
              </a:ext>
            </a:extLst>
          </p:cNvPr>
          <p:cNvSpPr txBox="1"/>
          <p:nvPr/>
        </p:nvSpPr>
        <p:spPr>
          <a:xfrm>
            <a:off x="2677212" y="2499086"/>
            <a:ext cx="390363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" b="1" spc="-150">
                <a:solidFill>
                  <a:srgbClr val="6298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微粒子汚れ</a:t>
            </a:r>
            <a:r>
              <a:rPr kumimoji="1" lang="en-US" altLang="ja-JP" sz="1150" b="1" spc="-150" baseline="30000" dirty="0">
                <a:solidFill>
                  <a:srgbClr val="6298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※</a:t>
            </a:r>
            <a:r>
              <a:rPr kumimoji="1" lang="ja-JP" altLang="en-US" sz="1150" b="1" spc="-150" baseline="30000">
                <a:solidFill>
                  <a:srgbClr val="6298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１</a:t>
            </a:r>
            <a:r>
              <a:rPr kumimoji="1" lang="ja-JP" altLang="en-US" sz="1150" b="1" spc="-150">
                <a:solidFill>
                  <a:srgbClr val="629835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から髪を守り、輝くツヤとなめらかな手触りを。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7FAA9CE-45C6-0599-E745-4CC5F070FD3B}"/>
              </a:ext>
            </a:extLst>
          </p:cNvPr>
          <p:cNvSpPr txBox="1"/>
          <p:nvPr/>
        </p:nvSpPr>
        <p:spPr>
          <a:xfrm>
            <a:off x="2640920" y="3162895"/>
            <a:ext cx="428835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" b="1" spc="-150">
                <a:solidFill>
                  <a:srgbClr val="67318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水分を多く含むオイル</a:t>
            </a:r>
            <a:r>
              <a:rPr kumimoji="1" lang="en-US" altLang="ja-JP" sz="1150" b="1" spc="-150" baseline="30000" dirty="0">
                <a:solidFill>
                  <a:srgbClr val="67318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※</a:t>
            </a:r>
            <a:r>
              <a:rPr kumimoji="1" lang="ja-JP" altLang="en-US" sz="1150" b="1" spc="-150" baseline="30000">
                <a:solidFill>
                  <a:srgbClr val="67318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２</a:t>
            </a:r>
            <a:r>
              <a:rPr kumimoji="1" lang="ja-JP" altLang="en-US" sz="1150" b="1" spc="-150">
                <a:solidFill>
                  <a:srgbClr val="67318F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で、みずみずしさ・弾力・ツヤがある髪へ。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0C66F44-65BB-8BFA-E36A-A67FD849A902}"/>
              </a:ext>
            </a:extLst>
          </p:cNvPr>
          <p:cNvSpPr txBox="1"/>
          <p:nvPr/>
        </p:nvSpPr>
        <p:spPr>
          <a:xfrm>
            <a:off x="2742710" y="3794486"/>
            <a:ext cx="357662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50" b="1">
                <a:solidFill>
                  <a:srgbClr val="00968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地肌の角質層にうるおいを与え、健やかな地肌へ。</a:t>
            </a: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D907C156-4E62-9C43-83F8-988ECCFC7FDF}"/>
              </a:ext>
            </a:extLst>
          </p:cNvPr>
          <p:cNvGrpSpPr/>
          <p:nvPr/>
        </p:nvGrpSpPr>
        <p:grpSpPr>
          <a:xfrm>
            <a:off x="2308542" y="401087"/>
            <a:ext cx="4640971" cy="382713"/>
            <a:chOff x="2527300" y="397757"/>
            <a:chExt cx="4640971" cy="382713"/>
          </a:xfrm>
        </p:grpSpPr>
        <p:pic>
          <p:nvPicPr>
            <p:cNvPr id="35" name="図 34" descr="ロゴ&#10;&#10;低い精度で自動的に生成された説明">
              <a:extLst>
                <a:ext uri="{FF2B5EF4-FFF2-40B4-BE49-F238E27FC236}">
                  <a16:creationId xmlns:a16="http://schemas.microsoft.com/office/drawing/2014/main" id="{D9FF27F1-6AC7-3B1D-537A-E85AA8699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27300" y="397757"/>
              <a:ext cx="1104900" cy="368300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D603170C-8639-C09E-407F-29ECD7402488}"/>
                </a:ext>
              </a:extLst>
            </p:cNvPr>
            <p:cNvSpPr txBox="1"/>
            <p:nvPr/>
          </p:nvSpPr>
          <p:spPr>
            <a:xfrm>
              <a:off x="3578827" y="411138"/>
              <a:ext cx="3589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BD404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2022 </a:t>
              </a:r>
              <a:r>
                <a:rPr kumimoji="1" lang="ja-JP" altLang="en-US" b="1">
                  <a:solidFill>
                    <a:srgbClr val="BD404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冬</a:t>
              </a:r>
              <a:r>
                <a:rPr kumimoji="1" lang="en-US" altLang="ja-JP" b="1" dirty="0">
                  <a:solidFill>
                    <a:srgbClr val="BD404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 </a:t>
              </a:r>
              <a:r>
                <a:rPr kumimoji="1" lang="ja-JP" altLang="en-US" b="1">
                  <a:solidFill>
                    <a:srgbClr val="BD4041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シーズンプロモーション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87CBE65-DFF9-70B3-0734-6E53F5A1D641}"/>
              </a:ext>
            </a:extLst>
          </p:cNvPr>
          <p:cNvSpPr txBox="1"/>
          <p:nvPr/>
        </p:nvSpPr>
        <p:spPr>
          <a:xfrm>
            <a:off x="1880657" y="855720"/>
            <a:ext cx="61991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00" b="1" spc="-150">
                <a:solidFill>
                  <a:srgbClr val="BD4041"/>
                </a:solidFill>
                <a:effectLst>
                  <a:glow rad="171720">
                    <a:schemeClr val="bg1">
                      <a:alpha val="82000"/>
                    </a:schemeClr>
                  </a:glo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いつもの乾燥ケアに、プラス。</a:t>
            </a:r>
          </a:p>
          <a:p>
            <a:r>
              <a:rPr kumimoji="1" lang="ja-JP" altLang="en-US" sz="3500" b="1" spc="-150">
                <a:solidFill>
                  <a:srgbClr val="BD4041"/>
                </a:solidFill>
                <a:effectLst>
                  <a:glow rad="171720">
                    <a:schemeClr val="bg1">
                      <a:alpha val="82000"/>
                    </a:schemeClr>
                  </a:glow>
                </a:effectLst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ワンランク上の新習慣を。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EEEA33B-F3A9-41AB-5344-D253D2DD65E9}"/>
              </a:ext>
            </a:extLst>
          </p:cNvPr>
          <p:cNvGrpSpPr/>
          <p:nvPr/>
        </p:nvGrpSpPr>
        <p:grpSpPr>
          <a:xfrm>
            <a:off x="3766973" y="6847937"/>
            <a:ext cx="3162300" cy="596900"/>
            <a:chOff x="3828985" y="6823403"/>
            <a:chExt cx="3162300" cy="596900"/>
          </a:xfrm>
        </p:grpSpPr>
        <p:pic>
          <p:nvPicPr>
            <p:cNvPr id="29" name="図 28" descr="四角形&#10;&#10;自動的に生成された説明">
              <a:extLst>
                <a:ext uri="{FF2B5EF4-FFF2-40B4-BE49-F238E27FC236}">
                  <a16:creationId xmlns:a16="http://schemas.microsoft.com/office/drawing/2014/main" id="{2A981997-434D-A214-1B43-78B0ADDAE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28985" y="6823403"/>
              <a:ext cx="3162300" cy="596900"/>
            </a:xfrm>
            <a:prstGeom prst="rect">
              <a:avLst/>
            </a:prstGeom>
          </p:spPr>
        </p:pic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D100CFCA-A0C0-C4B5-7FAB-6220EFDBB9BE}"/>
                </a:ext>
              </a:extLst>
            </p:cNvPr>
            <p:cNvSpPr txBox="1"/>
            <p:nvPr/>
          </p:nvSpPr>
          <p:spPr>
            <a:xfrm>
              <a:off x="4197081" y="6875604"/>
              <a:ext cx="247696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300" b="1" dirty="0">
                  <a:solidFill>
                    <a:srgbClr val="BD404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2022 </a:t>
              </a:r>
              <a:r>
                <a:rPr kumimoji="1" lang="ja-JP" altLang="en-US" sz="1300" b="1">
                  <a:solidFill>
                    <a:srgbClr val="BD4041"/>
                  </a:solidFill>
                  <a:latin typeface="Yu Mincho Demibold" panose="02020400000000000000" pitchFamily="18" charset="-128"/>
                  <a:ea typeface="Yu Mincho Demibold" panose="02020400000000000000" pitchFamily="18" charset="-128"/>
                </a:rPr>
                <a:t>冬限定 ウィンターコフレ</a:t>
              </a: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2D83613-F561-5F44-3E07-2535158102DA}"/>
              </a:ext>
            </a:extLst>
          </p:cNvPr>
          <p:cNvSpPr txBox="1"/>
          <p:nvPr/>
        </p:nvSpPr>
        <p:spPr>
          <a:xfrm>
            <a:off x="3758868" y="6499727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</a:t>
            </a:r>
          </a:p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リフレクトセラム </a:t>
            </a:r>
            <a:r>
              <a:rPr kumimoji="1" lang="en-US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kumimoji="1" lang="en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7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A975634-6B81-6649-8789-AE5674843B6C}"/>
              </a:ext>
            </a:extLst>
          </p:cNvPr>
          <p:cNvSpPr txBox="1"/>
          <p:nvPr/>
        </p:nvSpPr>
        <p:spPr>
          <a:xfrm>
            <a:off x="4743382" y="6499727"/>
            <a:ext cx="1168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ディオーラム</a:t>
            </a:r>
          </a:p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エンゲージセラム </a:t>
            </a:r>
            <a:r>
              <a:rPr kumimoji="1" lang="en-US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mL</a:t>
            </a:r>
            <a:endParaRPr kumimoji="1" lang="ja-JP" altLang="en-US" sz="7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79BC97-894D-1494-D83C-8A0800ABEAC3}"/>
              </a:ext>
            </a:extLst>
          </p:cNvPr>
          <p:cNvSpPr txBox="1"/>
          <p:nvPr/>
        </p:nvSpPr>
        <p:spPr>
          <a:xfrm>
            <a:off x="5804841" y="6507676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pPr algn="ctr"/>
            <a:r>
              <a:rPr kumimoji="1" lang="ja-JP" altLang="en-US" sz="700" b="1"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モイスチュアマスク </a:t>
            </a:r>
            <a:r>
              <a:rPr kumimoji="1" lang="en-US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kumimoji="1" lang="en" altLang="ja-JP" sz="7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</a:t>
            </a:r>
            <a:endParaRPr kumimoji="1" lang="ja-JP" altLang="en-US" sz="7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01D9948-29F8-747D-6E21-BB86DC30046A}"/>
              </a:ext>
            </a:extLst>
          </p:cNvPr>
          <p:cNvSpPr txBox="1"/>
          <p:nvPr/>
        </p:nvSpPr>
        <p:spPr>
          <a:xfrm>
            <a:off x="7141733" y="2633101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35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シャンプー＆トリートメントの</a:t>
            </a:r>
          </a:p>
          <a:p>
            <a:r>
              <a:rPr kumimoji="1" lang="ja-JP" altLang="en-US" sz="135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セット購入金額で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0313715-61A0-EE0F-C84B-33A102833886}"/>
              </a:ext>
            </a:extLst>
          </p:cNvPr>
          <p:cNvSpPr txBox="1"/>
          <p:nvPr/>
        </p:nvSpPr>
        <p:spPr>
          <a:xfrm>
            <a:off x="7141733" y="7145011"/>
            <a:ext cx="35253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50" spc="-50" dirty="0"/>
              <a:t>※1 </a:t>
            </a:r>
            <a:r>
              <a:rPr kumimoji="1" lang="ja-JP" altLang="en-US" sz="650" spc="-50"/>
              <a:t>大気中に浮遊するちり・ほこり・花粉などが髪に付着すること。 </a:t>
            </a:r>
            <a:r>
              <a:rPr kumimoji="1" lang="en-US" altLang="ja-JP" sz="650" spc="-50" dirty="0"/>
              <a:t>※2 </a:t>
            </a:r>
            <a:r>
              <a:rPr kumimoji="1" lang="ja-JP" altLang="en-US" sz="650" spc="-50"/>
              <a:t>オージュア製品の中で。</a:t>
            </a:r>
          </a:p>
          <a:p>
            <a:r>
              <a:rPr kumimoji="1" lang="ja-JP" altLang="en-US" sz="650" spc="-50"/>
              <a:t>●価格は全て税込です。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5738D-4252-2407-DE4E-C5E32DA42F54}"/>
              </a:ext>
            </a:extLst>
          </p:cNvPr>
          <p:cNvSpPr txBox="1"/>
          <p:nvPr/>
        </p:nvSpPr>
        <p:spPr>
          <a:xfrm>
            <a:off x="7643828" y="3225099"/>
            <a:ext cx="296747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5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Winter Coffret</a:t>
            </a:r>
            <a:r>
              <a:rPr kumimoji="1" lang="ja-JP" altLang="en-US" sz="155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を</a:t>
            </a:r>
          </a:p>
          <a:p>
            <a:r>
              <a:rPr kumimoji="1" lang="ja-JP" altLang="en-US" sz="1550" b="1">
                <a:solidFill>
                  <a:schemeClr val="tx1">
                    <a:lumMod val="75000"/>
                    <a:lumOff val="2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セットでお試しいただけます。</a:t>
            </a:r>
          </a:p>
        </p:txBody>
      </p:sp>
      <p:pic>
        <p:nvPicPr>
          <p:cNvPr id="120" name="図 119" descr="図形, 四角形&#10;&#10;自動的に生成された説明">
            <a:extLst>
              <a:ext uri="{FF2B5EF4-FFF2-40B4-BE49-F238E27FC236}">
                <a16:creationId xmlns:a16="http://schemas.microsoft.com/office/drawing/2014/main" id="{44709422-87E3-E4A6-F987-4B12C16EF7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78459" y="3809027"/>
            <a:ext cx="3187700" cy="1429204"/>
          </a:xfrm>
          <a:prstGeom prst="rect">
            <a:avLst/>
          </a:prstGeom>
        </p:spPr>
      </p:pic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13A46421-931C-F85B-199A-2A440D1D8A3C}"/>
              </a:ext>
            </a:extLst>
          </p:cNvPr>
          <p:cNvGrpSpPr/>
          <p:nvPr/>
        </p:nvGrpSpPr>
        <p:grpSpPr>
          <a:xfrm>
            <a:off x="7409271" y="4553607"/>
            <a:ext cx="1159785" cy="130943"/>
            <a:chOff x="4003554" y="6792271"/>
            <a:chExt cx="1159785" cy="130943"/>
          </a:xfrm>
        </p:grpSpPr>
        <p:pic>
          <p:nvPicPr>
            <p:cNvPr id="158" name="図 157">
              <a:extLst>
                <a:ext uri="{FF2B5EF4-FFF2-40B4-BE49-F238E27FC236}">
                  <a16:creationId xmlns:a16="http://schemas.microsoft.com/office/drawing/2014/main" id="{0F5E3C36-E379-4025-0EA9-FEE6F22CA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91839" y="6792271"/>
              <a:ext cx="571500" cy="127000"/>
            </a:xfrm>
            <a:prstGeom prst="rect">
              <a:avLst/>
            </a:prstGeom>
          </p:spPr>
        </p:pic>
        <p:pic>
          <p:nvPicPr>
            <p:cNvPr id="159" name="図 158">
              <a:extLst>
                <a:ext uri="{FF2B5EF4-FFF2-40B4-BE49-F238E27FC236}">
                  <a16:creationId xmlns:a16="http://schemas.microsoft.com/office/drawing/2014/main" id="{1D778579-0CBA-3D30-F241-6B43B968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003554" y="6796214"/>
              <a:ext cx="571500" cy="127000"/>
            </a:xfrm>
            <a:prstGeom prst="rect">
              <a:avLst/>
            </a:prstGeom>
          </p:spPr>
        </p:pic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32122053-2403-4231-8567-980BEE40CAB7}"/>
              </a:ext>
            </a:extLst>
          </p:cNvPr>
          <p:cNvGrpSpPr/>
          <p:nvPr/>
        </p:nvGrpSpPr>
        <p:grpSpPr>
          <a:xfrm>
            <a:off x="7409271" y="4202317"/>
            <a:ext cx="1746842" cy="274927"/>
            <a:chOff x="4003554" y="6401942"/>
            <a:chExt cx="1746842" cy="274927"/>
          </a:xfrm>
        </p:grpSpPr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39120913-4E41-260D-CD9F-BCFB04AE3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178896" y="6404810"/>
              <a:ext cx="571500" cy="127000"/>
            </a:xfrm>
            <a:prstGeom prst="rect">
              <a:avLst/>
            </a:prstGeom>
          </p:spPr>
        </p:pic>
        <p:pic>
          <p:nvPicPr>
            <p:cNvPr id="154" name="図 153">
              <a:extLst>
                <a:ext uri="{FF2B5EF4-FFF2-40B4-BE49-F238E27FC236}">
                  <a16:creationId xmlns:a16="http://schemas.microsoft.com/office/drawing/2014/main" id="{56FD63F4-7794-6C9E-4FE9-45A57F27A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596144" y="6405850"/>
              <a:ext cx="571500" cy="127000"/>
            </a:xfrm>
            <a:prstGeom prst="rect">
              <a:avLst/>
            </a:prstGeom>
          </p:spPr>
        </p:pic>
        <p:pic>
          <p:nvPicPr>
            <p:cNvPr id="155" name="図 154">
              <a:extLst>
                <a:ext uri="{FF2B5EF4-FFF2-40B4-BE49-F238E27FC236}">
                  <a16:creationId xmlns:a16="http://schemas.microsoft.com/office/drawing/2014/main" id="{CFC4C113-0140-6AB7-DCC1-7023A403D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591839" y="6548195"/>
              <a:ext cx="571500" cy="127000"/>
            </a:xfrm>
            <a:prstGeom prst="rect">
              <a:avLst/>
            </a:prstGeom>
          </p:spPr>
        </p:pic>
        <p:pic>
          <p:nvPicPr>
            <p:cNvPr id="156" name="図 155">
              <a:extLst>
                <a:ext uri="{FF2B5EF4-FFF2-40B4-BE49-F238E27FC236}">
                  <a16:creationId xmlns:a16="http://schemas.microsoft.com/office/drawing/2014/main" id="{E1A853B6-5EC1-B06C-D5F1-1067778D9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003554" y="6549869"/>
              <a:ext cx="571500" cy="127000"/>
            </a:xfrm>
            <a:prstGeom prst="rect">
              <a:avLst/>
            </a:prstGeom>
          </p:spPr>
        </p:pic>
        <p:pic>
          <p:nvPicPr>
            <p:cNvPr id="157" name="図 156">
              <a:extLst>
                <a:ext uri="{FF2B5EF4-FFF2-40B4-BE49-F238E27FC236}">
                  <a16:creationId xmlns:a16="http://schemas.microsoft.com/office/drawing/2014/main" id="{76F1E1E7-2244-D7A5-3A80-5293EE639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003554" y="6401942"/>
              <a:ext cx="571500" cy="127000"/>
            </a:xfrm>
            <a:prstGeom prst="rect">
              <a:avLst/>
            </a:prstGeom>
          </p:spPr>
        </p:pic>
      </p:grpSp>
      <p:pic>
        <p:nvPicPr>
          <p:cNvPr id="127" name="図 126">
            <a:extLst>
              <a:ext uri="{FF2B5EF4-FFF2-40B4-BE49-F238E27FC236}">
                <a16:creationId xmlns:a16="http://schemas.microsoft.com/office/drawing/2014/main" id="{467D1E2E-06DC-B765-084F-601EFD77224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999793" y="4853207"/>
            <a:ext cx="571500" cy="127000"/>
          </a:xfrm>
          <a:prstGeom prst="rect">
            <a:avLst/>
          </a:prstGeom>
        </p:spPr>
      </p:pic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AF5B2FD8-CFA2-114A-EC9A-AF26DFC7B8E5}"/>
              </a:ext>
            </a:extLst>
          </p:cNvPr>
          <p:cNvGrpSpPr/>
          <p:nvPr/>
        </p:nvGrpSpPr>
        <p:grpSpPr>
          <a:xfrm>
            <a:off x="7396763" y="3855998"/>
            <a:ext cx="2333604" cy="280974"/>
            <a:chOff x="4007230" y="6034774"/>
            <a:chExt cx="2333604" cy="280974"/>
          </a:xfrm>
        </p:grpSpPr>
        <p:pic>
          <p:nvPicPr>
            <p:cNvPr id="146" name="図 145" descr="アイコン&#10;&#10;自動的に生成された説明">
              <a:extLst>
                <a:ext uri="{FF2B5EF4-FFF2-40B4-BE49-F238E27FC236}">
                  <a16:creationId xmlns:a16="http://schemas.microsoft.com/office/drawing/2014/main" id="{1A471BBE-0C67-5EBE-75D4-8F751A7DC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594598" y="6034774"/>
              <a:ext cx="571500" cy="127000"/>
            </a:xfrm>
            <a:prstGeom prst="rect">
              <a:avLst/>
            </a:prstGeom>
          </p:spPr>
        </p:pic>
        <p:pic>
          <p:nvPicPr>
            <p:cNvPr id="147" name="図 146">
              <a:extLst>
                <a:ext uri="{FF2B5EF4-FFF2-40B4-BE49-F238E27FC236}">
                  <a16:creationId xmlns:a16="http://schemas.microsoft.com/office/drawing/2014/main" id="{401FAF18-1284-2BCB-5B54-3A6A3566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594598" y="6188748"/>
              <a:ext cx="571500" cy="127000"/>
            </a:xfrm>
            <a:prstGeom prst="rect">
              <a:avLst/>
            </a:prstGeom>
          </p:spPr>
        </p:pic>
        <p:pic>
          <p:nvPicPr>
            <p:cNvPr id="148" name="図 147">
              <a:extLst>
                <a:ext uri="{FF2B5EF4-FFF2-40B4-BE49-F238E27FC236}">
                  <a16:creationId xmlns:a16="http://schemas.microsoft.com/office/drawing/2014/main" id="{C63609BA-A937-C25D-49BA-43F404F3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007230" y="6188748"/>
              <a:ext cx="571500" cy="127000"/>
            </a:xfrm>
            <a:prstGeom prst="rect">
              <a:avLst/>
            </a:prstGeom>
          </p:spPr>
        </p:pic>
        <p:pic>
          <p:nvPicPr>
            <p:cNvPr id="149" name="図 148">
              <a:extLst>
                <a:ext uri="{FF2B5EF4-FFF2-40B4-BE49-F238E27FC236}">
                  <a16:creationId xmlns:a16="http://schemas.microsoft.com/office/drawing/2014/main" id="{33EC2246-BEF6-C196-38C0-3077CB1FF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5769334" y="6042435"/>
              <a:ext cx="571500" cy="127000"/>
            </a:xfrm>
            <a:prstGeom prst="rect">
              <a:avLst/>
            </a:prstGeom>
          </p:spPr>
        </p:pic>
        <p:pic>
          <p:nvPicPr>
            <p:cNvPr id="150" name="図 149">
              <a:extLst>
                <a:ext uri="{FF2B5EF4-FFF2-40B4-BE49-F238E27FC236}">
                  <a16:creationId xmlns:a16="http://schemas.microsoft.com/office/drawing/2014/main" id="{3AAB5D68-A46F-8C6C-5CFB-B089B7C4F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181966" y="6188748"/>
              <a:ext cx="571500" cy="127000"/>
            </a:xfrm>
            <a:prstGeom prst="rect">
              <a:avLst/>
            </a:prstGeom>
          </p:spPr>
        </p:pic>
        <p:pic>
          <p:nvPicPr>
            <p:cNvPr id="151" name="図 150" descr="アイコン&#10;&#10;自動的に生成された説明">
              <a:extLst>
                <a:ext uri="{FF2B5EF4-FFF2-40B4-BE49-F238E27FC236}">
                  <a16:creationId xmlns:a16="http://schemas.microsoft.com/office/drawing/2014/main" id="{83CA4369-85AD-2B1B-8BB3-2B009A7F7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181966" y="6034774"/>
              <a:ext cx="571500" cy="127000"/>
            </a:xfrm>
            <a:prstGeom prst="rect">
              <a:avLst/>
            </a:prstGeom>
          </p:spPr>
        </p:pic>
        <p:pic>
          <p:nvPicPr>
            <p:cNvPr id="152" name="図 151">
              <a:extLst>
                <a:ext uri="{FF2B5EF4-FFF2-40B4-BE49-F238E27FC236}">
                  <a16:creationId xmlns:a16="http://schemas.microsoft.com/office/drawing/2014/main" id="{E0DFBD99-E2B4-5BAA-140B-DB2C4BC87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5769334" y="6188748"/>
              <a:ext cx="571500" cy="127000"/>
            </a:xfrm>
            <a:prstGeom prst="rect">
              <a:avLst/>
            </a:prstGeom>
          </p:spPr>
        </p:pic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D6AFCD80-92CA-9DD1-D9C3-C0F54360C5B5}"/>
              </a:ext>
            </a:extLst>
          </p:cNvPr>
          <p:cNvGrpSpPr/>
          <p:nvPr/>
        </p:nvGrpSpPr>
        <p:grpSpPr>
          <a:xfrm>
            <a:off x="7283456" y="3828359"/>
            <a:ext cx="673100" cy="200055"/>
            <a:chOff x="3887733" y="5841665"/>
            <a:chExt cx="673100" cy="200055"/>
          </a:xfrm>
        </p:grpSpPr>
        <p:pic>
          <p:nvPicPr>
            <p:cNvPr id="144" name="図 143">
              <a:extLst>
                <a:ext uri="{FF2B5EF4-FFF2-40B4-BE49-F238E27FC236}">
                  <a16:creationId xmlns:a16="http://schemas.microsoft.com/office/drawing/2014/main" id="{563ED9DD-EC8C-05B3-8B46-B9DC178C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145" name="正方形/長方形 144">
              <a:extLst>
                <a:ext uri="{FF2B5EF4-FFF2-40B4-BE49-F238E27FC236}">
                  <a16:creationId xmlns:a16="http://schemas.microsoft.com/office/drawing/2014/main" id="{4CA469D5-2F54-71EB-4EC1-5C0E4A3EA459}"/>
                </a:ext>
              </a:extLst>
            </p:cNvPr>
            <p:cNvSpPr/>
            <p:nvPr/>
          </p:nvSpPr>
          <p:spPr>
            <a:xfrm>
              <a:off x="3913884" y="5841665"/>
              <a:ext cx="63350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シャンプー</a:t>
              </a:r>
              <a:endParaRPr lang="ja-JP" altLang="en-US" sz="7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8ABB566F-38FD-F03F-43F7-62BED87A68D6}"/>
              </a:ext>
            </a:extLst>
          </p:cNvPr>
          <p:cNvGrpSpPr/>
          <p:nvPr/>
        </p:nvGrpSpPr>
        <p:grpSpPr>
          <a:xfrm>
            <a:off x="7249121" y="4823680"/>
            <a:ext cx="937197" cy="200055"/>
            <a:chOff x="3853398" y="5837619"/>
            <a:chExt cx="937197" cy="200055"/>
          </a:xfrm>
        </p:grpSpPr>
        <p:pic>
          <p:nvPicPr>
            <p:cNvPr id="142" name="図 141">
              <a:extLst>
                <a:ext uri="{FF2B5EF4-FFF2-40B4-BE49-F238E27FC236}">
                  <a16:creationId xmlns:a16="http://schemas.microsoft.com/office/drawing/2014/main" id="{846647B3-5197-799F-7B8B-85B84D96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143" name="正方形/長方形 142">
              <a:extLst>
                <a:ext uri="{FF2B5EF4-FFF2-40B4-BE49-F238E27FC236}">
                  <a16:creationId xmlns:a16="http://schemas.microsoft.com/office/drawing/2014/main" id="{D21F01E3-372B-0845-F218-65F54EEC97BD}"/>
                </a:ext>
              </a:extLst>
            </p:cNvPr>
            <p:cNvSpPr/>
            <p:nvPr/>
          </p:nvSpPr>
          <p:spPr>
            <a:xfrm>
              <a:off x="3853398" y="5837619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spc="-10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クリアフォーム</a:t>
              </a:r>
              <a:endParaRPr lang="ja-JP" altLang="en-US" sz="700" spc="-1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grpSp>
        <p:nvGrpSpPr>
          <p:cNvPr id="135" name="グループ化 134">
            <a:extLst>
              <a:ext uri="{FF2B5EF4-FFF2-40B4-BE49-F238E27FC236}">
                <a16:creationId xmlns:a16="http://schemas.microsoft.com/office/drawing/2014/main" id="{18A143B3-E56C-B652-5A1A-125C56275CFC}"/>
              </a:ext>
            </a:extLst>
          </p:cNvPr>
          <p:cNvGrpSpPr/>
          <p:nvPr/>
        </p:nvGrpSpPr>
        <p:grpSpPr>
          <a:xfrm>
            <a:off x="7228831" y="5021896"/>
            <a:ext cx="937197" cy="200055"/>
            <a:chOff x="3833108" y="5837619"/>
            <a:chExt cx="937197" cy="200055"/>
          </a:xfrm>
        </p:grpSpPr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252D049F-0728-0741-7EF7-D7DB555C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B3097D3C-B32A-163F-5AB4-60A2EFA2B419}"/>
                </a:ext>
              </a:extLst>
            </p:cNvPr>
            <p:cNvSpPr/>
            <p:nvPr/>
          </p:nvSpPr>
          <p:spPr>
            <a:xfrm>
              <a:off x="3833108" y="5837619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spc="-14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ヘアクレンジング</a:t>
              </a:r>
              <a:endParaRPr lang="ja-JP" altLang="en-US" sz="700" spc="-14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pic>
        <p:nvPicPr>
          <p:cNvPr id="136" name="図 135">
            <a:extLst>
              <a:ext uri="{FF2B5EF4-FFF2-40B4-BE49-F238E27FC236}">
                <a16:creationId xmlns:a16="http://schemas.microsoft.com/office/drawing/2014/main" id="{C9CA43E5-6713-38CF-3972-A4255DF08C3A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001861" y="5054414"/>
            <a:ext cx="571500" cy="127000"/>
          </a:xfrm>
          <a:prstGeom prst="rect">
            <a:avLst/>
          </a:prstGeom>
        </p:spPr>
      </p:pic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2BDBE32B-A0DB-2541-ADFC-93CA31B27D30}"/>
              </a:ext>
            </a:extLst>
          </p:cNvPr>
          <p:cNvGrpSpPr/>
          <p:nvPr/>
        </p:nvGrpSpPr>
        <p:grpSpPr>
          <a:xfrm>
            <a:off x="9739296" y="5414105"/>
            <a:ext cx="711429" cy="346249"/>
            <a:chOff x="9741075" y="5714894"/>
            <a:chExt cx="711429" cy="346249"/>
          </a:xfrm>
        </p:grpSpPr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6D4B8B4E-D882-461C-0319-EEAF38D59AEB}"/>
                </a:ext>
              </a:extLst>
            </p:cNvPr>
            <p:cNvSpPr/>
            <p:nvPr/>
          </p:nvSpPr>
          <p:spPr>
            <a:xfrm>
              <a:off x="9741075" y="5714894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250g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500g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1k</a:t>
              </a:r>
              <a:r>
                <a:rPr lang="en" altLang="ja-JP" sz="550" dirty="0">
                  <a:latin typeface="+mj-ea"/>
                  <a:ea typeface="+mj-ea"/>
                </a:rPr>
                <a:t>g</a:t>
              </a:r>
              <a:r>
                <a:rPr lang="ja-JP" altLang="en-US" sz="550" spc="-150">
                  <a:latin typeface="+mj-ea"/>
                  <a:ea typeface="+mj-ea"/>
                </a:rPr>
                <a:t>パック</a:t>
              </a:r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17B28B6A-35AE-C641-D156-607D0DD94B14}"/>
                </a:ext>
              </a:extLst>
            </p:cNvPr>
            <p:cNvSpPr/>
            <p:nvPr/>
          </p:nvSpPr>
          <p:spPr>
            <a:xfrm>
              <a:off x="9872294" y="5714894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¥4,180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¥6,270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¥9,460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79A2FDD3-8AE6-FD2C-EAA1-9FF0150DE1C5}"/>
              </a:ext>
            </a:extLst>
          </p:cNvPr>
          <p:cNvGrpSpPr/>
          <p:nvPr/>
        </p:nvGrpSpPr>
        <p:grpSpPr>
          <a:xfrm>
            <a:off x="7401278" y="5434227"/>
            <a:ext cx="2333604" cy="280974"/>
            <a:chOff x="7430515" y="5726164"/>
            <a:chExt cx="2333604" cy="280974"/>
          </a:xfrm>
        </p:grpSpPr>
        <p:pic>
          <p:nvPicPr>
            <p:cNvPr id="111" name="図 110" descr="アイコン&#10;&#10;自動的に生成された説明">
              <a:extLst>
                <a:ext uri="{FF2B5EF4-FFF2-40B4-BE49-F238E27FC236}">
                  <a16:creationId xmlns:a16="http://schemas.microsoft.com/office/drawing/2014/main" id="{F09C0D15-1D1F-CE36-8E84-8C9A98D45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017883" y="5726164"/>
              <a:ext cx="571500" cy="127000"/>
            </a:xfrm>
            <a:prstGeom prst="rect">
              <a:avLst/>
            </a:prstGeom>
          </p:spPr>
        </p:pic>
        <p:pic>
          <p:nvPicPr>
            <p:cNvPr id="112" name="図 111">
              <a:extLst>
                <a:ext uri="{FF2B5EF4-FFF2-40B4-BE49-F238E27FC236}">
                  <a16:creationId xmlns:a16="http://schemas.microsoft.com/office/drawing/2014/main" id="{1691B1CB-6BCD-25E1-2E19-49C34E57C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017883" y="5880138"/>
              <a:ext cx="571500" cy="127000"/>
            </a:xfrm>
            <a:prstGeom prst="rect">
              <a:avLst/>
            </a:prstGeom>
          </p:spPr>
        </p:pic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EF6789BC-7624-B5EA-FB17-0B3998942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430515" y="5880138"/>
              <a:ext cx="571500" cy="127000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24E81047-0A8C-A251-B703-051146C6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192619" y="5733825"/>
              <a:ext cx="571500" cy="127000"/>
            </a:xfrm>
            <a:prstGeom prst="rect">
              <a:avLst/>
            </a:prstGeom>
          </p:spPr>
        </p:pic>
        <p:pic>
          <p:nvPicPr>
            <p:cNvPr id="115" name="図 114">
              <a:extLst>
                <a:ext uri="{FF2B5EF4-FFF2-40B4-BE49-F238E27FC236}">
                  <a16:creationId xmlns:a16="http://schemas.microsoft.com/office/drawing/2014/main" id="{98373A28-ED26-DB3C-0158-2C7D42462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605251" y="5880138"/>
              <a:ext cx="571500" cy="127000"/>
            </a:xfrm>
            <a:prstGeom prst="rect">
              <a:avLst/>
            </a:prstGeom>
          </p:spPr>
        </p:pic>
        <p:pic>
          <p:nvPicPr>
            <p:cNvPr id="116" name="図 115" descr="アイコン&#10;&#10;自動的に生成された説明">
              <a:extLst>
                <a:ext uri="{FF2B5EF4-FFF2-40B4-BE49-F238E27FC236}">
                  <a16:creationId xmlns:a16="http://schemas.microsoft.com/office/drawing/2014/main" id="{809EB6BD-C981-22D9-3EC8-3F2034698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605251" y="5726164"/>
              <a:ext cx="571500" cy="127000"/>
            </a:xfrm>
            <a:prstGeom prst="rect">
              <a:avLst/>
            </a:prstGeom>
          </p:spPr>
        </p:pic>
        <p:pic>
          <p:nvPicPr>
            <p:cNvPr id="117" name="図 116">
              <a:extLst>
                <a:ext uri="{FF2B5EF4-FFF2-40B4-BE49-F238E27FC236}">
                  <a16:creationId xmlns:a16="http://schemas.microsoft.com/office/drawing/2014/main" id="{3EF47992-887C-DEF0-9963-98D580911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192619" y="5880138"/>
              <a:ext cx="571500" cy="127000"/>
            </a:xfrm>
            <a:prstGeom prst="rect">
              <a:avLst/>
            </a:prstGeom>
          </p:spPr>
        </p:pic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A9489BF-2B98-A47D-8270-F3AEB9C3C3C3}"/>
              </a:ext>
            </a:extLst>
          </p:cNvPr>
          <p:cNvGrpSpPr/>
          <p:nvPr/>
        </p:nvGrpSpPr>
        <p:grpSpPr>
          <a:xfrm>
            <a:off x="7403895" y="5835544"/>
            <a:ext cx="2329594" cy="137529"/>
            <a:chOff x="7426839" y="6119567"/>
            <a:chExt cx="2329594" cy="137529"/>
          </a:xfrm>
        </p:grpSpPr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0942DD6D-5E8A-8D57-EAE5-B870EC293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602181" y="6122435"/>
              <a:ext cx="571500" cy="127000"/>
            </a:xfrm>
            <a:prstGeom prst="rect">
              <a:avLst/>
            </a:prstGeom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6E197F79-DD27-EED4-5975-353975310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019429" y="6123475"/>
              <a:ext cx="571500" cy="127000"/>
            </a:xfrm>
            <a:prstGeom prst="rect">
              <a:avLst/>
            </a:prstGeom>
          </p:spPr>
        </p:pic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1CF49FD6-A355-33D8-04F2-11185280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184933" y="6130096"/>
              <a:ext cx="571500" cy="127000"/>
            </a:xfrm>
            <a:prstGeom prst="rect">
              <a:avLst/>
            </a:prstGeom>
          </p:spPr>
        </p:pic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CE00BF80-1467-0BF2-72F1-C1790033F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426839" y="6119567"/>
              <a:ext cx="571500" cy="127000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65273EB-FB58-7034-23A5-8035EA7096D4}"/>
              </a:ext>
            </a:extLst>
          </p:cNvPr>
          <p:cNvGrpSpPr/>
          <p:nvPr/>
        </p:nvGrpSpPr>
        <p:grpSpPr>
          <a:xfrm>
            <a:off x="7403895" y="6140693"/>
            <a:ext cx="1159785" cy="130943"/>
            <a:chOff x="7426839" y="6404810"/>
            <a:chExt cx="1159785" cy="130943"/>
          </a:xfrm>
        </p:grpSpPr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260BBE40-DEF7-7765-E0C0-C0BD83668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15124" y="6404810"/>
              <a:ext cx="571500" cy="127000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BE56499A-2AFB-6139-103B-A8B18000F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26839" y="6408753"/>
              <a:ext cx="571500" cy="127000"/>
            </a:xfrm>
            <a:prstGeom prst="rect">
              <a:avLst/>
            </a:prstGeom>
          </p:spPr>
        </p:pic>
      </p:grpSp>
      <p:pic>
        <p:nvPicPr>
          <p:cNvPr id="72" name="図 71">
            <a:extLst>
              <a:ext uri="{FF2B5EF4-FFF2-40B4-BE49-F238E27FC236}">
                <a16:creationId xmlns:a16="http://schemas.microsoft.com/office/drawing/2014/main" id="{AFA84FC9-45E5-D604-6927-64D94ECE6C1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88646" y="6580954"/>
            <a:ext cx="571500" cy="127000"/>
          </a:xfrm>
          <a:prstGeom prst="rect">
            <a:avLst/>
          </a:prstGeom>
        </p:spPr>
      </p:pic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3E9C59ED-3070-84C6-FF49-ED7CD609FDCE}"/>
              </a:ext>
            </a:extLst>
          </p:cNvPr>
          <p:cNvGrpSpPr/>
          <p:nvPr/>
        </p:nvGrpSpPr>
        <p:grpSpPr>
          <a:xfrm>
            <a:off x="7984511" y="6799397"/>
            <a:ext cx="1151269" cy="127331"/>
            <a:chOff x="8143318" y="6857403"/>
            <a:chExt cx="1151269" cy="127331"/>
          </a:xfrm>
        </p:grpSpPr>
        <p:pic>
          <p:nvPicPr>
            <p:cNvPr id="103" name="図 102" descr="アイコン&#10;&#10;自動的に生成された説明">
              <a:extLst>
                <a:ext uri="{FF2B5EF4-FFF2-40B4-BE49-F238E27FC236}">
                  <a16:creationId xmlns:a16="http://schemas.microsoft.com/office/drawing/2014/main" id="{C3CCD9A5-5443-70B4-15C9-93C26BA5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8143318" y="6857734"/>
              <a:ext cx="571500" cy="127000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3A90A924-9CD4-193A-FA91-098D2460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723087" y="6857403"/>
              <a:ext cx="571500" cy="127000"/>
            </a:xfrm>
            <a:prstGeom prst="rect">
              <a:avLst/>
            </a:prstGeom>
          </p:spPr>
        </p:pic>
      </p:grpSp>
      <p:pic>
        <p:nvPicPr>
          <p:cNvPr id="74" name="図 73">
            <a:extLst>
              <a:ext uri="{FF2B5EF4-FFF2-40B4-BE49-F238E27FC236}">
                <a16:creationId xmlns:a16="http://schemas.microsoft.com/office/drawing/2014/main" id="{DEA38360-5838-C1BB-6C9F-9763B4B9F6C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85583" y="6995234"/>
            <a:ext cx="571500" cy="127000"/>
          </a:xfrm>
          <a:prstGeom prst="rect">
            <a:avLst/>
          </a:prstGeom>
        </p:spPr>
      </p:pic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58C43744-9973-C29B-C13A-EAD1178ECA8E}"/>
              </a:ext>
            </a:extLst>
          </p:cNvPr>
          <p:cNvGrpSpPr/>
          <p:nvPr/>
        </p:nvGrpSpPr>
        <p:grpSpPr>
          <a:xfrm>
            <a:off x="9739296" y="5739692"/>
            <a:ext cx="711429" cy="346249"/>
            <a:chOff x="9741075" y="6023652"/>
            <a:chExt cx="711429" cy="346249"/>
          </a:xfrm>
        </p:grpSpPr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F5E812F0-51E2-0B0E-D0BC-A2552C63BD6A}"/>
                </a:ext>
              </a:extLst>
            </p:cNvPr>
            <p:cNvSpPr/>
            <p:nvPr/>
          </p:nvSpPr>
          <p:spPr>
            <a:xfrm>
              <a:off x="9741075" y="6023652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250g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500g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1kg</a:t>
              </a:r>
              <a:r>
                <a:rPr lang="ja-JP" altLang="en-US" sz="550" spc="-150">
                  <a:latin typeface="+mj-ea"/>
                  <a:ea typeface="+mj-ea"/>
                </a:rPr>
                <a:t>パック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AB0C1E4C-9601-E9C9-B3DF-69622D8666A1}"/>
                </a:ext>
              </a:extLst>
            </p:cNvPr>
            <p:cNvSpPr/>
            <p:nvPr/>
          </p:nvSpPr>
          <p:spPr>
            <a:xfrm>
              <a:off x="9872294" y="6023652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¥4,950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¥7,480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¥11,220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91D72FDF-49BB-05F2-9C6F-B144AE620C82}"/>
              </a:ext>
            </a:extLst>
          </p:cNvPr>
          <p:cNvGrpSpPr/>
          <p:nvPr/>
        </p:nvGrpSpPr>
        <p:grpSpPr>
          <a:xfrm>
            <a:off x="9739296" y="6031068"/>
            <a:ext cx="711429" cy="346249"/>
            <a:chOff x="9741075" y="6308660"/>
            <a:chExt cx="711429" cy="346249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73DDEA1B-D193-8A52-B0B6-A0C2CB29EB8D}"/>
                </a:ext>
              </a:extLst>
            </p:cNvPr>
            <p:cNvSpPr/>
            <p:nvPr/>
          </p:nvSpPr>
          <p:spPr>
            <a:xfrm>
              <a:off x="9741075" y="6308660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250g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500g</a:t>
              </a:r>
            </a:p>
            <a:p>
              <a:r>
                <a:rPr lang="en" altLang="ja-JP" sz="550" dirty="0">
                  <a:latin typeface="+mj-ea"/>
                </a:rPr>
                <a:t>1kg</a:t>
              </a:r>
              <a:r>
                <a:rPr lang="ja-JP" altLang="en-US" sz="550" spc="-150">
                  <a:latin typeface="+mj-ea"/>
                </a:rPr>
                <a:t>パック</a:t>
              </a: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A07B1DD-69F4-35BC-7819-4DCC774D70BA}"/>
                </a:ext>
              </a:extLst>
            </p:cNvPr>
            <p:cNvSpPr/>
            <p:nvPr/>
          </p:nvSpPr>
          <p:spPr>
            <a:xfrm>
              <a:off x="9872294" y="6308660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¥5,720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¥8,690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¥13,090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B1FAE84-3BCB-A24E-2254-3F19CA9545D7}"/>
              </a:ext>
            </a:extLst>
          </p:cNvPr>
          <p:cNvSpPr/>
          <p:nvPr/>
        </p:nvSpPr>
        <p:spPr>
          <a:xfrm>
            <a:off x="9739296" y="6521258"/>
            <a:ext cx="580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+mj-ea"/>
                <a:ea typeface="+mj-ea"/>
              </a:rPr>
              <a:t>17</a:t>
            </a:r>
            <a:r>
              <a:rPr lang="en" altLang="ja-JP" sz="550" dirty="0">
                <a:latin typeface="+mj-ea"/>
                <a:ea typeface="+mj-ea"/>
              </a:rPr>
              <a:t>0g</a:t>
            </a:r>
          </a:p>
          <a:p>
            <a:r>
              <a:rPr lang="en-US" altLang="ja-JP" sz="550" dirty="0">
                <a:latin typeface="+mj-ea"/>
                <a:ea typeface="+mj-ea"/>
              </a:rPr>
              <a:t>32</a:t>
            </a:r>
            <a:r>
              <a:rPr lang="en" altLang="ja-JP" sz="550" dirty="0">
                <a:latin typeface="+mj-ea"/>
                <a:ea typeface="+mj-ea"/>
              </a:rPr>
              <a:t>0g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B10564E-E523-35B7-2438-D04498F2CDDF}"/>
              </a:ext>
            </a:extLst>
          </p:cNvPr>
          <p:cNvSpPr/>
          <p:nvPr/>
        </p:nvSpPr>
        <p:spPr>
          <a:xfrm>
            <a:off x="9870515" y="6521258"/>
            <a:ext cx="580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+mj-ea"/>
                <a:ea typeface="+mj-ea"/>
              </a:rPr>
              <a:t>¥3,520</a:t>
            </a:r>
          </a:p>
          <a:p>
            <a:pPr algn="r"/>
            <a:r>
              <a:rPr lang="en-US" altLang="ja-JP" sz="550" dirty="0">
                <a:latin typeface="+mj-ea"/>
                <a:ea typeface="+mj-ea"/>
              </a:rPr>
              <a:t>¥5,060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7DF3576-B527-635B-D2B2-F19E3B5C7DBF}"/>
              </a:ext>
            </a:extLst>
          </p:cNvPr>
          <p:cNvGrpSpPr/>
          <p:nvPr/>
        </p:nvGrpSpPr>
        <p:grpSpPr>
          <a:xfrm>
            <a:off x="9739296" y="6779106"/>
            <a:ext cx="711429" cy="176972"/>
            <a:chOff x="9741075" y="6837112"/>
            <a:chExt cx="711429" cy="176972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421B3878-3877-EA4B-12CE-63C45AC2F28F}"/>
                </a:ext>
              </a:extLst>
            </p:cNvPr>
            <p:cNvSpPr/>
            <p:nvPr/>
          </p:nvSpPr>
          <p:spPr>
            <a:xfrm>
              <a:off x="9741075" y="6837112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1</a:t>
              </a:r>
              <a:r>
                <a:rPr lang="en" altLang="ja-JP" sz="550" dirty="0">
                  <a:latin typeface="+mj-ea"/>
                  <a:ea typeface="+mj-ea"/>
                </a:rPr>
                <a:t>50g</a:t>
              </a:r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E3FEB4F7-8720-C1B9-054E-A48E73548534}"/>
                </a:ext>
              </a:extLst>
            </p:cNvPr>
            <p:cNvSpPr/>
            <p:nvPr/>
          </p:nvSpPr>
          <p:spPr>
            <a:xfrm>
              <a:off x="9872294" y="6837112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¥4,730</a:t>
              </a: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4F15A6DF-371A-873C-D32A-2A06377EC135}"/>
              </a:ext>
            </a:extLst>
          </p:cNvPr>
          <p:cNvGrpSpPr/>
          <p:nvPr/>
        </p:nvGrpSpPr>
        <p:grpSpPr>
          <a:xfrm>
            <a:off x="9739296" y="6949711"/>
            <a:ext cx="711429" cy="176972"/>
            <a:chOff x="9741075" y="7032493"/>
            <a:chExt cx="711429" cy="176972"/>
          </a:xfrm>
        </p:grpSpPr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E5AAD579-36BD-6853-60FC-981E14D212C7}"/>
                </a:ext>
              </a:extLst>
            </p:cNvPr>
            <p:cNvSpPr/>
            <p:nvPr/>
          </p:nvSpPr>
          <p:spPr>
            <a:xfrm>
              <a:off x="9741075" y="7032493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1</a:t>
              </a:r>
              <a:r>
                <a:rPr lang="en" altLang="ja-JP" sz="550" dirty="0">
                  <a:latin typeface="+mj-ea"/>
                  <a:ea typeface="+mj-ea"/>
                </a:rPr>
                <a:t>50g</a:t>
              </a: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6B59FA8A-D088-0DB2-377C-DCBCF07FD4C6}"/>
                </a:ext>
              </a:extLst>
            </p:cNvPr>
            <p:cNvSpPr/>
            <p:nvPr/>
          </p:nvSpPr>
          <p:spPr>
            <a:xfrm>
              <a:off x="9872294" y="7032493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¥5,500</a:t>
              </a: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68FB7C80-3005-515B-B347-9947A22424B8}"/>
              </a:ext>
            </a:extLst>
          </p:cNvPr>
          <p:cNvGrpSpPr/>
          <p:nvPr/>
        </p:nvGrpSpPr>
        <p:grpSpPr>
          <a:xfrm>
            <a:off x="7217048" y="5405272"/>
            <a:ext cx="937197" cy="1136941"/>
            <a:chOff x="3817722" y="5837619"/>
            <a:chExt cx="937197" cy="1136941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3114FC9A-9B9C-8545-873B-6616A2693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5AB9A46C-0BDA-B317-5A25-E576D37A777E}"/>
                </a:ext>
              </a:extLst>
            </p:cNvPr>
            <p:cNvSpPr/>
            <p:nvPr/>
          </p:nvSpPr>
          <p:spPr>
            <a:xfrm>
              <a:off x="3817722" y="5837619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spc="-18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ヘアトリートメント</a:t>
              </a:r>
              <a:endParaRPr lang="ja-JP" altLang="en-US" sz="700" spc="-18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BA8604CF-CF63-2CEF-54B4-F343D592B2AD}"/>
                </a:ext>
              </a:extLst>
            </p:cNvPr>
            <p:cNvSpPr/>
            <p:nvPr/>
          </p:nvSpPr>
          <p:spPr>
            <a:xfrm>
              <a:off x="3817722" y="6774505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spc="-18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ヘアトリートメント</a:t>
              </a:r>
              <a:endParaRPr lang="ja-JP" altLang="en-US" sz="700" spc="-18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  <p:pic>
          <p:nvPicPr>
            <p:cNvPr id="176" name="図 175">
              <a:extLst>
                <a:ext uri="{FF2B5EF4-FFF2-40B4-BE49-F238E27FC236}">
                  <a16:creationId xmlns:a16="http://schemas.microsoft.com/office/drawing/2014/main" id="{A7869A81-E8BB-CD20-F0D9-2DA9A2977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6811526"/>
              <a:ext cx="673100" cy="127000"/>
            </a:xfrm>
            <a:prstGeom prst="rect">
              <a:avLst/>
            </a:prstGeom>
          </p:spPr>
        </p:pic>
        <p:sp>
          <p:nvSpPr>
            <p:cNvPr id="178" name="正方形/長方形 177">
              <a:extLst>
                <a:ext uri="{FF2B5EF4-FFF2-40B4-BE49-F238E27FC236}">
                  <a16:creationId xmlns:a16="http://schemas.microsoft.com/office/drawing/2014/main" id="{99DC0244-CD90-FFA8-E48E-A11E29BA6B40}"/>
                </a:ext>
              </a:extLst>
            </p:cNvPr>
            <p:cNvSpPr/>
            <p:nvPr/>
          </p:nvSpPr>
          <p:spPr>
            <a:xfrm>
              <a:off x="3817722" y="6774505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700" spc="-150">
                  <a:solidFill>
                    <a:schemeClr val="bg1"/>
                  </a:solidFill>
                  <a:latin typeface="Yu Mincho" panose="02020400000000000000" pitchFamily="18" charset="-128"/>
                  <a:ea typeface="Yu Mincho" panose="02020400000000000000" pitchFamily="18" charset="-128"/>
                </a:rPr>
                <a:t>シアーフォーム</a:t>
              </a: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89BB8B57-EC05-89C9-2D89-402F4226FC23}"/>
              </a:ext>
            </a:extLst>
          </p:cNvPr>
          <p:cNvGrpSpPr/>
          <p:nvPr/>
        </p:nvGrpSpPr>
        <p:grpSpPr>
          <a:xfrm>
            <a:off x="7215297" y="6770469"/>
            <a:ext cx="937197" cy="200055"/>
            <a:chOff x="3816176" y="5837619"/>
            <a:chExt cx="937197" cy="200055"/>
          </a:xfrm>
        </p:grpSpPr>
        <p:pic>
          <p:nvPicPr>
            <p:cNvPr id="93" name="図 92">
              <a:extLst>
                <a:ext uri="{FF2B5EF4-FFF2-40B4-BE49-F238E27FC236}">
                  <a16:creationId xmlns:a16="http://schemas.microsoft.com/office/drawing/2014/main" id="{FECB7102-3744-74ED-60E9-3B48A2388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A9A64A40-088B-F00F-AAE6-9CF5FB9865B4}"/>
                </a:ext>
              </a:extLst>
            </p:cNvPr>
            <p:cNvSpPr/>
            <p:nvPr/>
          </p:nvSpPr>
          <p:spPr>
            <a:xfrm>
              <a:off x="3816176" y="5837619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80" spc="-20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ヘアニュートリエント</a:t>
              </a:r>
              <a:endParaRPr lang="ja-JP" altLang="en-US" sz="680" spc="-20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744ABF5E-D2E4-5742-525F-776FA3D31863}"/>
              </a:ext>
            </a:extLst>
          </p:cNvPr>
          <p:cNvCxnSpPr>
            <a:cxnSpLocks/>
          </p:cNvCxnSpPr>
          <p:nvPr/>
        </p:nvCxnSpPr>
        <p:spPr>
          <a:xfrm>
            <a:off x="7397045" y="5762539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AB6B0590-FA8B-0EA3-787A-8529B38854A4}"/>
              </a:ext>
            </a:extLst>
          </p:cNvPr>
          <p:cNvCxnSpPr>
            <a:cxnSpLocks/>
          </p:cNvCxnSpPr>
          <p:nvPr/>
        </p:nvCxnSpPr>
        <p:spPr>
          <a:xfrm>
            <a:off x="7397045" y="6059496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72172A8-3E6D-321D-9E9C-3CCCB9F90E34}"/>
              </a:ext>
            </a:extLst>
          </p:cNvPr>
          <p:cNvCxnSpPr>
            <a:cxnSpLocks/>
          </p:cNvCxnSpPr>
          <p:nvPr/>
        </p:nvCxnSpPr>
        <p:spPr>
          <a:xfrm>
            <a:off x="7397045" y="6342781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D9203970-1C3E-F9DE-F925-247D1566A164}"/>
              </a:ext>
            </a:extLst>
          </p:cNvPr>
          <p:cNvGrpSpPr/>
          <p:nvPr/>
        </p:nvGrpSpPr>
        <p:grpSpPr>
          <a:xfrm>
            <a:off x="7212815" y="6553056"/>
            <a:ext cx="937197" cy="200055"/>
            <a:chOff x="3813489" y="5837619"/>
            <a:chExt cx="937197" cy="200055"/>
          </a:xfrm>
        </p:grpSpPr>
        <p:pic>
          <p:nvPicPr>
            <p:cNvPr id="89" name="図 88">
              <a:extLst>
                <a:ext uri="{FF2B5EF4-FFF2-40B4-BE49-F238E27FC236}">
                  <a16:creationId xmlns:a16="http://schemas.microsoft.com/office/drawing/2014/main" id="{5DB83EA3-C2C5-9EE2-AA92-3BF658597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887733" y="5867146"/>
              <a:ext cx="673100" cy="127000"/>
            </a:xfrm>
            <a:prstGeom prst="rect">
              <a:avLst/>
            </a:prstGeom>
          </p:spPr>
        </p:pic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80A9EE77-2AAD-CDF1-ED52-093EB26DC547}"/>
                </a:ext>
              </a:extLst>
            </p:cNvPr>
            <p:cNvSpPr/>
            <p:nvPr/>
          </p:nvSpPr>
          <p:spPr>
            <a:xfrm>
              <a:off x="3813489" y="5837619"/>
              <a:ext cx="93719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680" spc="-150">
                  <a:solidFill>
                    <a:schemeClr val="bg1"/>
                  </a:solidFill>
                  <a:effectLst>
                    <a:glow>
                      <a:schemeClr val="bg1"/>
                    </a:glow>
                  </a:effectLst>
                  <a:latin typeface="Yu Mincho" panose="02020400000000000000" pitchFamily="18" charset="-128"/>
                  <a:ea typeface="Yu Mincho" panose="02020400000000000000" pitchFamily="18" charset="-128"/>
                </a:rPr>
                <a:t>フォーミングマスク</a:t>
              </a:r>
              <a:endParaRPr lang="ja-JP" altLang="en-US" sz="680" spc="-150">
                <a:solidFill>
                  <a:schemeClr val="bg1"/>
                </a:solidFill>
                <a:latin typeface="Yu Mincho" panose="02020400000000000000" pitchFamily="18" charset="-128"/>
                <a:ea typeface="Yu Mincho" panose="02020400000000000000" pitchFamily="18" charset="-128"/>
              </a:endParaRPr>
            </a:p>
          </p:txBody>
        </p:sp>
      </p:grp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EAC3FD3B-E39B-8388-AA8E-9E84AF8D65F4}"/>
              </a:ext>
            </a:extLst>
          </p:cNvPr>
          <p:cNvCxnSpPr>
            <a:cxnSpLocks/>
          </p:cNvCxnSpPr>
          <p:nvPr/>
        </p:nvCxnSpPr>
        <p:spPr>
          <a:xfrm>
            <a:off x="7397045" y="6754523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F2EE259C-4A8B-365B-0749-8007A5413094}"/>
              </a:ext>
            </a:extLst>
          </p:cNvPr>
          <p:cNvCxnSpPr>
            <a:cxnSpLocks/>
          </p:cNvCxnSpPr>
          <p:nvPr/>
        </p:nvCxnSpPr>
        <p:spPr>
          <a:xfrm>
            <a:off x="7397045" y="6958695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97D1F87F-82C4-1763-5A32-2C0BD0F4E9BB}"/>
              </a:ext>
            </a:extLst>
          </p:cNvPr>
          <p:cNvCxnSpPr>
            <a:cxnSpLocks/>
          </p:cNvCxnSpPr>
          <p:nvPr/>
        </p:nvCxnSpPr>
        <p:spPr>
          <a:xfrm>
            <a:off x="7397045" y="6544661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7" name="図 176">
            <a:extLst>
              <a:ext uri="{FF2B5EF4-FFF2-40B4-BE49-F238E27FC236}">
                <a16:creationId xmlns:a16="http://schemas.microsoft.com/office/drawing/2014/main" id="{8C1D03AC-9DC6-6D25-C5D6-1C2869F6FC9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88646" y="6373131"/>
            <a:ext cx="571500" cy="127000"/>
          </a:xfrm>
          <a:prstGeom prst="rect">
            <a:avLst/>
          </a:prstGeom>
        </p:spPr>
      </p:pic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DF82E527-802C-3CB2-DBC0-34B19E7A8997}"/>
              </a:ext>
            </a:extLst>
          </p:cNvPr>
          <p:cNvSpPr/>
          <p:nvPr/>
        </p:nvSpPr>
        <p:spPr>
          <a:xfrm>
            <a:off x="9870515" y="6318058"/>
            <a:ext cx="580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550" dirty="0">
                <a:latin typeface="+mj-ea"/>
                <a:ea typeface="+mj-ea"/>
              </a:rPr>
              <a:t>¥3,520</a:t>
            </a:r>
          </a:p>
          <a:p>
            <a:pPr algn="r"/>
            <a:r>
              <a:rPr lang="en-US" altLang="ja-JP" sz="550" dirty="0">
                <a:latin typeface="+mj-ea"/>
                <a:ea typeface="+mj-ea"/>
              </a:rPr>
              <a:t>¥5,060</a:t>
            </a:r>
          </a:p>
        </p:txBody>
      </p:sp>
      <p:sp>
        <p:nvSpPr>
          <p:cNvPr id="180" name="正方形/長方形 179">
            <a:extLst>
              <a:ext uri="{FF2B5EF4-FFF2-40B4-BE49-F238E27FC236}">
                <a16:creationId xmlns:a16="http://schemas.microsoft.com/office/drawing/2014/main" id="{F05BBEF8-C560-AA29-A1E4-6CF4438969A4}"/>
              </a:ext>
            </a:extLst>
          </p:cNvPr>
          <p:cNvSpPr/>
          <p:nvPr/>
        </p:nvSpPr>
        <p:spPr>
          <a:xfrm>
            <a:off x="9739296" y="6318058"/>
            <a:ext cx="580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50" dirty="0">
                <a:latin typeface="+mj-ea"/>
                <a:ea typeface="+mj-ea"/>
              </a:rPr>
              <a:t>17</a:t>
            </a:r>
            <a:r>
              <a:rPr lang="en" altLang="ja-JP" sz="550" dirty="0">
                <a:latin typeface="+mj-ea"/>
                <a:ea typeface="+mj-ea"/>
              </a:rPr>
              <a:t>0g</a:t>
            </a:r>
          </a:p>
          <a:p>
            <a:r>
              <a:rPr lang="en-US" altLang="ja-JP" sz="550" dirty="0">
                <a:latin typeface="+mj-ea"/>
                <a:ea typeface="+mj-ea"/>
              </a:rPr>
              <a:t>32</a:t>
            </a:r>
            <a:r>
              <a:rPr lang="en" altLang="ja-JP" sz="550" dirty="0">
                <a:latin typeface="+mj-ea"/>
                <a:ea typeface="+mj-ea"/>
              </a:rPr>
              <a:t>0g</a:t>
            </a:r>
          </a:p>
        </p:txBody>
      </p:sp>
      <p:pic>
        <p:nvPicPr>
          <p:cNvPr id="182" name="図 181" descr="図形&#10;&#10;自動的に生成された説明">
            <a:extLst>
              <a:ext uri="{FF2B5EF4-FFF2-40B4-BE49-F238E27FC236}">
                <a16:creationId xmlns:a16="http://schemas.microsoft.com/office/drawing/2014/main" id="{D16F3F93-2ED9-DCAE-EFB6-6066C2E5199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787394" y="3853936"/>
            <a:ext cx="622300" cy="1320800"/>
          </a:xfrm>
          <a:prstGeom prst="rect">
            <a:avLst/>
          </a:prstGeom>
        </p:spPr>
      </p:pic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17760C20-D10A-6610-37A7-B199037478DE}"/>
              </a:ext>
            </a:extLst>
          </p:cNvPr>
          <p:cNvGrpSpPr/>
          <p:nvPr/>
        </p:nvGrpSpPr>
        <p:grpSpPr>
          <a:xfrm>
            <a:off x="9726025" y="3835381"/>
            <a:ext cx="928793" cy="346249"/>
            <a:chOff x="6335299" y="6022811"/>
            <a:chExt cx="928793" cy="346249"/>
          </a:xfrm>
        </p:grpSpPr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C5165F92-2D37-71D4-5A5E-AA0C75388C82}"/>
                </a:ext>
              </a:extLst>
            </p:cNvPr>
            <p:cNvSpPr/>
            <p:nvPr/>
          </p:nvSpPr>
          <p:spPr>
            <a:xfrm>
              <a:off x="6335299" y="6022811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50">
                  <a:latin typeface="+mj-ea"/>
                  <a:ea typeface="+mj-ea"/>
                </a:rPr>
                <a:t>250mL</a:t>
              </a:r>
            </a:p>
            <a:p>
              <a:r>
                <a:rPr lang="ja-JP" altLang="en-US" sz="550">
                  <a:latin typeface="+mj-ea"/>
                  <a:ea typeface="+mj-ea"/>
                </a:rPr>
                <a:t>500mL</a:t>
              </a:r>
            </a:p>
            <a:p>
              <a:r>
                <a:rPr lang="ja-JP" altLang="en-US" sz="550">
                  <a:latin typeface="+mj-ea"/>
                  <a:ea typeface="+mj-ea"/>
                </a:rPr>
                <a:t>1Lパック</a:t>
              </a:r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387B302A-073F-7221-1613-69C922F22CFC}"/>
                </a:ext>
              </a:extLst>
            </p:cNvPr>
            <p:cNvSpPr/>
            <p:nvPr/>
          </p:nvSpPr>
          <p:spPr>
            <a:xfrm>
              <a:off x="6683882" y="6022811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¥3,080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¥4,620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¥6,930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0B6EDE82-F23A-392D-EF62-EEFC08FB979A}"/>
              </a:ext>
            </a:extLst>
          </p:cNvPr>
          <p:cNvGrpSpPr/>
          <p:nvPr/>
        </p:nvGrpSpPr>
        <p:grpSpPr>
          <a:xfrm>
            <a:off x="9726025" y="4170850"/>
            <a:ext cx="928793" cy="346249"/>
            <a:chOff x="6335299" y="6371394"/>
            <a:chExt cx="928793" cy="346249"/>
          </a:xfrm>
        </p:grpSpPr>
        <p:sp>
          <p:nvSpPr>
            <p:cNvPr id="164" name="正方形/長方形 163">
              <a:extLst>
                <a:ext uri="{FF2B5EF4-FFF2-40B4-BE49-F238E27FC236}">
                  <a16:creationId xmlns:a16="http://schemas.microsoft.com/office/drawing/2014/main" id="{209F1EDC-BD53-6D8E-B29F-959432D7C06B}"/>
                </a:ext>
              </a:extLst>
            </p:cNvPr>
            <p:cNvSpPr/>
            <p:nvPr/>
          </p:nvSpPr>
          <p:spPr>
            <a:xfrm>
              <a:off x="6335299" y="6371394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550">
                  <a:latin typeface="+mj-ea"/>
                  <a:ea typeface="+mj-ea"/>
                </a:rPr>
                <a:t>250mL</a:t>
              </a:r>
            </a:p>
            <a:p>
              <a:r>
                <a:rPr lang="ja-JP" altLang="en-US" sz="550">
                  <a:latin typeface="+mj-ea"/>
                  <a:ea typeface="+mj-ea"/>
                </a:rPr>
                <a:t>500mL</a:t>
              </a:r>
            </a:p>
            <a:p>
              <a:r>
                <a:rPr lang="ja-JP" altLang="en-US" sz="550">
                  <a:latin typeface="+mj-ea"/>
                  <a:ea typeface="+mj-ea"/>
                </a:rPr>
                <a:t>1Lパック</a:t>
              </a:r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731F6637-A567-0CA2-A5EE-07C68B877231}"/>
                </a:ext>
              </a:extLst>
            </p:cNvPr>
            <p:cNvSpPr/>
            <p:nvPr/>
          </p:nvSpPr>
          <p:spPr>
            <a:xfrm>
              <a:off x="6683882" y="6371394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¥3,850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¥5,830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¥8,690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96395AA5-6A7D-5703-3662-025A07627B3D}"/>
              </a:ext>
            </a:extLst>
          </p:cNvPr>
          <p:cNvGrpSpPr/>
          <p:nvPr/>
        </p:nvGrpSpPr>
        <p:grpSpPr>
          <a:xfrm>
            <a:off x="9726025" y="4502320"/>
            <a:ext cx="739592" cy="346249"/>
            <a:chOff x="6335299" y="6682179"/>
            <a:chExt cx="739592" cy="346249"/>
          </a:xfrm>
        </p:grpSpPr>
        <p:sp>
          <p:nvSpPr>
            <p:cNvPr id="162" name="正方形/長方形 161">
              <a:extLst>
                <a:ext uri="{FF2B5EF4-FFF2-40B4-BE49-F238E27FC236}">
                  <a16:creationId xmlns:a16="http://schemas.microsoft.com/office/drawing/2014/main" id="{D6E26C55-2325-EDC3-F327-A3EE2163EC2A}"/>
                </a:ext>
              </a:extLst>
            </p:cNvPr>
            <p:cNvSpPr/>
            <p:nvPr/>
          </p:nvSpPr>
          <p:spPr>
            <a:xfrm>
              <a:off x="6335299" y="6682179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250mL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500mL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1L</a:t>
              </a:r>
              <a:r>
                <a:rPr lang="ja-JP" altLang="en-US" sz="550">
                  <a:latin typeface="+mj-ea"/>
                  <a:ea typeface="+mj-ea"/>
                </a:rPr>
                <a:t>パック</a:t>
              </a:r>
            </a:p>
          </p:txBody>
        </p:sp>
        <p:sp>
          <p:nvSpPr>
            <p:cNvPr id="163" name="正方形/長方形 162">
              <a:extLst>
                <a:ext uri="{FF2B5EF4-FFF2-40B4-BE49-F238E27FC236}">
                  <a16:creationId xmlns:a16="http://schemas.microsoft.com/office/drawing/2014/main" id="{E0328061-2042-657B-708D-E51890805AB9}"/>
                </a:ext>
              </a:extLst>
            </p:cNvPr>
            <p:cNvSpPr/>
            <p:nvPr/>
          </p:nvSpPr>
          <p:spPr>
            <a:xfrm>
              <a:off x="6494681" y="6682179"/>
              <a:ext cx="58021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¥4,620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¥7,040</a:t>
              </a:r>
            </a:p>
            <a:p>
              <a:pPr algn="r"/>
              <a:r>
                <a:rPr lang="en-US" altLang="ja-JP" sz="550" dirty="0">
                  <a:latin typeface="+mj-ea"/>
                  <a:ea typeface="+mj-ea"/>
                </a:rPr>
                <a:t>¥10,560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E69958FA-C143-E628-6B66-BBBF4B1611EF}"/>
              </a:ext>
            </a:extLst>
          </p:cNvPr>
          <p:cNvCxnSpPr>
            <a:cxnSpLocks/>
          </p:cNvCxnSpPr>
          <p:nvPr/>
        </p:nvCxnSpPr>
        <p:spPr>
          <a:xfrm>
            <a:off x="7409271" y="4167467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FD5574DF-51B4-BD39-6A24-0F3FEFFFCF0A}"/>
              </a:ext>
            </a:extLst>
          </p:cNvPr>
          <p:cNvCxnSpPr>
            <a:cxnSpLocks/>
          </p:cNvCxnSpPr>
          <p:nvPr/>
        </p:nvCxnSpPr>
        <p:spPr>
          <a:xfrm>
            <a:off x="7409271" y="4515425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E21C2809-BE47-3EA1-E5E7-80496B8E1A91}"/>
              </a:ext>
            </a:extLst>
          </p:cNvPr>
          <p:cNvCxnSpPr>
            <a:cxnSpLocks/>
          </p:cNvCxnSpPr>
          <p:nvPr/>
        </p:nvCxnSpPr>
        <p:spPr>
          <a:xfrm>
            <a:off x="7409271" y="4818876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9794767D-F063-FDA2-B2BF-17EC17BB4C67}"/>
              </a:ext>
            </a:extLst>
          </p:cNvPr>
          <p:cNvCxnSpPr>
            <a:cxnSpLocks/>
          </p:cNvCxnSpPr>
          <p:nvPr/>
        </p:nvCxnSpPr>
        <p:spPr>
          <a:xfrm>
            <a:off x="7409271" y="5013085"/>
            <a:ext cx="296664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E54BA937-245A-E7AB-357D-080BA7A167F6}"/>
              </a:ext>
            </a:extLst>
          </p:cNvPr>
          <p:cNvGrpSpPr/>
          <p:nvPr/>
        </p:nvGrpSpPr>
        <p:grpSpPr>
          <a:xfrm>
            <a:off x="9726025" y="5029460"/>
            <a:ext cx="928793" cy="176972"/>
            <a:chOff x="6335299" y="6980244"/>
            <a:chExt cx="928793" cy="176972"/>
          </a:xfrm>
        </p:grpSpPr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2421E8C4-1B5B-3085-6652-82CCB0911A23}"/>
                </a:ext>
              </a:extLst>
            </p:cNvPr>
            <p:cNvSpPr/>
            <p:nvPr/>
          </p:nvSpPr>
          <p:spPr>
            <a:xfrm>
              <a:off x="6335299" y="6980244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120g</a:t>
              </a:r>
            </a:p>
          </p:txBody>
        </p:sp>
        <p:sp>
          <p:nvSpPr>
            <p:cNvPr id="139" name="正方形/長方形 138">
              <a:extLst>
                <a:ext uri="{FF2B5EF4-FFF2-40B4-BE49-F238E27FC236}">
                  <a16:creationId xmlns:a16="http://schemas.microsoft.com/office/drawing/2014/main" id="{B0C6DA78-7AB5-5B09-0A44-7448623A8402}"/>
                </a:ext>
              </a:extLst>
            </p:cNvPr>
            <p:cNvSpPr/>
            <p:nvPr/>
          </p:nvSpPr>
          <p:spPr>
            <a:xfrm>
              <a:off x="6683882" y="6980244"/>
              <a:ext cx="580210" cy="176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¥2,640</a:t>
              </a:r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1FFC5C23-6CA2-0331-B39A-32B7A96C5CD3}"/>
              </a:ext>
            </a:extLst>
          </p:cNvPr>
          <p:cNvGrpSpPr/>
          <p:nvPr/>
        </p:nvGrpSpPr>
        <p:grpSpPr>
          <a:xfrm>
            <a:off x="9726025" y="4790745"/>
            <a:ext cx="928793" cy="261610"/>
            <a:chOff x="6335299" y="6980244"/>
            <a:chExt cx="928793" cy="261610"/>
          </a:xfrm>
        </p:grpSpPr>
        <p:sp>
          <p:nvSpPr>
            <p:cNvPr id="160" name="正方形/長方形 159">
              <a:extLst>
                <a:ext uri="{FF2B5EF4-FFF2-40B4-BE49-F238E27FC236}">
                  <a16:creationId xmlns:a16="http://schemas.microsoft.com/office/drawing/2014/main" id="{8D968339-4EAE-92F9-3ECB-61332B6188D1}"/>
                </a:ext>
              </a:extLst>
            </p:cNvPr>
            <p:cNvSpPr/>
            <p:nvPr/>
          </p:nvSpPr>
          <p:spPr>
            <a:xfrm>
              <a:off x="6335299" y="6980244"/>
              <a:ext cx="5802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" altLang="ja-JP" sz="550" dirty="0">
                  <a:latin typeface="+mj-ea"/>
                  <a:ea typeface="+mj-ea"/>
                </a:rPr>
                <a:t>170g</a:t>
              </a:r>
            </a:p>
            <a:p>
              <a:r>
                <a:rPr lang="en" altLang="ja-JP" sz="550" dirty="0">
                  <a:latin typeface="+mj-ea"/>
                  <a:ea typeface="+mj-ea"/>
                </a:rPr>
                <a:t>320g</a:t>
              </a:r>
              <a:endParaRPr lang="ja-JP" altLang="en-US" sz="550">
                <a:latin typeface="+mj-ea"/>
                <a:ea typeface="+mj-ea"/>
              </a:endParaRPr>
            </a:p>
          </p:txBody>
        </p:sp>
        <p:sp>
          <p:nvSpPr>
            <p:cNvPr id="161" name="正方形/長方形 160">
              <a:extLst>
                <a:ext uri="{FF2B5EF4-FFF2-40B4-BE49-F238E27FC236}">
                  <a16:creationId xmlns:a16="http://schemas.microsoft.com/office/drawing/2014/main" id="{A33C6E26-EEE8-3544-7BC9-01ED1CF290D5}"/>
                </a:ext>
              </a:extLst>
            </p:cNvPr>
            <p:cNvSpPr/>
            <p:nvPr/>
          </p:nvSpPr>
          <p:spPr>
            <a:xfrm>
              <a:off x="6683882" y="6980244"/>
              <a:ext cx="58021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550" dirty="0">
                  <a:latin typeface="+mj-ea"/>
                  <a:ea typeface="+mj-ea"/>
                </a:rPr>
                <a:t>¥3,080</a:t>
              </a:r>
            </a:p>
            <a:p>
              <a:r>
                <a:rPr lang="en-US" altLang="ja-JP" sz="550" dirty="0">
                  <a:latin typeface="+mj-ea"/>
                  <a:ea typeface="+mj-ea"/>
                </a:rPr>
                <a:t>¥4,400</a:t>
              </a:r>
              <a:endParaRPr lang="ja-JP" altLang="en-US" sz="550">
                <a:latin typeface="+mj-ea"/>
                <a:ea typeface="+mj-ea"/>
              </a:endParaRPr>
            </a:p>
          </p:txBody>
        </p:sp>
      </p:grpSp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3F3F336D-2B95-136E-8EBF-09AC73019F3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49294" y="5009298"/>
            <a:ext cx="406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1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260</Words>
  <Application>Microsoft Macintosh PowerPoint</Application>
  <PresentationFormat>ユーザー設定</PresentationFormat>
  <Paragraphs>87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Yu Gothic</vt:lpstr>
      <vt:lpstr>游ゴシック Light</vt:lpstr>
      <vt:lpstr>Yu Mincho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Morimoto Masami (森本 雅美)</dc:creator>
  <cp:lastModifiedBy>Morimoto Masami (森本 雅美)</cp:lastModifiedBy>
  <cp:revision>5</cp:revision>
  <dcterms:created xsi:type="dcterms:W3CDTF">2022-07-14T05:51:21Z</dcterms:created>
  <dcterms:modified xsi:type="dcterms:W3CDTF">2022-07-14T07:26:55Z</dcterms:modified>
</cp:coreProperties>
</file>