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0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9FF7-5B94-6848-9488-4F2902144698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47E3-4B24-3B4A-B014-324A85E438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13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47E3-4B24-3B4A-B014-324A85E438D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7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47E3-4B24-3B4A-B014-324A85E438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93" Type="http://schemas.openxmlformats.org/officeDocument/2006/relationships/image" Target="../media/image91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5.png"/><Relationship Id="rId21" Type="http://schemas.openxmlformats.org/officeDocument/2006/relationships/image" Target="../media/image31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63" Type="http://schemas.openxmlformats.org/officeDocument/2006/relationships/image" Target="../media/image54.png"/><Relationship Id="rId68" Type="http://schemas.openxmlformats.org/officeDocument/2006/relationships/image" Target="../media/image27.png"/><Relationship Id="rId84" Type="http://schemas.openxmlformats.org/officeDocument/2006/relationships/image" Target="../media/image52.png"/><Relationship Id="rId16" Type="http://schemas.openxmlformats.org/officeDocument/2006/relationships/image" Target="../media/image19.png"/><Relationship Id="rId11" Type="http://schemas.openxmlformats.org/officeDocument/2006/relationships/image" Target="../media/image100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53" Type="http://schemas.openxmlformats.org/officeDocument/2006/relationships/image" Target="../media/image30.png"/><Relationship Id="rId58" Type="http://schemas.openxmlformats.org/officeDocument/2006/relationships/image" Target="../media/image47.png"/><Relationship Id="rId74" Type="http://schemas.openxmlformats.org/officeDocument/2006/relationships/image" Target="../media/image87.png"/><Relationship Id="rId79" Type="http://schemas.openxmlformats.org/officeDocument/2006/relationships/image" Target="../media/image88.png"/><Relationship Id="rId5" Type="http://schemas.openxmlformats.org/officeDocument/2006/relationships/image" Target="../media/image94.png"/><Relationship Id="rId19" Type="http://schemas.openxmlformats.org/officeDocument/2006/relationships/image" Target="../media/image23.png"/><Relationship Id="rId14" Type="http://schemas.openxmlformats.org/officeDocument/2006/relationships/image" Target="../media/image17.png"/><Relationship Id="rId22" Type="http://schemas.openxmlformats.org/officeDocument/2006/relationships/image" Target="../media/image32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65.png"/><Relationship Id="rId48" Type="http://schemas.openxmlformats.org/officeDocument/2006/relationships/image" Target="../media/image37.png"/><Relationship Id="rId56" Type="http://schemas.openxmlformats.org/officeDocument/2006/relationships/image" Target="../media/image39.png"/><Relationship Id="rId64" Type="http://schemas.openxmlformats.org/officeDocument/2006/relationships/image" Target="../media/image40.png"/><Relationship Id="rId69" Type="http://schemas.openxmlformats.org/officeDocument/2006/relationships/image" Target="../media/image28.png"/><Relationship Id="rId77" Type="http://schemas.openxmlformats.org/officeDocument/2006/relationships/image" Target="../media/image75.png"/><Relationship Id="rId8" Type="http://schemas.openxmlformats.org/officeDocument/2006/relationships/image" Target="../media/image97.png"/><Relationship Id="rId51" Type="http://schemas.openxmlformats.org/officeDocument/2006/relationships/image" Target="../media/image51.png"/><Relationship Id="rId72" Type="http://schemas.openxmlformats.org/officeDocument/2006/relationships/image" Target="../media/image73.png"/><Relationship Id="rId80" Type="http://schemas.openxmlformats.org/officeDocument/2006/relationships/image" Target="../media/image44.png"/><Relationship Id="rId85" Type="http://schemas.openxmlformats.org/officeDocument/2006/relationships/image" Target="../media/image71.png"/><Relationship Id="rId3" Type="http://schemas.openxmlformats.org/officeDocument/2006/relationships/image" Target="../media/image92.png"/><Relationship Id="rId12" Type="http://schemas.openxmlformats.org/officeDocument/2006/relationships/image" Target="../media/image101.png"/><Relationship Id="rId17" Type="http://schemas.openxmlformats.org/officeDocument/2006/relationships/image" Target="../media/image21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59" Type="http://schemas.openxmlformats.org/officeDocument/2006/relationships/image" Target="../media/image48.png"/><Relationship Id="rId67" Type="http://schemas.openxmlformats.org/officeDocument/2006/relationships/image" Target="../media/image86.png"/><Relationship Id="rId20" Type="http://schemas.openxmlformats.org/officeDocument/2006/relationships/image" Target="../media/image24.png"/><Relationship Id="rId41" Type="http://schemas.openxmlformats.org/officeDocument/2006/relationships/image" Target="../media/image63.png"/><Relationship Id="rId54" Type="http://schemas.openxmlformats.org/officeDocument/2006/relationships/image" Target="../media/image33.png"/><Relationship Id="rId62" Type="http://schemas.openxmlformats.org/officeDocument/2006/relationships/image" Target="../media/image53.png"/><Relationship Id="rId70" Type="http://schemas.openxmlformats.org/officeDocument/2006/relationships/image" Target="../media/image36.png"/><Relationship Id="rId75" Type="http://schemas.openxmlformats.org/officeDocument/2006/relationships/image" Target="../media/image91.png"/><Relationship Id="rId83" Type="http://schemas.openxmlformats.org/officeDocument/2006/relationships/image" Target="../media/image89.png"/><Relationship Id="rId88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5" Type="http://schemas.openxmlformats.org/officeDocument/2006/relationships/image" Target="../media/image18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image" Target="../media/image99.png"/><Relationship Id="rId31" Type="http://schemas.openxmlformats.org/officeDocument/2006/relationships/image" Target="../media/image110.png"/><Relationship Id="rId44" Type="http://schemas.openxmlformats.org/officeDocument/2006/relationships/image" Target="../media/image66.png"/><Relationship Id="rId52" Type="http://schemas.openxmlformats.org/officeDocument/2006/relationships/image" Target="../media/image38.png"/><Relationship Id="rId60" Type="http://schemas.openxmlformats.org/officeDocument/2006/relationships/image" Target="../media/image49.png"/><Relationship Id="rId65" Type="http://schemas.openxmlformats.org/officeDocument/2006/relationships/image" Target="../media/image72.png"/><Relationship Id="rId73" Type="http://schemas.openxmlformats.org/officeDocument/2006/relationships/image" Target="../media/image82.png"/><Relationship Id="rId78" Type="http://schemas.openxmlformats.org/officeDocument/2006/relationships/image" Target="../media/image84.png"/><Relationship Id="rId81" Type="http://schemas.openxmlformats.org/officeDocument/2006/relationships/image" Target="../media/image74.png"/><Relationship Id="rId86" Type="http://schemas.openxmlformats.org/officeDocument/2006/relationships/image" Target="../media/image80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9" Type="http://schemas.openxmlformats.org/officeDocument/2006/relationships/image" Target="../media/image61.png"/><Relationship Id="rId34" Type="http://schemas.openxmlformats.org/officeDocument/2006/relationships/image" Target="../media/image113.png"/><Relationship Id="rId50" Type="http://schemas.openxmlformats.org/officeDocument/2006/relationships/image" Target="../media/image43.png"/><Relationship Id="rId55" Type="http://schemas.openxmlformats.org/officeDocument/2006/relationships/image" Target="../media/image34.png"/><Relationship Id="rId76" Type="http://schemas.openxmlformats.org/officeDocument/2006/relationships/image" Target="../media/image45.png"/><Relationship Id="rId7" Type="http://schemas.openxmlformats.org/officeDocument/2006/relationships/image" Target="../media/image96.png"/><Relationship Id="rId71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08.png"/><Relationship Id="rId24" Type="http://schemas.openxmlformats.org/officeDocument/2006/relationships/image" Target="../media/image103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66" Type="http://schemas.openxmlformats.org/officeDocument/2006/relationships/image" Target="../media/image81.png"/><Relationship Id="rId87" Type="http://schemas.openxmlformats.org/officeDocument/2006/relationships/image" Target="../media/image90.png"/><Relationship Id="rId61" Type="http://schemas.openxmlformats.org/officeDocument/2006/relationships/image" Target="../media/image50.png"/><Relationship Id="rId82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E99CD5E9-CF0E-F8A1-D9CB-DD8CD776B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4" r="13965" b="-1"/>
          <a:stretch/>
        </p:blipFill>
        <p:spPr>
          <a:xfrm>
            <a:off x="21" y="767"/>
            <a:ext cx="10709952" cy="7571100"/>
          </a:xfrm>
          <a:prstGeom prst="rect">
            <a:avLst/>
          </a:prstGeom>
        </p:spPr>
      </p:pic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72EDC9C3-5EEF-7125-80AA-17A20874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1" y="957017"/>
            <a:ext cx="10248900" cy="6261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3903D4-CDF0-0BB1-22B9-B16A2AB6F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879" y="337896"/>
            <a:ext cx="1326663" cy="433464"/>
          </a:xfrm>
          <a:prstGeom prst="rect">
            <a:avLst/>
          </a:prstGeom>
        </p:spPr>
      </p:pic>
      <p:pic>
        <p:nvPicPr>
          <p:cNvPr id="10" name="図 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06C9C170-4272-3EA5-6DBF-60215F204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028" y="-12192"/>
            <a:ext cx="2438400" cy="3937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DC02148-1D14-66FF-5E33-F07475F44234}"/>
              </a:ext>
            </a:extLst>
          </p:cNvPr>
          <p:cNvSpPr/>
          <p:nvPr/>
        </p:nvSpPr>
        <p:spPr>
          <a:xfrm>
            <a:off x="7859041" y="7231803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　 ＊価格は全て税込価格です。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6C06DB25-9BE8-9439-9D9E-3D0A102BB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082" y="5350783"/>
            <a:ext cx="139700" cy="1752600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7D2DCE97-0092-3D02-6567-756C97034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0852" y="1067071"/>
            <a:ext cx="139700" cy="17526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42392C55-46F1-15C1-9C6F-6A4F049E4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96" y="3212664"/>
            <a:ext cx="139700" cy="17526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EF1AD22C-257F-0C73-02B6-933C57A21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296" y="5363504"/>
            <a:ext cx="139700" cy="1752600"/>
          </a:xfrm>
          <a:prstGeom prst="rect">
            <a:avLst/>
          </a:prstGeom>
        </p:spPr>
      </p:pic>
      <p:pic>
        <p:nvPicPr>
          <p:cNvPr id="21" name="図 20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701E9596-41BD-CE64-011B-A6E00A6D1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962" y="1108407"/>
            <a:ext cx="1905000" cy="127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B4DE97C-C7F7-2FCB-08CE-88E9E67F81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23" y="3238917"/>
            <a:ext cx="1765300" cy="127000"/>
          </a:xfrm>
          <a:prstGeom prst="rect">
            <a:avLst/>
          </a:prstGeom>
        </p:spPr>
      </p:pic>
      <p:pic>
        <p:nvPicPr>
          <p:cNvPr id="24" name="図 2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C5E28C6-1936-7EBE-9A3B-2FA01848EF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023" y="5385912"/>
            <a:ext cx="1409700" cy="254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2A3F775-A576-D8E8-A8BA-D8860B45232A}"/>
              </a:ext>
            </a:extLst>
          </p:cNvPr>
          <p:cNvSpPr/>
          <p:nvPr/>
        </p:nvSpPr>
        <p:spPr>
          <a:xfrm>
            <a:off x="116564" y="7242807"/>
            <a:ext cx="845746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　</a:t>
            </a:r>
            <a:r>
              <a:rPr lang="en-US" altLang="ja-JP" sz="500" b="1" dirty="0">
                <a:solidFill>
                  <a:srgbClr val="404040"/>
                </a:solidFill>
                <a:latin typeface="+mn-ea"/>
              </a:rPr>
              <a:t> ※3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 販売名：オージュア </a:t>
            </a:r>
            <a:r>
              <a:rPr lang="en" altLang="ja-JP" sz="500" b="1" dirty="0">
                <a:solidFill>
                  <a:srgbClr val="404040"/>
                </a:solidFill>
                <a:latin typeface="+mn-ea"/>
              </a:rPr>
              <a:t>GR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 グロウエッセンス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エイジングスパとは、年齢に応じたお手入れのこと。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ja-JP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2A203AB7-A982-FCC0-8BE3-1A7FA864E5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296" y="1072479"/>
            <a:ext cx="139700" cy="1752600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7168895-AD5F-9FB1-2370-AA2E3C17CF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7522" y="1108407"/>
            <a:ext cx="1333500" cy="127000"/>
          </a:xfrm>
          <a:prstGeom prst="rect">
            <a:avLst/>
          </a:prstGeom>
        </p:spPr>
      </p:pic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F03ECB0B-77B1-9369-013B-1ACC41A40B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58881" y="5385912"/>
            <a:ext cx="1346200" cy="254000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D6DAE6B6-1A2B-C204-84CD-8F84A33019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9928" y="1316593"/>
            <a:ext cx="482600" cy="622300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8D1C85B7-4876-2124-5B4F-DC73B7FE1E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023" y="1298330"/>
            <a:ext cx="711200" cy="1524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8AE11BD-6266-A502-DFC7-BBBEBD1994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62" y="1465682"/>
            <a:ext cx="457200" cy="1143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92AED82-2240-5111-9067-1B88EA92593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59068" y="1465682"/>
            <a:ext cx="647700" cy="114300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E7E0C67-0746-35A6-F8AC-0CDE07DE40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59068" y="1298330"/>
            <a:ext cx="1016000" cy="127000"/>
          </a:xfrm>
          <a:prstGeom prst="rect">
            <a:avLst/>
          </a:prstGeom>
        </p:spPr>
      </p:pic>
      <p:pic>
        <p:nvPicPr>
          <p:cNvPr id="36" name="図 35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08E93B0A-B538-4E26-F48A-393B18EF7A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17851" y="1316593"/>
            <a:ext cx="431800" cy="584200"/>
          </a:xfrm>
          <a:prstGeom prst="rect">
            <a:avLst/>
          </a:prstGeom>
        </p:spPr>
      </p:pic>
      <p:pic>
        <p:nvPicPr>
          <p:cNvPr id="37" name="図 3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07093C2-3DF0-8E5B-A2BA-C8042B5C0C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91114" y="1298330"/>
            <a:ext cx="1041400" cy="127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B12FC93-4C67-6659-96A0-B48F00ED9FE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91114" y="1465682"/>
            <a:ext cx="508000" cy="11430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191C4514-D7F5-BFE1-EB65-5DC98DDCCD4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85461" y="1298330"/>
            <a:ext cx="1092200" cy="127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8DA876F-AAAE-4ACA-6BAD-C3C6E53AC16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85461" y="1465682"/>
            <a:ext cx="546100" cy="114300"/>
          </a:xfrm>
          <a:prstGeom prst="rect">
            <a:avLst/>
          </a:prstGeom>
        </p:spPr>
      </p:pic>
      <p:pic>
        <p:nvPicPr>
          <p:cNvPr id="41" name="図 40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3E91E7E7-77BF-3376-1B20-714FD16AFB4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95543" y="1316593"/>
            <a:ext cx="431800" cy="635000"/>
          </a:xfrm>
          <a:prstGeom prst="rect">
            <a:avLst/>
          </a:prstGeom>
        </p:spPr>
      </p:pic>
      <p:pic>
        <p:nvPicPr>
          <p:cNvPr id="42" name="図 41" descr="食品, カップ, 花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CC67ECE5-AA1D-5E43-2A9B-A8E7DDAD912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32681" y="1316593"/>
            <a:ext cx="330200" cy="58420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56AD23E-F819-A4C8-F7A9-6DDC9738DD87}"/>
              </a:ext>
            </a:extLst>
          </p:cNvPr>
          <p:cNvSpPr/>
          <p:nvPr/>
        </p:nvSpPr>
        <p:spPr>
          <a:xfrm>
            <a:off x="5567924" y="1595171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3E2AD64-5EC5-11ED-DAF8-B4E61D804C71}"/>
              </a:ext>
            </a:extLst>
          </p:cNvPr>
          <p:cNvSpPr/>
          <p:nvPr/>
        </p:nvSpPr>
        <p:spPr>
          <a:xfrm>
            <a:off x="8574031" y="6026025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みずみずしさ、弾力感、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1DF39906-05A7-04A0-8D59-8CA104CD7AF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58889" y="5866329"/>
            <a:ext cx="533400" cy="114300"/>
          </a:xfrm>
          <a:prstGeom prst="rect">
            <a:avLst/>
          </a:prstGeom>
        </p:spPr>
      </p:pic>
      <p:pic>
        <p:nvPicPr>
          <p:cNvPr id="49" name="図 4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DD0CC6E-272C-1265-49D9-BF92E870CD5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65969" y="5698977"/>
            <a:ext cx="850900" cy="127000"/>
          </a:xfrm>
          <a:prstGeom prst="rect">
            <a:avLst/>
          </a:prstGeom>
        </p:spPr>
      </p:pic>
      <p:pic>
        <p:nvPicPr>
          <p:cNvPr id="50" name="図 49" descr="花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EF6772D-C52F-ED32-2384-309252E0BA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982813" y="5717240"/>
            <a:ext cx="381000" cy="584200"/>
          </a:xfrm>
          <a:prstGeom prst="rect">
            <a:avLst/>
          </a:prstGeom>
        </p:spPr>
      </p:pic>
      <p:pic>
        <p:nvPicPr>
          <p:cNvPr id="53" name="図 52" descr="カップに入った飲み物&#10;&#10;自動的に生成された説明">
            <a:extLst>
              <a:ext uri="{FF2B5EF4-FFF2-40B4-BE49-F238E27FC236}">
                <a16:creationId xmlns:a16="http://schemas.microsoft.com/office/drawing/2014/main" id="{2DFD3256-A753-237A-B556-B2273795E73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35803" y="1987170"/>
            <a:ext cx="317500" cy="850900"/>
          </a:xfrm>
          <a:prstGeom prst="rect">
            <a:avLst/>
          </a:prstGeom>
        </p:spPr>
      </p:pic>
      <p:pic>
        <p:nvPicPr>
          <p:cNvPr id="57" name="図 56" descr="アイコン&#10;&#10;自動的に生成された説明">
            <a:extLst>
              <a:ext uri="{FF2B5EF4-FFF2-40B4-BE49-F238E27FC236}">
                <a16:creationId xmlns:a16="http://schemas.microsoft.com/office/drawing/2014/main" id="{06ED679B-25F4-66BC-3DD3-16981CA18D5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76211" y="1288289"/>
            <a:ext cx="1079500" cy="127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EFD93682-EE82-CA29-94A7-31E39D9F87F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68601" y="1470840"/>
            <a:ext cx="419100" cy="114300"/>
          </a:xfrm>
          <a:prstGeom prst="rect">
            <a:avLst/>
          </a:prstGeom>
        </p:spPr>
      </p:pic>
      <p:pic>
        <p:nvPicPr>
          <p:cNvPr id="61" name="図 6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912EEAD-D031-2D38-8EBD-0E78FA08E24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35060" y="1967388"/>
            <a:ext cx="211512" cy="858490"/>
          </a:xfrm>
          <a:prstGeom prst="rect">
            <a:avLst/>
          </a:prstGeom>
        </p:spPr>
      </p:pic>
      <p:pic>
        <p:nvPicPr>
          <p:cNvPr id="63" name="図 62" descr="ガラスの瓶&#10;&#10;自動的に生成された説明">
            <a:extLst>
              <a:ext uri="{FF2B5EF4-FFF2-40B4-BE49-F238E27FC236}">
                <a16:creationId xmlns:a16="http://schemas.microsoft.com/office/drawing/2014/main" id="{AEFFAD0A-7C4F-1BDB-EDCA-47F1AFAD030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695112" y="1987170"/>
            <a:ext cx="317500" cy="850900"/>
          </a:xfrm>
          <a:prstGeom prst="rect">
            <a:avLst/>
          </a:prstGeom>
        </p:spPr>
      </p:pic>
      <p:pic>
        <p:nvPicPr>
          <p:cNvPr id="65" name="図 64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971FC80D-D227-F601-A3B6-F3B41B5200D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33896" y="1316593"/>
            <a:ext cx="457200" cy="558800"/>
          </a:xfrm>
          <a:prstGeom prst="rect">
            <a:avLst/>
          </a:prstGeom>
        </p:spPr>
      </p:pic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5EAC5431-4113-70C3-B614-699CF86E3D3C}"/>
              </a:ext>
            </a:extLst>
          </p:cNvPr>
          <p:cNvCxnSpPr/>
          <p:nvPr/>
        </p:nvCxnSpPr>
        <p:spPr>
          <a:xfrm>
            <a:off x="7186276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32E1D1A6-7E12-7FEE-0DCA-27FC3B0B256E}"/>
              </a:ext>
            </a:extLst>
          </p:cNvPr>
          <p:cNvCxnSpPr/>
          <p:nvPr/>
        </p:nvCxnSpPr>
        <p:spPr>
          <a:xfrm>
            <a:off x="3810066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F6D647C5-EBC8-1CE0-3234-29DBDA95E12D}"/>
              </a:ext>
            </a:extLst>
          </p:cNvPr>
          <p:cNvCxnSpPr/>
          <p:nvPr/>
        </p:nvCxnSpPr>
        <p:spPr>
          <a:xfrm>
            <a:off x="1985783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図 69" descr="白黒の写真にテキストが書いてある｜｜｜ｐ&#10;&#10;低い精度で自動的に生成された説明">
            <a:extLst>
              <a:ext uri="{FF2B5EF4-FFF2-40B4-BE49-F238E27FC236}">
                <a16:creationId xmlns:a16="http://schemas.microsoft.com/office/drawing/2014/main" id="{9CF040C7-D071-7F4B-8F69-708759AB7EF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40362" y="6191127"/>
            <a:ext cx="342900" cy="914400"/>
          </a:xfrm>
          <a:prstGeom prst="rect">
            <a:avLst/>
          </a:prstGeom>
        </p:spPr>
      </p:pic>
      <p:pic>
        <p:nvPicPr>
          <p:cNvPr id="72" name="図 71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0289629-3AB6-EC83-7125-60FC8B5C57A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22206" y="1967388"/>
            <a:ext cx="317500" cy="850900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C8C4972-42DE-F0A7-D479-74D40FCC591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04990" y="1847761"/>
            <a:ext cx="393700" cy="927100"/>
          </a:xfrm>
          <a:prstGeom prst="rect">
            <a:avLst/>
          </a:prstGeom>
        </p:spPr>
      </p:pic>
      <p:pic>
        <p:nvPicPr>
          <p:cNvPr id="76" name="図 75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6F78B5E2-7A70-A809-7755-4BA69BD004F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03575" y="4127610"/>
            <a:ext cx="317500" cy="850900"/>
          </a:xfrm>
          <a:prstGeom prst="rect">
            <a:avLst/>
          </a:prstGeom>
        </p:spPr>
      </p:pic>
      <p:pic>
        <p:nvPicPr>
          <p:cNvPr id="78" name="図 77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01A3BFE7-0C85-40BF-B7B9-A65E1922F68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55865" y="6305427"/>
            <a:ext cx="317500" cy="800100"/>
          </a:xfrm>
          <a:prstGeom prst="rect">
            <a:avLst/>
          </a:prstGeom>
        </p:spPr>
      </p:pic>
      <p:pic>
        <p:nvPicPr>
          <p:cNvPr id="80" name="図 79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F294BABE-240D-4F88-6A22-2723FC7B4AF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709368" y="6305427"/>
            <a:ext cx="317500" cy="800100"/>
          </a:xfrm>
          <a:prstGeom prst="rect">
            <a:avLst/>
          </a:prstGeom>
        </p:spPr>
      </p:pic>
      <p:pic>
        <p:nvPicPr>
          <p:cNvPr id="82" name="図 8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E5C3805-E6E6-0BFA-BEF3-7C9AEBB5AB0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78283" y="1972917"/>
            <a:ext cx="317500" cy="850900"/>
          </a:xfrm>
          <a:prstGeom prst="rect">
            <a:avLst/>
          </a:prstGeom>
        </p:spPr>
      </p:pic>
      <p:pic>
        <p:nvPicPr>
          <p:cNvPr id="84" name="図 8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51A5BB3-A028-0D33-E30A-0ED9A667D12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433249" y="1972917"/>
            <a:ext cx="317500" cy="850900"/>
          </a:xfrm>
          <a:prstGeom prst="rect">
            <a:avLst/>
          </a:prstGeom>
        </p:spPr>
      </p:pic>
      <p:pic>
        <p:nvPicPr>
          <p:cNvPr id="86" name="図 85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927BDB2E-15AA-8CFB-A076-9B88A8FE4B7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036281" y="6305427"/>
            <a:ext cx="317500" cy="800100"/>
          </a:xfrm>
          <a:prstGeom prst="rect">
            <a:avLst/>
          </a:prstGeom>
        </p:spPr>
      </p:pic>
      <p:pic>
        <p:nvPicPr>
          <p:cNvPr id="88" name="図 87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CDC0C67D-5A65-6DF0-1357-59A6F95BDE0E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361571" y="6305427"/>
            <a:ext cx="317500" cy="800100"/>
          </a:xfrm>
          <a:prstGeom prst="rect">
            <a:avLst/>
          </a:prstGeom>
        </p:spPr>
      </p:pic>
      <p:pic>
        <p:nvPicPr>
          <p:cNvPr id="90" name="図 89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997B1F90-F8A0-5AA4-1BBD-B5D7E01FA8E3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490036" y="4127610"/>
            <a:ext cx="317500" cy="850900"/>
          </a:xfrm>
          <a:prstGeom prst="rect">
            <a:avLst/>
          </a:prstGeom>
        </p:spPr>
      </p:pic>
      <p:pic>
        <p:nvPicPr>
          <p:cNvPr id="92" name="図 91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DB8DCB1A-7050-79A0-035A-4DC827B3290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593872" y="4127610"/>
            <a:ext cx="317500" cy="850900"/>
          </a:xfrm>
          <a:prstGeom prst="rect">
            <a:avLst/>
          </a:prstGeom>
        </p:spPr>
      </p:pic>
      <p:pic>
        <p:nvPicPr>
          <p:cNvPr id="94" name="図 93" descr="カップに入った飲み物&#10;&#10;自動的に生成された説明">
            <a:extLst>
              <a:ext uri="{FF2B5EF4-FFF2-40B4-BE49-F238E27FC236}">
                <a16:creationId xmlns:a16="http://schemas.microsoft.com/office/drawing/2014/main" id="{A4793400-B72E-3942-532C-68A35B5ADF7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720711" y="4127610"/>
            <a:ext cx="317500" cy="850900"/>
          </a:xfrm>
          <a:prstGeom prst="rect">
            <a:avLst/>
          </a:prstGeom>
        </p:spPr>
      </p:pic>
      <p:pic>
        <p:nvPicPr>
          <p:cNvPr id="96" name="図 9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7C54E25F-79DA-D572-21DD-33616809148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401956" y="4127610"/>
            <a:ext cx="317500" cy="850900"/>
          </a:xfrm>
          <a:prstGeom prst="rect">
            <a:avLst/>
          </a:prstGeom>
        </p:spPr>
      </p:pic>
      <p:pic>
        <p:nvPicPr>
          <p:cNvPr id="98" name="図 9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34BFBAB-F39D-BC79-E469-7C225B1E1EA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37015" y="4127610"/>
            <a:ext cx="317500" cy="850900"/>
          </a:xfrm>
          <a:prstGeom prst="rect">
            <a:avLst/>
          </a:prstGeom>
        </p:spPr>
      </p:pic>
      <p:pic>
        <p:nvPicPr>
          <p:cNvPr id="100" name="図 99" descr="テキスト&#10;&#10;自動的に生成された説明">
            <a:extLst>
              <a:ext uri="{FF2B5EF4-FFF2-40B4-BE49-F238E27FC236}">
                <a16:creationId xmlns:a16="http://schemas.microsoft.com/office/drawing/2014/main" id="{05396410-0A1A-72E8-2050-20226053874E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563204" y="1974978"/>
            <a:ext cx="317500" cy="850900"/>
          </a:xfrm>
          <a:prstGeom prst="rect">
            <a:avLst/>
          </a:prstGeom>
        </p:spPr>
      </p:pic>
      <p:pic>
        <p:nvPicPr>
          <p:cNvPr id="102" name="図 101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F78E0A41-A706-0481-FA99-0A7143E2BC7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623316" y="6305427"/>
            <a:ext cx="317500" cy="800100"/>
          </a:xfrm>
          <a:prstGeom prst="rect">
            <a:avLst/>
          </a:prstGeom>
        </p:spPr>
      </p:pic>
      <p:pic>
        <p:nvPicPr>
          <p:cNvPr id="104" name="図 10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FF4FA3F-D711-1140-FA5A-045FAC6979C4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514566" y="4127610"/>
            <a:ext cx="317500" cy="850900"/>
          </a:xfrm>
          <a:prstGeom prst="rect">
            <a:avLst/>
          </a:prstGeom>
        </p:spPr>
      </p:pic>
      <p:pic>
        <p:nvPicPr>
          <p:cNvPr id="106" name="図 10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431796-B94B-4D67-FAB7-ABEFF92A117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554639" y="4127610"/>
            <a:ext cx="317500" cy="850900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926D16B-1CD6-C6EF-A3F0-EF6E23C446D1}"/>
              </a:ext>
            </a:extLst>
          </p:cNvPr>
          <p:cNvSpPr/>
          <p:nvPr/>
        </p:nvSpPr>
        <p:spPr>
          <a:xfrm>
            <a:off x="509838" y="3734019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3A263F7B-995C-B2A7-0596-F720B5380C2C}"/>
              </a:ext>
            </a:extLst>
          </p:cNvPr>
          <p:cNvSpPr/>
          <p:nvPr/>
        </p:nvSpPr>
        <p:spPr>
          <a:xfrm>
            <a:off x="2082456" y="3734019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7973B14D-6356-ECB6-C789-E6358C0752BC}"/>
              </a:ext>
            </a:extLst>
          </p:cNvPr>
          <p:cNvSpPr/>
          <p:nvPr/>
        </p:nvSpPr>
        <p:spPr>
          <a:xfrm>
            <a:off x="2993245" y="3734019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5061441E-52E2-E7CD-83BB-914EC38FB04A}"/>
              </a:ext>
            </a:extLst>
          </p:cNvPr>
          <p:cNvSpPr/>
          <p:nvPr/>
        </p:nvSpPr>
        <p:spPr>
          <a:xfrm>
            <a:off x="3922702" y="373401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5E63227D-5F9C-F987-38C7-2FD7994FBFBE}"/>
              </a:ext>
            </a:extLst>
          </p:cNvPr>
          <p:cNvSpPr/>
          <p:nvPr/>
        </p:nvSpPr>
        <p:spPr>
          <a:xfrm>
            <a:off x="5224870" y="373401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EEE37CF-FBEA-805B-A971-7D0EDD04AECC}"/>
              </a:ext>
            </a:extLst>
          </p:cNvPr>
          <p:cNvSpPr/>
          <p:nvPr/>
        </p:nvSpPr>
        <p:spPr>
          <a:xfrm>
            <a:off x="6917886" y="373401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8A46B6D5-6A45-5C23-776F-9DB2A3DC4111}"/>
              </a:ext>
            </a:extLst>
          </p:cNvPr>
          <p:cNvSpPr/>
          <p:nvPr/>
        </p:nvSpPr>
        <p:spPr>
          <a:xfrm>
            <a:off x="7827737" y="373401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1615C89D-46B9-4390-7C17-F91E4B634EED}"/>
              </a:ext>
            </a:extLst>
          </p:cNvPr>
          <p:cNvSpPr/>
          <p:nvPr/>
        </p:nvSpPr>
        <p:spPr>
          <a:xfrm>
            <a:off x="8919231" y="3734019"/>
            <a:ext cx="8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97853254-2AA3-6DEF-4003-E32A30CB71C6}"/>
              </a:ext>
            </a:extLst>
          </p:cNvPr>
          <p:cNvSpPr/>
          <p:nvPr/>
        </p:nvSpPr>
        <p:spPr>
          <a:xfrm>
            <a:off x="504703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E6021D3E-DEEF-4296-6C2A-894C4D218E5D}"/>
              </a:ext>
            </a:extLst>
          </p:cNvPr>
          <p:cNvSpPr/>
          <p:nvPr/>
        </p:nvSpPr>
        <p:spPr>
          <a:xfrm>
            <a:off x="2120213" y="4450656"/>
            <a:ext cx="680313" cy="17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5786621-B465-28E5-9FE6-055AE34B7277}"/>
              </a:ext>
            </a:extLst>
          </p:cNvPr>
          <p:cNvSpPr/>
          <p:nvPr/>
        </p:nvSpPr>
        <p:spPr>
          <a:xfrm>
            <a:off x="2993245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00B93A79-F3C8-55B8-24FB-2DD02BE2D20B}"/>
              </a:ext>
            </a:extLst>
          </p:cNvPr>
          <p:cNvSpPr/>
          <p:nvPr/>
        </p:nvSpPr>
        <p:spPr>
          <a:xfrm>
            <a:off x="3922702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F8486DEB-F5AE-5BBD-80F0-ECF798116BC4}"/>
              </a:ext>
            </a:extLst>
          </p:cNvPr>
          <p:cNvSpPr/>
          <p:nvPr/>
        </p:nvSpPr>
        <p:spPr>
          <a:xfrm>
            <a:off x="5240508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74E832ED-BC37-278F-4980-202E0E943E3F}"/>
              </a:ext>
            </a:extLst>
          </p:cNvPr>
          <p:cNvSpPr/>
          <p:nvPr/>
        </p:nvSpPr>
        <p:spPr>
          <a:xfrm>
            <a:off x="6917886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59AF93A-8CBF-C3D6-71CA-44B18782A7FA}"/>
              </a:ext>
            </a:extLst>
          </p:cNvPr>
          <p:cNvSpPr/>
          <p:nvPr/>
        </p:nvSpPr>
        <p:spPr>
          <a:xfrm>
            <a:off x="7827737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B9B7788B-6E4A-D4D6-9293-2F3A926727A8}"/>
              </a:ext>
            </a:extLst>
          </p:cNvPr>
          <p:cNvSpPr/>
          <p:nvPr/>
        </p:nvSpPr>
        <p:spPr>
          <a:xfrm>
            <a:off x="8922084" y="4450656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4CAC27B-C4CB-C91E-FBDD-3D46C0E596C6}"/>
              </a:ext>
            </a:extLst>
          </p:cNvPr>
          <p:cNvSpPr txBox="1"/>
          <p:nvPr/>
        </p:nvSpPr>
        <p:spPr>
          <a:xfrm>
            <a:off x="2120213" y="4230249"/>
            <a:ext cx="4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B8011C0-64FD-29FA-2805-5F461842CFC4}"/>
              </a:ext>
            </a:extLst>
          </p:cNvPr>
          <p:cNvSpPr txBox="1"/>
          <p:nvPr/>
        </p:nvSpPr>
        <p:spPr>
          <a:xfrm>
            <a:off x="2993245" y="4230249"/>
            <a:ext cx="644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D59259E-046C-1BED-BD05-3D911BC69306}"/>
              </a:ext>
            </a:extLst>
          </p:cNvPr>
          <p:cNvSpPr txBox="1"/>
          <p:nvPr/>
        </p:nvSpPr>
        <p:spPr>
          <a:xfrm>
            <a:off x="3922702" y="4230249"/>
            <a:ext cx="71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ECB6F54-999B-DD71-BEE7-E57836D7BCAD}"/>
              </a:ext>
            </a:extLst>
          </p:cNvPr>
          <p:cNvSpPr txBox="1"/>
          <p:nvPr/>
        </p:nvSpPr>
        <p:spPr>
          <a:xfrm>
            <a:off x="5240508" y="4230249"/>
            <a:ext cx="105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F51D6CC-619E-CBD4-D115-30653F45A0FB}"/>
              </a:ext>
            </a:extLst>
          </p:cNvPr>
          <p:cNvSpPr txBox="1"/>
          <p:nvPr/>
        </p:nvSpPr>
        <p:spPr>
          <a:xfrm>
            <a:off x="6917886" y="4230249"/>
            <a:ext cx="99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FAAB2D4-FB94-2369-9901-A9F5C0E036F1}"/>
              </a:ext>
            </a:extLst>
          </p:cNvPr>
          <p:cNvSpPr txBox="1"/>
          <p:nvPr/>
        </p:nvSpPr>
        <p:spPr>
          <a:xfrm>
            <a:off x="7827737" y="4230249"/>
            <a:ext cx="105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モイストセラム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5D7F4A8-4548-EFFE-E00A-AE5D72B56956}"/>
              </a:ext>
            </a:extLst>
          </p:cNvPr>
          <p:cNvSpPr txBox="1"/>
          <p:nvPr/>
        </p:nvSpPr>
        <p:spPr>
          <a:xfrm>
            <a:off x="8922084" y="4230249"/>
            <a:ext cx="6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9C8734A-2E04-78CB-659C-D1F2AED7AA1A}"/>
              </a:ext>
            </a:extLst>
          </p:cNvPr>
          <p:cNvSpPr txBox="1"/>
          <p:nvPr/>
        </p:nvSpPr>
        <p:spPr>
          <a:xfrm>
            <a:off x="504703" y="4230249"/>
            <a:ext cx="98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スーペリアエッセンス</a:t>
            </a:r>
          </a:p>
        </p:txBody>
      </p:sp>
      <p:pic>
        <p:nvPicPr>
          <p:cNvPr id="131" name="図 130" descr="花, カップ, 食品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2DE38F2D-B07C-868D-A528-8CD660BDF64C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804951" y="3452307"/>
            <a:ext cx="330200" cy="571500"/>
          </a:xfrm>
          <a:prstGeom prst="rect">
            <a:avLst/>
          </a:prstGeom>
        </p:spPr>
      </p:pic>
      <p:pic>
        <p:nvPicPr>
          <p:cNvPr id="132" name="図 1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29EB7AC-F22C-F3F1-070F-AF4A7B2588A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655365" y="3452307"/>
            <a:ext cx="381000" cy="647700"/>
          </a:xfrm>
          <a:prstGeom prst="rect">
            <a:avLst/>
          </a:prstGeom>
        </p:spPr>
      </p:pic>
      <p:pic>
        <p:nvPicPr>
          <p:cNvPr id="133" name="図 132" descr="食品, 花, クリ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FE2AA71-D5B5-B840-AAE8-303E89E123A7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982813" y="3452307"/>
            <a:ext cx="330200" cy="571500"/>
          </a:xfrm>
          <a:prstGeom prst="rect">
            <a:avLst/>
          </a:prstGeom>
        </p:spPr>
      </p:pic>
      <p:pic>
        <p:nvPicPr>
          <p:cNvPr id="134" name="図 133" descr="花, 時計, 食品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581085B1-2C78-C847-C3FD-3DB387E97B07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471323" y="3452307"/>
            <a:ext cx="330200" cy="571500"/>
          </a:xfrm>
          <a:prstGeom prst="rect">
            <a:avLst/>
          </a:prstGeom>
        </p:spPr>
      </p:pic>
      <p:pic>
        <p:nvPicPr>
          <p:cNvPr id="135" name="図 134" descr="花, 時計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C1A56143-3755-210E-B68B-F1451B86E52F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495349" y="3452307"/>
            <a:ext cx="330200" cy="571500"/>
          </a:xfrm>
          <a:prstGeom prst="rect">
            <a:avLst/>
          </a:prstGeom>
        </p:spPr>
      </p:pic>
      <p:pic>
        <p:nvPicPr>
          <p:cNvPr id="136" name="図 135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CC2B6DF8-9B86-37B7-5CE6-8DD716B2F64B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177841" y="3429494"/>
            <a:ext cx="762000" cy="139700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3F45EAF0-596C-2DD0-B7B6-334808D79E46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177841" y="3592116"/>
            <a:ext cx="368300" cy="1143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9F1B799F-6A55-11EB-851B-3F0777399AFC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84263" y="3429494"/>
            <a:ext cx="1092200" cy="1143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895BCCEA-FA4B-4DE9-DAC8-857206C16690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84263" y="3592116"/>
            <a:ext cx="495300" cy="1143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F02E1B66-72E9-F4D8-586D-883D4052E26C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9022900" y="3429494"/>
            <a:ext cx="825500" cy="1143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3E6CA461-8009-A9F8-4155-3387AAEE0EE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9022900" y="3592116"/>
            <a:ext cx="368300" cy="1143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0F5BA054-EF3B-DE5E-8780-BB9C9A8598F8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316227" y="3429494"/>
            <a:ext cx="1016000" cy="114300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1A956590-025A-8A55-BA42-19B70C84DC11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316227" y="3592116"/>
            <a:ext cx="508000" cy="114300"/>
          </a:xfrm>
          <a:prstGeom prst="rect">
            <a:avLst/>
          </a:prstGeom>
        </p:spPr>
      </p:pic>
      <p:pic>
        <p:nvPicPr>
          <p:cNvPr id="144" name="図 143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26967E1-0BA2-58E8-9B37-9D48989EC8A8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024698" y="3429494"/>
            <a:ext cx="927100" cy="139700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D15801A9-F626-B9E9-7D6D-F02AB0820A01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7024698" y="3592116"/>
            <a:ext cx="520700" cy="114300"/>
          </a:xfrm>
          <a:prstGeom prst="rect">
            <a:avLst/>
          </a:prstGeom>
        </p:spPr>
      </p:pic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7B73CE54-4689-5238-B160-E90AFFB5E258}"/>
              </a:ext>
            </a:extLst>
          </p:cNvPr>
          <p:cNvSpPr/>
          <p:nvPr/>
        </p:nvSpPr>
        <p:spPr>
          <a:xfrm>
            <a:off x="486240" y="1602141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8157E9F7-603B-5885-8003-DFC19D627998}"/>
              </a:ext>
            </a:extLst>
          </p:cNvPr>
          <p:cNvSpPr/>
          <p:nvPr/>
        </p:nvSpPr>
        <p:spPr>
          <a:xfrm>
            <a:off x="1976148" y="1602141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ダメージをケアして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すこやかなな髪へ</a:t>
            </a: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783FF112-B2EF-0A1D-44AD-157AFB6E9C38}"/>
              </a:ext>
            </a:extLst>
          </p:cNvPr>
          <p:cNvSpPr/>
          <p:nvPr/>
        </p:nvSpPr>
        <p:spPr>
          <a:xfrm>
            <a:off x="3799751" y="1602141"/>
            <a:ext cx="84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666BEBB3-AAEB-CA5D-6F02-04CA5F0608F8}"/>
              </a:ext>
            </a:extLst>
          </p:cNvPr>
          <p:cNvSpPr/>
          <p:nvPr/>
        </p:nvSpPr>
        <p:spPr>
          <a:xfrm>
            <a:off x="7197644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8E89E69-6238-CDBA-4636-29112C734B74}"/>
              </a:ext>
            </a:extLst>
          </p:cNvPr>
          <p:cNvSpPr/>
          <p:nvPr/>
        </p:nvSpPr>
        <p:spPr>
          <a:xfrm>
            <a:off x="8077061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C47AB65E-F365-3231-2201-DFCFA42567DE}"/>
              </a:ext>
            </a:extLst>
          </p:cNvPr>
          <p:cNvSpPr/>
          <p:nvPr/>
        </p:nvSpPr>
        <p:spPr>
          <a:xfrm>
            <a:off x="8996556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402CD26-E739-3FE7-F324-073D4352DDAA}"/>
              </a:ext>
            </a:extLst>
          </p:cNvPr>
          <p:cNvSpPr txBox="1"/>
          <p:nvPr/>
        </p:nvSpPr>
        <p:spPr>
          <a:xfrm>
            <a:off x="6019272" y="161230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4802729E-DF02-FF75-0C83-7A57925CC336}"/>
              </a:ext>
            </a:extLst>
          </p:cNvPr>
          <p:cNvSpPr txBox="1"/>
          <p:nvPr/>
        </p:nvSpPr>
        <p:spPr>
          <a:xfrm>
            <a:off x="510941" y="2078754"/>
            <a:ext cx="76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B7F023A9-2095-DDF1-A634-6B00A1955193}"/>
              </a:ext>
            </a:extLst>
          </p:cNvPr>
          <p:cNvSpPr txBox="1"/>
          <p:nvPr/>
        </p:nvSpPr>
        <p:spPr>
          <a:xfrm>
            <a:off x="2009827" y="2078754"/>
            <a:ext cx="114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55C0212F-F4B2-5D96-9BB5-85D022D9B403}"/>
              </a:ext>
            </a:extLst>
          </p:cNvPr>
          <p:cNvSpPr txBox="1"/>
          <p:nvPr/>
        </p:nvSpPr>
        <p:spPr>
          <a:xfrm>
            <a:off x="2890208" y="2078754"/>
            <a:ext cx="135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ライザー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C7BCFC27-1A70-1AC4-4DE4-EDC5903BCBFE}"/>
              </a:ext>
            </a:extLst>
          </p:cNvPr>
          <p:cNvSpPr txBox="1"/>
          <p:nvPr/>
        </p:nvSpPr>
        <p:spPr>
          <a:xfrm>
            <a:off x="3886227" y="2078754"/>
            <a:ext cx="10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7C03E6CA-DDF3-A72F-7AD8-684D69680917}"/>
              </a:ext>
            </a:extLst>
          </p:cNvPr>
          <p:cNvSpPr txBox="1"/>
          <p:nvPr/>
        </p:nvSpPr>
        <p:spPr>
          <a:xfrm>
            <a:off x="7257620" y="2078754"/>
            <a:ext cx="5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endParaRPr kumimoji="1" lang="en-US" altLang="ja-JP" sz="600" b="1" dirty="0">
              <a:solidFill>
                <a:srgbClr val="DE864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A7488419-4D55-6094-C494-9CC1F62502F9}"/>
              </a:ext>
            </a:extLst>
          </p:cNvPr>
          <p:cNvSpPr txBox="1"/>
          <p:nvPr/>
        </p:nvSpPr>
        <p:spPr>
          <a:xfrm>
            <a:off x="8102785" y="2078754"/>
            <a:ext cx="87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6C1D9F81-64B2-A437-65BE-945587491315}"/>
              </a:ext>
            </a:extLst>
          </p:cNvPr>
          <p:cNvSpPr txBox="1"/>
          <p:nvPr/>
        </p:nvSpPr>
        <p:spPr>
          <a:xfrm>
            <a:off x="9001590" y="2078754"/>
            <a:ext cx="89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C4BD0047-FCE2-9999-CCC0-EE08DBD86412}"/>
              </a:ext>
            </a:extLst>
          </p:cNvPr>
          <p:cNvSpPr/>
          <p:nvPr/>
        </p:nvSpPr>
        <p:spPr>
          <a:xfrm>
            <a:off x="510941" y="23054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E7DE6F96-B9F6-0F17-628A-F69367B5AEC4}"/>
              </a:ext>
            </a:extLst>
          </p:cNvPr>
          <p:cNvSpPr/>
          <p:nvPr/>
        </p:nvSpPr>
        <p:spPr>
          <a:xfrm>
            <a:off x="2012772" y="239356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3544D89-1D56-0F0F-AFD7-57B2524ECAC6}"/>
              </a:ext>
            </a:extLst>
          </p:cNvPr>
          <p:cNvSpPr/>
          <p:nvPr/>
        </p:nvSpPr>
        <p:spPr>
          <a:xfrm>
            <a:off x="2894350" y="239356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64E3CC66-871E-BDC0-20D3-A9FCAF76D304}"/>
              </a:ext>
            </a:extLst>
          </p:cNvPr>
          <p:cNvSpPr/>
          <p:nvPr/>
        </p:nvSpPr>
        <p:spPr>
          <a:xfrm>
            <a:off x="3886227" y="23054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CA50D07F-744B-13B0-004B-BEC361B82EB0}"/>
              </a:ext>
            </a:extLst>
          </p:cNvPr>
          <p:cNvSpPr/>
          <p:nvPr/>
        </p:nvSpPr>
        <p:spPr>
          <a:xfrm>
            <a:off x="7258502" y="23054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F37C2C05-F345-694D-CA0C-450EA9CAB3A1}"/>
              </a:ext>
            </a:extLst>
          </p:cNvPr>
          <p:cNvSpPr/>
          <p:nvPr/>
        </p:nvSpPr>
        <p:spPr>
          <a:xfrm>
            <a:off x="8097229" y="23054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5D019750-1C15-FA12-611A-E68643C96674}"/>
              </a:ext>
            </a:extLst>
          </p:cNvPr>
          <p:cNvSpPr/>
          <p:nvPr/>
        </p:nvSpPr>
        <p:spPr>
          <a:xfrm>
            <a:off x="9002959" y="23054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9D34113-66B4-F529-EC23-8C53213B4CB8}"/>
              </a:ext>
            </a:extLst>
          </p:cNvPr>
          <p:cNvSpPr/>
          <p:nvPr/>
        </p:nvSpPr>
        <p:spPr>
          <a:xfrm>
            <a:off x="5584550" y="2078754"/>
            <a:ext cx="84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629835"/>
                </a:solidFill>
              </a:rPr>
              <a:t>エクスシールド</a:t>
            </a:r>
            <a:endParaRPr lang="en-US" altLang="ja-JP" sz="600" b="1" dirty="0">
              <a:solidFill>
                <a:srgbClr val="629835"/>
              </a:solidFill>
            </a:endParaRPr>
          </a:p>
          <a:p>
            <a:r>
              <a:rPr lang="ja-JP" altLang="en-US" sz="600" b="1">
                <a:solidFill>
                  <a:srgbClr val="629835"/>
                </a:solidFill>
              </a:rPr>
              <a:t>リフレクトセラム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32BF1A55-0FD0-D040-B8BB-C7BA2C1B295C}"/>
              </a:ext>
            </a:extLst>
          </p:cNvPr>
          <p:cNvSpPr/>
          <p:nvPr/>
        </p:nvSpPr>
        <p:spPr>
          <a:xfrm>
            <a:off x="5589580" y="2305401"/>
            <a:ext cx="60545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86" name="図 185" descr="テキスト&#10;&#10;自動的に生成された説明">
            <a:extLst>
              <a:ext uri="{FF2B5EF4-FFF2-40B4-BE49-F238E27FC236}">
                <a16:creationId xmlns:a16="http://schemas.microsoft.com/office/drawing/2014/main" id="{08ED1A33-C5EB-6164-E462-53153D8EDB70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081156" y="96975"/>
            <a:ext cx="4948872" cy="987243"/>
          </a:xfrm>
          <a:prstGeom prst="rect">
            <a:avLst/>
          </a:prstGeom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B055F93C-DD49-578F-DDB1-AF1FE2D611EF}"/>
              </a:ext>
            </a:extLst>
          </p:cNvPr>
          <p:cNvSpPr txBox="1"/>
          <p:nvPr/>
        </p:nvSpPr>
        <p:spPr>
          <a:xfrm>
            <a:off x="496359" y="6354503"/>
            <a:ext cx="87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フォルティス</a:t>
            </a:r>
            <a:endParaRPr kumimoji="1" lang="en-US" altLang="ja-JP" sz="600" b="1" dirty="0">
              <a:solidFill>
                <a:srgbClr val="3C868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ルミナスショット</a:t>
            </a: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00F7A1FD-D85C-F6CC-7397-9A5F929B7AE7}"/>
              </a:ext>
            </a:extLst>
          </p:cNvPr>
          <p:cNvSpPr txBox="1"/>
          <p:nvPr/>
        </p:nvSpPr>
        <p:spPr>
          <a:xfrm>
            <a:off x="1894344" y="6354503"/>
            <a:ext cx="84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グロウシブ</a:t>
            </a:r>
            <a:endParaRPr kumimoji="1" lang="en-US" altLang="ja-JP" sz="600" b="1" dirty="0">
              <a:solidFill>
                <a:srgbClr val="5265A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グロウエッセンス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A3FD2D33-2C0A-DC23-5578-25F74A2BCC34}"/>
              </a:ext>
            </a:extLst>
          </p:cNvPr>
          <p:cNvSpPr txBox="1"/>
          <p:nvPr/>
        </p:nvSpPr>
        <p:spPr>
          <a:xfrm>
            <a:off x="3479275" y="6354503"/>
            <a:ext cx="835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オーセナム</a:t>
            </a:r>
            <a:endParaRPr kumimoji="1" lang="en-US" altLang="ja-JP" sz="600" b="1" dirty="0">
              <a:solidFill>
                <a:srgbClr val="347AB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ルーセントオーラ</a:t>
            </a: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35750854-8541-72A2-BE7C-E419A565D3AA}"/>
              </a:ext>
            </a:extLst>
          </p:cNvPr>
          <p:cNvSpPr/>
          <p:nvPr/>
        </p:nvSpPr>
        <p:spPr>
          <a:xfrm>
            <a:off x="3483916" y="5858010"/>
            <a:ext cx="1199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健やかな地肌を保ち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美しさのある髪へ</a:t>
            </a: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34B3EFCC-0ABF-121E-CA05-E2926FB7BC00}"/>
              </a:ext>
            </a:extLst>
          </p:cNvPr>
          <p:cNvSpPr txBox="1"/>
          <p:nvPr/>
        </p:nvSpPr>
        <p:spPr>
          <a:xfrm>
            <a:off x="5240508" y="6354503"/>
            <a:ext cx="74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r>
              <a:rPr kumimoji="1" lang="ja-JP" altLang="en-US" sz="600" b="1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</a:t>
            </a:r>
            <a:endParaRPr kumimoji="1" lang="en-US" altLang="ja-JP" sz="600" b="1" dirty="0">
              <a:solidFill>
                <a:srgbClr val="4193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193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50BD3C86-02F2-48A1-2017-3C0FD3892E18}"/>
              </a:ext>
            </a:extLst>
          </p:cNvPr>
          <p:cNvSpPr/>
          <p:nvPr/>
        </p:nvSpPr>
        <p:spPr>
          <a:xfrm>
            <a:off x="5245277" y="5858010"/>
            <a:ext cx="14795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乾燥し、かゆみが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出やすくなった地肌に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うるおいを与える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0021D192-197D-F14B-18A1-C031DC95785B}"/>
              </a:ext>
            </a:extLst>
          </p:cNvPr>
          <p:cNvSpPr txBox="1"/>
          <p:nvPr/>
        </p:nvSpPr>
        <p:spPr>
          <a:xfrm>
            <a:off x="6841052" y="6354503"/>
            <a:ext cx="137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</a:t>
            </a:r>
            <a:endParaRPr kumimoji="1" lang="en-US" altLang="ja-JP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D75B5F9C-9A29-5D42-D820-9B11D968C147}"/>
              </a:ext>
            </a:extLst>
          </p:cNvPr>
          <p:cNvSpPr/>
          <p:nvPr/>
        </p:nvSpPr>
        <p:spPr>
          <a:xfrm>
            <a:off x="6851123" y="5858010"/>
            <a:ext cx="1252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うるおいを閉じ込め、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</a:t>
            </a: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A2547603-797C-B361-AC01-6128B2D34771}"/>
              </a:ext>
            </a:extLst>
          </p:cNvPr>
          <p:cNvSpPr/>
          <p:nvPr/>
        </p:nvSpPr>
        <p:spPr>
          <a:xfrm>
            <a:off x="496335" y="5858010"/>
            <a:ext cx="11540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地肌を健やかに整え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髪をふんわりと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立ち上げる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05583716-E05E-317E-8D31-666957C4CA9F}"/>
              </a:ext>
            </a:extLst>
          </p:cNvPr>
          <p:cNvSpPr/>
          <p:nvPr/>
        </p:nvSpPr>
        <p:spPr>
          <a:xfrm>
            <a:off x="1894377" y="5858010"/>
            <a:ext cx="985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豊かで健やかな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黒髪へ</a:t>
            </a: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DC0F2621-DD04-E205-F797-3CB3FE1CC034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6933138" y="5556740"/>
            <a:ext cx="1054100" cy="114300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9AE3AD86-5C36-1A80-6705-152110ECD444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89238" y="5556740"/>
            <a:ext cx="850900" cy="114300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50E188C7-EFF9-704A-5356-8BF9B7B97E5D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990905" y="5556740"/>
            <a:ext cx="1041400" cy="114300"/>
          </a:xfrm>
          <a:prstGeom prst="rect">
            <a:avLst/>
          </a:prstGeom>
        </p:spPr>
      </p:pic>
      <p:pic>
        <p:nvPicPr>
          <p:cNvPr id="149" name="図 148">
            <a:extLst>
              <a:ext uri="{FF2B5EF4-FFF2-40B4-BE49-F238E27FC236}">
                <a16:creationId xmlns:a16="http://schemas.microsoft.com/office/drawing/2014/main" id="{C55A2819-8CB2-0E19-D7A4-BC70F043B850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338818" y="5556740"/>
            <a:ext cx="1016000" cy="1143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3CEA4262-E6A7-095E-F4D6-21A2E8A55F1D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3576445" y="5556740"/>
            <a:ext cx="1104900" cy="114300"/>
          </a:xfrm>
          <a:prstGeom prst="rect">
            <a:avLst/>
          </a:prstGeom>
        </p:spPr>
      </p:pic>
      <p:pic>
        <p:nvPicPr>
          <p:cNvPr id="151" name="図 150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5ACD76B5-431D-7F18-882E-F673B78B3997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465105" y="5586728"/>
            <a:ext cx="368300" cy="609600"/>
          </a:xfrm>
          <a:prstGeom prst="rect">
            <a:avLst/>
          </a:prstGeom>
        </p:spPr>
      </p:pic>
      <p:pic>
        <p:nvPicPr>
          <p:cNvPr id="152" name="図 151" descr="花の絵&#10;&#10;低い精度で自動的に生成された説明">
            <a:extLst>
              <a:ext uri="{FF2B5EF4-FFF2-40B4-BE49-F238E27FC236}">
                <a16:creationId xmlns:a16="http://schemas.microsoft.com/office/drawing/2014/main" id="{79B50151-7D55-3A1D-7868-7ED38A3738D7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051453" y="5586728"/>
            <a:ext cx="355600" cy="558800"/>
          </a:xfrm>
          <a:prstGeom prst="rect">
            <a:avLst/>
          </a:prstGeom>
        </p:spPr>
      </p:pic>
      <p:pic>
        <p:nvPicPr>
          <p:cNvPr id="153" name="図 152" descr="花の絵&#10;&#10;中程度の精度で自動的に生成された説明">
            <a:extLst>
              <a:ext uri="{FF2B5EF4-FFF2-40B4-BE49-F238E27FC236}">
                <a16:creationId xmlns:a16="http://schemas.microsoft.com/office/drawing/2014/main" id="{4BFA26F6-0097-1B90-B63C-679F651676E0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435488" y="5586929"/>
            <a:ext cx="330200" cy="558800"/>
          </a:xfrm>
          <a:prstGeom prst="rect">
            <a:avLst/>
          </a:prstGeom>
        </p:spPr>
      </p:pic>
      <p:pic>
        <p:nvPicPr>
          <p:cNvPr id="154" name="図 153" descr="花の絵が描かれた絵&#10;&#10;低い精度で自動的に生成された説明">
            <a:extLst>
              <a:ext uri="{FF2B5EF4-FFF2-40B4-BE49-F238E27FC236}">
                <a16:creationId xmlns:a16="http://schemas.microsoft.com/office/drawing/2014/main" id="{36ABE637-D96B-D460-9E15-35CF751CA942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686341" y="5586728"/>
            <a:ext cx="482600" cy="622300"/>
          </a:xfrm>
          <a:prstGeom prst="rect">
            <a:avLst/>
          </a:prstGeom>
        </p:spPr>
      </p:pic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2988BE11-D223-3AE7-6C3C-89040F8E9BE6}"/>
              </a:ext>
            </a:extLst>
          </p:cNvPr>
          <p:cNvCxnSpPr/>
          <p:nvPr/>
        </p:nvCxnSpPr>
        <p:spPr>
          <a:xfrm>
            <a:off x="8919231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7AF70724-1021-D03E-61E2-C95BF4B2934E}"/>
              </a:ext>
            </a:extLst>
          </p:cNvPr>
          <p:cNvCxnSpPr/>
          <p:nvPr/>
        </p:nvCxnSpPr>
        <p:spPr>
          <a:xfrm>
            <a:off x="2101651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6C3AE937-F96C-4FE9-2A97-101BAFFB627C}"/>
              </a:ext>
            </a:extLst>
          </p:cNvPr>
          <p:cNvCxnSpPr/>
          <p:nvPr/>
        </p:nvCxnSpPr>
        <p:spPr>
          <a:xfrm>
            <a:off x="6911443" y="3431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48300DB4-1302-1C91-2520-6C8DC3E02A92}"/>
              </a:ext>
            </a:extLst>
          </p:cNvPr>
          <p:cNvCxnSpPr/>
          <p:nvPr/>
        </p:nvCxnSpPr>
        <p:spPr>
          <a:xfrm>
            <a:off x="5225790" y="3431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947DA4F9-3DA8-E793-611F-F6966F1E0EDE}"/>
              </a:ext>
            </a:extLst>
          </p:cNvPr>
          <p:cNvCxnSpPr/>
          <p:nvPr/>
        </p:nvCxnSpPr>
        <p:spPr>
          <a:xfrm>
            <a:off x="1882528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2039D4F1-4D71-739A-65F1-359A3C10DDCE}"/>
              </a:ext>
            </a:extLst>
          </p:cNvPr>
          <p:cNvCxnSpPr/>
          <p:nvPr/>
        </p:nvCxnSpPr>
        <p:spPr>
          <a:xfrm>
            <a:off x="6851119" y="5544273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図 162">
            <a:extLst>
              <a:ext uri="{FF2B5EF4-FFF2-40B4-BE49-F238E27FC236}">
                <a16:creationId xmlns:a16="http://schemas.microsoft.com/office/drawing/2014/main" id="{94A34A1C-A451-8907-2FC5-101276E7CC38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933138" y="5706499"/>
            <a:ext cx="647700" cy="114300"/>
          </a:xfrm>
          <a:prstGeom prst="rect">
            <a:avLst/>
          </a:prstGeom>
        </p:spPr>
      </p:pic>
      <p:pic>
        <p:nvPicPr>
          <p:cNvPr id="185" name="図 184">
            <a:extLst>
              <a:ext uri="{FF2B5EF4-FFF2-40B4-BE49-F238E27FC236}">
                <a16:creationId xmlns:a16="http://schemas.microsoft.com/office/drawing/2014/main" id="{9732AAD0-3A51-D20D-D3BF-C59A44DA10D0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89238" y="5706499"/>
            <a:ext cx="520700" cy="114300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9FD65280-C789-C41D-89A7-FDF957DF3B2D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978931" y="5706499"/>
            <a:ext cx="457200" cy="114300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9FC706D3-6798-A9FE-ED85-4F09E3E3673B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324383" y="5706499"/>
            <a:ext cx="622300" cy="1143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06A2BD96-C995-FA91-2ECB-A6CD6CE3F647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576445" y="5706499"/>
            <a:ext cx="482600" cy="114300"/>
          </a:xfrm>
          <a:prstGeom prst="rect">
            <a:avLst/>
          </a:prstGeom>
        </p:spPr>
      </p:pic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03C466C2-A697-26E9-43FD-149D60C80546}"/>
              </a:ext>
            </a:extLst>
          </p:cNvPr>
          <p:cNvSpPr txBox="1"/>
          <p:nvPr/>
        </p:nvSpPr>
        <p:spPr>
          <a:xfrm>
            <a:off x="7508519" y="5679651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6610D33B-B18C-17E6-4251-D9255859C5A7}"/>
              </a:ext>
            </a:extLst>
          </p:cNvPr>
          <p:cNvCxnSpPr/>
          <p:nvPr/>
        </p:nvCxnSpPr>
        <p:spPr>
          <a:xfrm>
            <a:off x="3470324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D5E9F95E-F36D-635E-0D53-EECDED3D8028}"/>
              </a:ext>
            </a:extLst>
          </p:cNvPr>
          <p:cNvCxnSpPr/>
          <p:nvPr/>
        </p:nvCxnSpPr>
        <p:spPr>
          <a:xfrm>
            <a:off x="5228241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図 202" descr="花のデザイン&#10;&#10;自動的に生成された説明">
            <a:extLst>
              <a:ext uri="{FF2B5EF4-FFF2-40B4-BE49-F238E27FC236}">
                <a16:creationId xmlns:a16="http://schemas.microsoft.com/office/drawing/2014/main" id="{643D936E-B30E-DB31-AE96-BFCEB8C4F5DC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7959687" y="5586728"/>
            <a:ext cx="419100" cy="558800"/>
          </a:xfrm>
          <a:prstGeom prst="rect">
            <a:avLst/>
          </a:prstGeom>
        </p:spPr>
      </p:pic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D0AF3612-A4B7-95F5-536F-69E4978127E4}"/>
              </a:ext>
            </a:extLst>
          </p:cNvPr>
          <p:cNvSpPr/>
          <p:nvPr/>
        </p:nvSpPr>
        <p:spPr>
          <a:xfrm>
            <a:off x="8613429" y="664921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 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1B846B6E-DD0B-F20D-FC91-A5B210CA0AB5}"/>
              </a:ext>
            </a:extLst>
          </p:cNvPr>
          <p:cNvSpPr/>
          <p:nvPr/>
        </p:nvSpPr>
        <p:spPr>
          <a:xfrm>
            <a:off x="8615632" y="6417936"/>
            <a:ext cx="859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>
                <a:solidFill>
                  <a:srgbClr val="5A4595"/>
                </a:solidFill>
              </a:rPr>
              <a:t>エンゲージセラム</a:t>
            </a: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7C8E8D23-0111-C172-F0A2-EB29814E8ED9}"/>
              </a:ext>
            </a:extLst>
          </p:cNvPr>
          <p:cNvSpPr/>
          <p:nvPr/>
        </p:nvSpPr>
        <p:spPr>
          <a:xfrm>
            <a:off x="1894344" y="682533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55BE133F-6B63-B56B-EA41-E8548274AA0C}"/>
              </a:ext>
            </a:extLst>
          </p:cNvPr>
          <p:cNvSpPr/>
          <p:nvPr/>
        </p:nvSpPr>
        <p:spPr>
          <a:xfrm>
            <a:off x="496359" y="6739989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7,370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90FBD059-EE1E-1C1F-2CC1-42784BD295E1}"/>
              </a:ext>
            </a:extLst>
          </p:cNvPr>
          <p:cNvSpPr/>
          <p:nvPr/>
        </p:nvSpPr>
        <p:spPr>
          <a:xfrm>
            <a:off x="3479275" y="6739989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60F8A84C-6BB3-C21C-637D-D8E31052AFC5}"/>
              </a:ext>
            </a:extLst>
          </p:cNvPr>
          <p:cNvSpPr/>
          <p:nvPr/>
        </p:nvSpPr>
        <p:spPr>
          <a:xfrm>
            <a:off x="5247596" y="682533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043AF473-3E8C-2DBD-A64B-9F3AA7DF8E57}"/>
              </a:ext>
            </a:extLst>
          </p:cNvPr>
          <p:cNvSpPr/>
          <p:nvPr/>
        </p:nvSpPr>
        <p:spPr>
          <a:xfrm>
            <a:off x="6855903" y="682533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7B80A9-0108-6528-71D2-B6E311EB7A41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79363" y="6600884"/>
            <a:ext cx="533400" cy="1143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E1160C-8827-A66D-B6B6-B1DEE0474408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981514" y="6600884"/>
            <a:ext cx="558800" cy="114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056544C-E110-BCA0-B14A-2DD82233DA2A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575192" y="6600884"/>
            <a:ext cx="533400" cy="114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590AD15-BE21-9050-A612-9444FA0B9D1B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5331791" y="6705477"/>
            <a:ext cx="533400" cy="1143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9C552CD-F630-2CF5-73C0-E6A999A96285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939489" y="6705477"/>
            <a:ext cx="533400" cy="114300"/>
          </a:xfrm>
          <a:prstGeom prst="rect">
            <a:avLst/>
          </a:prstGeom>
        </p:spPr>
      </p:pic>
      <p:pic>
        <p:nvPicPr>
          <p:cNvPr id="211" name="図 210">
            <a:extLst>
              <a:ext uri="{FF2B5EF4-FFF2-40B4-BE49-F238E27FC236}">
                <a16:creationId xmlns:a16="http://schemas.microsoft.com/office/drawing/2014/main" id="{DF07715F-55D8-9740-3ECC-85F1384E18D5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438" y="6723417"/>
            <a:ext cx="393700" cy="88900"/>
          </a:xfrm>
          <a:prstGeom prst="rect">
            <a:avLst/>
          </a:prstGeom>
        </p:spPr>
      </p:pic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A1E924AE-35EE-6D79-8FD9-CA6C37795D9E}"/>
              </a:ext>
            </a:extLst>
          </p:cNvPr>
          <p:cNvSpPr txBox="1"/>
          <p:nvPr/>
        </p:nvSpPr>
        <p:spPr>
          <a:xfrm>
            <a:off x="2509363" y="6453029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38239875-4633-274D-7474-2639CCAFC372}"/>
              </a:ext>
            </a:extLst>
          </p:cNvPr>
          <p:cNvSpPr/>
          <p:nvPr/>
        </p:nvSpPr>
        <p:spPr>
          <a:xfrm>
            <a:off x="5521215" y="2662537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*乾いた髪に使用する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29AD710E-1504-DEE0-6E1B-D43A26157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7" r="888" b="921"/>
          <a:stretch/>
        </p:blipFill>
        <p:spPr>
          <a:xfrm>
            <a:off x="20" y="0"/>
            <a:ext cx="10691793" cy="7559675"/>
          </a:xfrm>
          <a:prstGeom prst="rect">
            <a:avLst/>
          </a:prstGeom>
        </p:spPr>
      </p:pic>
      <p:pic>
        <p:nvPicPr>
          <p:cNvPr id="5" name="図 4" descr="図形, 正方形&#10;&#10;自動的に生成された説明">
            <a:extLst>
              <a:ext uri="{FF2B5EF4-FFF2-40B4-BE49-F238E27FC236}">
                <a16:creationId xmlns:a16="http://schemas.microsoft.com/office/drawing/2014/main" id="{74247F40-3CA3-954B-876E-CA779A28B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" r="1643"/>
          <a:stretch/>
        </p:blipFill>
        <p:spPr>
          <a:xfrm>
            <a:off x="4066" y="-213526"/>
            <a:ext cx="10691813" cy="7783033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93A99038-1C60-BEF5-2433-005693EB9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84" y="946348"/>
            <a:ext cx="877995" cy="20594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3E6621-6B02-4A5E-7FEA-8AA153D61480}"/>
              </a:ext>
            </a:extLst>
          </p:cNvPr>
          <p:cNvSpPr/>
          <p:nvPr/>
        </p:nvSpPr>
        <p:spPr>
          <a:xfrm>
            <a:off x="43394" y="7259416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＊花の写真と香りは全てイメージです。＊価格は全て税込価格です。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052699D-C95C-FF14-32CA-A4C518A3D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728" y="7299234"/>
            <a:ext cx="2159000" cy="1143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08C698-9AA5-1E0D-BDA3-0D8EF6084886}"/>
              </a:ext>
            </a:extLst>
          </p:cNvPr>
          <p:cNvSpPr/>
          <p:nvPr/>
        </p:nvSpPr>
        <p:spPr>
          <a:xfrm>
            <a:off x="2086096" y="7264365"/>
            <a:ext cx="655061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　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 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大気中に浮遊するちり・ほこり・花粉などが髪に付着すること。</a:t>
            </a:r>
            <a:r>
              <a:rPr lang="en-US" altLang="ja-JP" sz="480" b="1" dirty="0">
                <a:solidFill>
                  <a:srgbClr val="404040"/>
                </a:solidFill>
                <a:latin typeface="+mn-ea"/>
              </a:rPr>
              <a:t>※3</a:t>
            </a:r>
            <a:r>
              <a:rPr lang="ja-JP" altLang="en-US" sz="480" b="1">
                <a:solidFill>
                  <a:srgbClr val="404040"/>
                </a:solidFill>
                <a:latin typeface="+mn-ea"/>
              </a:rPr>
              <a:t> 販売名：オージュア </a:t>
            </a:r>
            <a:r>
              <a:rPr lang="en" altLang="ja-JP" sz="480" b="1" dirty="0">
                <a:solidFill>
                  <a:srgbClr val="404040"/>
                </a:solidFill>
                <a:latin typeface="+mn-ea"/>
              </a:rPr>
              <a:t>GR</a:t>
            </a:r>
            <a:r>
              <a:rPr lang="ja-JP" altLang="en-US" sz="480" b="1">
                <a:solidFill>
                  <a:srgbClr val="404040"/>
                </a:solidFill>
                <a:latin typeface="+mn-ea"/>
              </a:rPr>
              <a:t> グロウエッセンス　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エイジングスパとは、年齢に応じたお手入れのこと。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ja-JP" altLang="en-US" sz="48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D279EF09-969E-EC03-A9BF-0C6895F2EB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01" y="1209182"/>
            <a:ext cx="1366449" cy="582226"/>
          </a:xfrm>
          <a:prstGeom prst="rect">
            <a:avLst/>
          </a:prstGeom>
        </p:spPr>
      </p:pic>
      <p:pic>
        <p:nvPicPr>
          <p:cNvPr id="13" name="図 12" descr="ロゴ&#10;&#10;低い精度で自動的に生成された説明">
            <a:extLst>
              <a:ext uri="{FF2B5EF4-FFF2-40B4-BE49-F238E27FC236}">
                <a16:creationId xmlns:a16="http://schemas.microsoft.com/office/drawing/2014/main" id="{0BFFAD96-43C4-48BC-FB91-9FDF2B0EA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694" y="2018434"/>
            <a:ext cx="571500" cy="4953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403A94D-B2F1-7632-2E3B-EABB2A29E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656" y="2616965"/>
            <a:ext cx="10350500" cy="330200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50F4F5BA-C319-55DB-A45D-991663A89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4579" y="4974695"/>
            <a:ext cx="2501900" cy="3302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35E7D65-CB43-231F-AD34-EE482D4858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20" y="4965742"/>
            <a:ext cx="7734300" cy="4826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D9F832-2865-8377-C515-5CA946E09E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2092" y="275329"/>
            <a:ext cx="4394200" cy="3302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8226B0A-6B60-B8F2-67EE-88B659877BFA}"/>
              </a:ext>
            </a:extLst>
          </p:cNvPr>
          <p:cNvSpPr txBox="1"/>
          <p:nvPr/>
        </p:nvSpPr>
        <p:spPr>
          <a:xfrm>
            <a:off x="4253935" y="170478"/>
            <a:ext cx="30744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endParaRPr lang="ja-JP" altLang="en-US" sz="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BF6157FB-0143-8C3D-34F4-55B9E5C662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6107" y="667942"/>
            <a:ext cx="711200" cy="1524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4101FD3-DB64-ACE6-EEC7-B076CDEC4A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1646" y="835294"/>
            <a:ext cx="457200" cy="1143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4AEFFC0-7431-FC09-73AA-F632B1B345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288" y="835294"/>
            <a:ext cx="647700" cy="114300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382497C6-8055-93C7-F1AE-A31A631DC2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2288" y="667942"/>
            <a:ext cx="1016000" cy="127000"/>
          </a:xfrm>
          <a:prstGeom prst="rect">
            <a:avLst/>
          </a:prstGeom>
        </p:spPr>
      </p:pic>
      <p:pic>
        <p:nvPicPr>
          <p:cNvPr id="28" name="図 2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06E08E8-05CF-4F37-CB63-BB5347F1AA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3929" y="667942"/>
            <a:ext cx="1041400" cy="127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C89BD74-88FA-4424-AB34-02F5A801F2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23929" y="835294"/>
            <a:ext cx="508000" cy="114300"/>
          </a:xfrm>
          <a:prstGeom prst="rect">
            <a:avLst/>
          </a:prstGeom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7432B91A-2C4C-4854-8846-E6C6191B71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8149" y="667942"/>
            <a:ext cx="1092200" cy="127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8192675-2D3C-CB23-EB17-0ABFDC0FC0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78149" y="835294"/>
            <a:ext cx="546100" cy="114300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2541C2F-6E0C-2E34-9D7D-C1D6819FC3D8}"/>
              </a:ext>
            </a:extLst>
          </p:cNvPr>
          <p:cNvSpPr/>
          <p:nvPr/>
        </p:nvSpPr>
        <p:spPr>
          <a:xfrm>
            <a:off x="6261144" y="96478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C1D4C10E-8D91-EE3A-E866-0C2C19C895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36444" y="657901"/>
            <a:ext cx="1079500" cy="127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49F9E61-0A02-22C1-A50B-F2BE9F1A6C8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8834" y="840452"/>
            <a:ext cx="419100" cy="1143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1CC7CCF-0D24-22C6-A856-31BD5B4CAF66}"/>
              </a:ext>
            </a:extLst>
          </p:cNvPr>
          <p:cNvSpPr/>
          <p:nvPr/>
        </p:nvSpPr>
        <p:spPr>
          <a:xfrm>
            <a:off x="1776324" y="971753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391F262-BCF6-9B79-3112-BE527315ADBD}"/>
              </a:ext>
            </a:extLst>
          </p:cNvPr>
          <p:cNvSpPr/>
          <p:nvPr/>
        </p:nvSpPr>
        <p:spPr>
          <a:xfrm>
            <a:off x="3008963" y="971753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ダメージをケアして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すこやかなな髪へ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2AC2C06-0C4A-B173-43B2-BBF1F01F3A07}"/>
              </a:ext>
            </a:extLst>
          </p:cNvPr>
          <p:cNvSpPr/>
          <p:nvPr/>
        </p:nvSpPr>
        <p:spPr>
          <a:xfrm>
            <a:off x="4892439" y="971753"/>
            <a:ext cx="84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B371F4E-D154-726C-C1C1-E2A407363052}"/>
              </a:ext>
            </a:extLst>
          </p:cNvPr>
          <p:cNvSpPr/>
          <p:nvPr/>
        </p:nvSpPr>
        <p:spPr>
          <a:xfrm>
            <a:off x="7557877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B35F77-A83F-24F1-CEF6-EBE73CC3E53B}"/>
              </a:ext>
            </a:extLst>
          </p:cNvPr>
          <p:cNvSpPr/>
          <p:nvPr/>
        </p:nvSpPr>
        <p:spPr>
          <a:xfrm>
            <a:off x="8467029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3817CCF-8125-D9D1-80F1-CDF06AD5A50F}"/>
              </a:ext>
            </a:extLst>
          </p:cNvPr>
          <p:cNvSpPr/>
          <p:nvPr/>
        </p:nvSpPr>
        <p:spPr>
          <a:xfrm>
            <a:off x="9420189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B6B0900-6E40-0C4B-0253-F7AC4FB05821}"/>
              </a:ext>
            </a:extLst>
          </p:cNvPr>
          <p:cNvSpPr txBox="1"/>
          <p:nvPr/>
        </p:nvSpPr>
        <p:spPr>
          <a:xfrm>
            <a:off x="6712492" y="98191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6" name="図 4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C9F805F-FA2D-A73D-A47E-7FB5409C7D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22945" y="4389275"/>
            <a:ext cx="571500" cy="495300"/>
          </a:xfrm>
          <a:prstGeom prst="rect">
            <a:avLst/>
          </a:prstGeom>
        </p:spPr>
      </p:pic>
      <p:pic>
        <p:nvPicPr>
          <p:cNvPr id="48" name="図 4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116AC4D-650E-B870-8A7A-2E939F1E038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26107" y="6700703"/>
            <a:ext cx="571500" cy="495300"/>
          </a:xfrm>
          <a:prstGeom prst="rect">
            <a:avLst/>
          </a:prstGeom>
        </p:spPr>
      </p:pic>
      <p:pic>
        <p:nvPicPr>
          <p:cNvPr id="50" name="図 4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FDD57D3-195F-B244-15D2-22A5E805FC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07917" y="6700703"/>
            <a:ext cx="571500" cy="495300"/>
          </a:xfrm>
          <a:prstGeom prst="rect">
            <a:avLst/>
          </a:prstGeom>
        </p:spPr>
      </p:pic>
      <p:pic>
        <p:nvPicPr>
          <p:cNvPr id="52" name="図 51" descr="花, 光 が含まれている画像&#10;&#10;自動的に生成された説明">
            <a:extLst>
              <a:ext uri="{FF2B5EF4-FFF2-40B4-BE49-F238E27FC236}">
                <a16:creationId xmlns:a16="http://schemas.microsoft.com/office/drawing/2014/main" id="{8EA4C9F5-030F-A0FE-F472-3FD1690223A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32885" y="2018434"/>
            <a:ext cx="571500" cy="495300"/>
          </a:xfrm>
          <a:prstGeom prst="rect">
            <a:avLst/>
          </a:prstGeom>
        </p:spPr>
      </p:pic>
      <p:pic>
        <p:nvPicPr>
          <p:cNvPr id="54" name="図 53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1644508-72AC-FECB-18A1-DF0CC1840B8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11350" y="2018434"/>
            <a:ext cx="558800" cy="495300"/>
          </a:xfrm>
          <a:prstGeom prst="rect">
            <a:avLst/>
          </a:prstGeom>
        </p:spPr>
      </p:pic>
      <p:pic>
        <p:nvPicPr>
          <p:cNvPr id="56" name="図 55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3EC706ED-64C4-342D-78AA-9D0B1F61FFE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13310" y="4389275"/>
            <a:ext cx="571500" cy="495300"/>
          </a:xfrm>
          <a:prstGeom prst="rect">
            <a:avLst/>
          </a:prstGeom>
        </p:spPr>
      </p:pic>
      <p:pic>
        <p:nvPicPr>
          <p:cNvPr id="58" name="図 5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F9BA974-8FB0-38B4-5EC3-7F422C33376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8660" y="6700703"/>
            <a:ext cx="571500" cy="495300"/>
          </a:xfrm>
          <a:prstGeom prst="rect">
            <a:avLst/>
          </a:prstGeom>
        </p:spPr>
      </p:pic>
      <p:pic>
        <p:nvPicPr>
          <p:cNvPr id="60" name="図 59" descr="時計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DC0B90CE-C99E-168A-D0C7-5DC991CFB4F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44947" y="6700703"/>
            <a:ext cx="571500" cy="495300"/>
          </a:xfrm>
          <a:prstGeom prst="rect">
            <a:avLst/>
          </a:prstGeom>
        </p:spPr>
      </p:pic>
      <p:pic>
        <p:nvPicPr>
          <p:cNvPr id="62" name="図 6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9580457-6665-6462-8946-B9CC741698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51622" y="2018434"/>
            <a:ext cx="571500" cy="495300"/>
          </a:xfrm>
          <a:prstGeom prst="rect">
            <a:avLst/>
          </a:prstGeom>
        </p:spPr>
      </p:pic>
      <p:pic>
        <p:nvPicPr>
          <p:cNvPr id="64" name="図 6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350FBE3-4975-75DA-EF47-603B81DC7E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63482" y="6700703"/>
            <a:ext cx="571500" cy="495300"/>
          </a:xfrm>
          <a:prstGeom prst="rect">
            <a:avLst/>
          </a:prstGeom>
        </p:spPr>
      </p:pic>
      <p:pic>
        <p:nvPicPr>
          <p:cNvPr id="68" name="図 6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DD8B063C-3AE7-C311-A328-FEAA24C616D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65492" y="6700703"/>
            <a:ext cx="571500" cy="495300"/>
          </a:xfrm>
          <a:prstGeom prst="rect">
            <a:avLst/>
          </a:prstGeom>
        </p:spPr>
      </p:pic>
      <p:pic>
        <p:nvPicPr>
          <p:cNvPr id="70" name="図 6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1DC797F-EF20-7517-F268-BEAEE05D1C1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32295" y="4389275"/>
            <a:ext cx="571500" cy="495300"/>
          </a:xfrm>
          <a:prstGeom prst="rect">
            <a:avLst/>
          </a:prstGeom>
        </p:spPr>
      </p:pic>
      <p:pic>
        <p:nvPicPr>
          <p:cNvPr id="72" name="図 7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F51AA4E-5222-08A0-2501-D8C6C14FDB7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8660" y="4362774"/>
            <a:ext cx="558800" cy="495300"/>
          </a:xfrm>
          <a:prstGeom prst="rect">
            <a:avLst/>
          </a:prstGeom>
        </p:spPr>
      </p:pic>
      <p:pic>
        <p:nvPicPr>
          <p:cNvPr id="74" name="図 7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5A518FB-49CE-0B8A-3199-D967520DB9B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624280" y="4389275"/>
            <a:ext cx="571500" cy="495300"/>
          </a:xfrm>
          <a:prstGeom prst="rect">
            <a:avLst/>
          </a:prstGeom>
        </p:spPr>
      </p:pic>
      <p:pic>
        <p:nvPicPr>
          <p:cNvPr id="76" name="図 7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978F376-610F-4430-01EF-D820A028DB2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48617" y="2018434"/>
            <a:ext cx="558800" cy="495300"/>
          </a:xfrm>
          <a:prstGeom prst="rect">
            <a:avLst/>
          </a:prstGeom>
        </p:spPr>
      </p:pic>
      <p:pic>
        <p:nvPicPr>
          <p:cNvPr id="77" name="図 76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0B9CF880-CC3A-90D4-D349-F4958A27314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962541" y="3007490"/>
            <a:ext cx="762000" cy="1397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668464A-B4BF-9EBD-30FF-69B2897F4CB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962541" y="3170112"/>
            <a:ext cx="368300" cy="11430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A5CD8D51-37C8-31A9-D524-733C9C18E0B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5022" y="3007490"/>
            <a:ext cx="1092200" cy="11430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426D28C0-45E4-9BD2-7ACC-19A606040EA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55022" y="3170112"/>
            <a:ext cx="495300" cy="1143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0998FEB0-2793-22BC-D646-18357274B80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660264" y="3007490"/>
            <a:ext cx="825500" cy="1143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B17B37A4-51E1-50A1-9C97-BE2E8E646F2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660264" y="3170112"/>
            <a:ext cx="368300" cy="11430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B509671-89B6-F9A2-2D8C-9888820EF1F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919503" y="3007490"/>
            <a:ext cx="1016000" cy="11430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756DBE6E-B364-92C2-DCBD-6417FD8AC56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919503" y="3170112"/>
            <a:ext cx="508000" cy="114300"/>
          </a:xfrm>
          <a:prstGeom prst="rect">
            <a:avLst/>
          </a:prstGeom>
        </p:spPr>
      </p:pic>
      <p:pic>
        <p:nvPicPr>
          <p:cNvPr id="85" name="図 84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9887D444-2685-C8E6-CA44-1045767B1CF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387761" y="3007490"/>
            <a:ext cx="927100" cy="1397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1B6DEC87-DC20-3A69-02B8-694D9C95751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387761" y="3170112"/>
            <a:ext cx="520700" cy="114300"/>
          </a:xfrm>
          <a:prstGeom prst="rect">
            <a:avLst/>
          </a:prstGeom>
        </p:spPr>
      </p:pic>
      <p:pic>
        <p:nvPicPr>
          <p:cNvPr id="99" name="図 98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F15F98-5A4A-8A76-93F6-E0ED7C911A59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569153" y="1401575"/>
            <a:ext cx="317500" cy="850900"/>
          </a:xfrm>
          <a:prstGeom prst="rect">
            <a:avLst/>
          </a:prstGeom>
        </p:spPr>
      </p:pic>
      <p:pic>
        <p:nvPicPr>
          <p:cNvPr id="100" name="図 9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172981D-4CB6-62A7-5EC7-431428477A4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685782" y="1401575"/>
            <a:ext cx="317500" cy="850900"/>
          </a:xfrm>
          <a:prstGeom prst="rect">
            <a:avLst/>
          </a:prstGeom>
        </p:spPr>
      </p:pic>
      <p:pic>
        <p:nvPicPr>
          <p:cNvPr id="101" name="図 10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B1EBA8A-CCAA-6ABC-33E1-BCEE3395965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561377" y="1401575"/>
            <a:ext cx="317500" cy="850900"/>
          </a:xfrm>
          <a:prstGeom prst="rect">
            <a:avLst/>
          </a:prstGeom>
        </p:spPr>
      </p:pic>
      <p:pic>
        <p:nvPicPr>
          <p:cNvPr id="102" name="図 101" descr="テキスト&#10;&#10;自動的に生成された説明">
            <a:extLst>
              <a:ext uri="{FF2B5EF4-FFF2-40B4-BE49-F238E27FC236}">
                <a16:creationId xmlns:a16="http://schemas.microsoft.com/office/drawing/2014/main" id="{0A2B343E-AF76-FAB6-281D-906E70CE248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721406" y="1401575"/>
            <a:ext cx="317500" cy="850900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AE1DE20-11C4-0057-685A-0C584E58C870}"/>
              </a:ext>
            </a:extLst>
          </p:cNvPr>
          <p:cNvSpPr txBox="1"/>
          <p:nvPr/>
        </p:nvSpPr>
        <p:spPr>
          <a:xfrm>
            <a:off x="1829731" y="1442510"/>
            <a:ext cx="76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B0DD49F-3831-D9B7-F450-195EC3E002B5}"/>
              </a:ext>
            </a:extLst>
          </p:cNvPr>
          <p:cNvSpPr txBox="1"/>
          <p:nvPr/>
        </p:nvSpPr>
        <p:spPr>
          <a:xfrm>
            <a:off x="3044861" y="1442510"/>
            <a:ext cx="7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814C493E-0CA4-6C8D-0D24-EDC708E5FF4A}"/>
              </a:ext>
            </a:extLst>
          </p:cNvPr>
          <p:cNvSpPr txBox="1"/>
          <p:nvPr/>
        </p:nvSpPr>
        <p:spPr>
          <a:xfrm>
            <a:off x="3969063" y="1442510"/>
            <a:ext cx="7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ライザー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173FC1C-0B48-3D9A-35F4-9F20F7F7E4C2}"/>
              </a:ext>
            </a:extLst>
          </p:cNvPr>
          <p:cNvSpPr txBox="1"/>
          <p:nvPr/>
        </p:nvSpPr>
        <p:spPr>
          <a:xfrm>
            <a:off x="5021814" y="1442510"/>
            <a:ext cx="10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34E97A1-33E4-BFA1-AF6D-9B57E4B5B03D}"/>
              </a:ext>
            </a:extLst>
          </p:cNvPr>
          <p:cNvSpPr/>
          <p:nvPr/>
        </p:nvSpPr>
        <p:spPr>
          <a:xfrm>
            <a:off x="1829731" y="1669157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0436FB7B-EB6E-455C-D56F-84EB67709C10}"/>
              </a:ext>
            </a:extLst>
          </p:cNvPr>
          <p:cNvSpPr/>
          <p:nvPr/>
        </p:nvSpPr>
        <p:spPr>
          <a:xfrm>
            <a:off x="3047805" y="176449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F95A34EF-7765-8C60-39AC-6EEE9F54B97A}"/>
              </a:ext>
            </a:extLst>
          </p:cNvPr>
          <p:cNvSpPr/>
          <p:nvPr/>
        </p:nvSpPr>
        <p:spPr>
          <a:xfrm>
            <a:off x="3973204" y="1764492"/>
            <a:ext cx="68377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DEA1FE84-FE52-9168-B4CA-B025470AA596}"/>
              </a:ext>
            </a:extLst>
          </p:cNvPr>
          <p:cNvSpPr/>
          <p:nvPr/>
        </p:nvSpPr>
        <p:spPr>
          <a:xfrm>
            <a:off x="5021814" y="1669157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1" name="図 11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6763068-786C-098E-BC68-0A711573837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047897" y="1325375"/>
            <a:ext cx="393700" cy="927100"/>
          </a:xfrm>
          <a:prstGeom prst="rect">
            <a:avLst/>
          </a:prstGeom>
        </p:spPr>
      </p:pic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21CC9075-5B3F-E64D-9B6B-251F8A694099}"/>
              </a:ext>
            </a:extLst>
          </p:cNvPr>
          <p:cNvSpPr/>
          <p:nvPr/>
        </p:nvSpPr>
        <p:spPr>
          <a:xfrm>
            <a:off x="6349401" y="1442510"/>
            <a:ext cx="84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629835"/>
                </a:solidFill>
              </a:rPr>
              <a:t>エクスシールド</a:t>
            </a:r>
            <a:endParaRPr lang="en-US" altLang="ja-JP" sz="600" b="1" dirty="0">
              <a:solidFill>
                <a:srgbClr val="629835"/>
              </a:solidFill>
            </a:endParaRPr>
          </a:p>
          <a:p>
            <a:r>
              <a:rPr lang="ja-JP" altLang="en-US" sz="600" b="1">
                <a:solidFill>
                  <a:srgbClr val="629835"/>
                </a:solidFill>
              </a:rPr>
              <a:t>リフレクトセラム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98DD14BC-0A40-3B04-D39E-C885464F9FA9}"/>
              </a:ext>
            </a:extLst>
          </p:cNvPr>
          <p:cNvSpPr/>
          <p:nvPr/>
        </p:nvSpPr>
        <p:spPr>
          <a:xfrm>
            <a:off x="6354431" y="1669157"/>
            <a:ext cx="60545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4" name="図 113" descr="カップに入った飲み物&#10;&#10;自動的に生成された説明">
            <a:extLst>
              <a:ext uri="{FF2B5EF4-FFF2-40B4-BE49-F238E27FC236}">
                <a16:creationId xmlns:a16="http://schemas.microsoft.com/office/drawing/2014/main" id="{DE3E82C0-2953-B2AA-E82B-F73A5F9896C6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95827" y="1384470"/>
            <a:ext cx="317500" cy="850900"/>
          </a:xfrm>
          <a:prstGeom prst="rect">
            <a:avLst/>
          </a:prstGeom>
        </p:spPr>
      </p:pic>
      <p:pic>
        <p:nvPicPr>
          <p:cNvPr id="115" name="図 114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0256BD1-D469-F1A9-75EF-FD5DB8AC7CB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238777" y="1364688"/>
            <a:ext cx="211512" cy="858490"/>
          </a:xfrm>
          <a:prstGeom prst="rect">
            <a:avLst/>
          </a:prstGeom>
        </p:spPr>
      </p:pic>
      <p:pic>
        <p:nvPicPr>
          <p:cNvPr id="116" name="図 115" descr="ガラスの瓶&#10;&#10;自動的に生成された説明">
            <a:extLst>
              <a:ext uri="{FF2B5EF4-FFF2-40B4-BE49-F238E27FC236}">
                <a16:creationId xmlns:a16="http://schemas.microsoft.com/office/drawing/2014/main" id="{D7F3EAFD-80EC-6F2C-EE90-FE75FEE6CA2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065083" y="1384470"/>
            <a:ext cx="317500" cy="850900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2CD9BB2-C5AA-5829-7D89-62A4175482A8}"/>
              </a:ext>
            </a:extLst>
          </p:cNvPr>
          <p:cNvSpPr txBox="1"/>
          <p:nvPr/>
        </p:nvSpPr>
        <p:spPr>
          <a:xfrm>
            <a:off x="7661337" y="1476054"/>
            <a:ext cx="5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endParaRPr kumimoji="1" lang="en-US" altLang="ja-JP" sz="600" b="1" dirty="0">
              <a:solidFill>
                <a:srgbClr val="DE864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BD8410E0-C241-8E0E-E240-2D87AD3E576B}"/>
              </a:ext>
            </a:extLst>
          </p:cNvPr>
          <p:cNvSpPr txBox="1"/>
          <p:nvPr/>
        </p:nvSpPr>
        <p:spPr>
          <a:xfrm>
            <a:off x="8472756" y="1476054"/>
            <a:ext cx="87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8DDCB28-8D63-3FA9-8970-B70758760F0F}"/>
              </a:ext>
            </a:extLst>
          </p:cNvPr>
          <p:cNvSpPr txBox="1"/>
          <p:nvPr/>
        </p:nvSpPr>
        <p:spPr>
          <a:xfrm>
            <a:off x="9405226" y="1476054"/>
            <a:ext cx="89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14302F21-1162-A7A8-F964-2456CF56BB20}"/>
              </a:ext>
            </a:extLst>
          </p:cNvPr>
          <p:cNvSpPr/>
          <p:nvPr/>
        </p:nvSpPr>
        <p:spPr>
          <a:xfrm>
            <a:off x="7662219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C9EE857-5C3B-5D4D-4D83-C6CE8B75B624}"/>
              </a:ext>
            </a:extLst>
          </p:cNvPr>
          <p:cNvSpPr/>
          <p:nvPr/>
        </p:nvSpPr>
        <p:spPr>
          <a:xfrm>
            <a:off x="8467200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56304A24-B25D-417D-2A02-5D163615B841}"/>
              </a:ext>
            </a:extLst>
          </p:cNvPr>
          <p:cNvSpPr/>
          <p:nvPr/>
        </p:nvSpPr>
        <p:spPr>
          <a:xfrm>
            <a:off x="9406595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23" name="図 12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6F233EB-EC36-E371-3AD4-BE07561891EB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758553" y="3850156"/>
            <a:ext cx="317500" cy="850900"/>
          </a:xfrm>
          <a:prstGeom prst="rect">
            <a:avLst/>
          </a:prstGeom>
        </p:spPr>
      </p:pic>
      <p:pic>
        <p:nvPicPr>
          <p:cNvPr id="124" name="図 123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1DB39CB2-2B19-8C17-CBBC-E78EAD6DD17A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437313" y="3850156"/>
            <a:ext cx="317500" cy="850900"/>
          </a:xfrm>
          <a:prstGeom prst="rect">
            <a:avLst/>
          </a:prstGeom>
        </p:spPr>
      </p:pic>
      <p:pic>
        <p:nvPicPr>
          <p:cNvPr id="125" name="図 124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B4461E2D-E2AE-D5F4-EC7C-948D0236FCD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537565" y="3850156"/>
            <a:ext cx="317500" cy="850900"/>
          </a:xfrm>
          <a:prstGeom prst="rect">
            <a:avLst/>
          </a:prstGeom>
        </p:spPr>
      </p:pic>
      <p:pic>
        <p:nvPicPr>
          <p:cNvPr id="126" name="図 125" descr="カップに入った飲み物&#10;&#10;自動的に生成された説明">
            <a:extLst>
              <a:ext uri="{FF2B5EF4-FFF2-40B4-BE49-F238E27FC236}">
                <a16:creationId xmlns:a16="http://schemas.microsoft.com/office/drawing/2014/main" id="{2B908AB3-3B8B-3EB3-71E3-6C92ECC1DE04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569644" y="3850156"/>
            <a:ext cx="317500" cy="850900"/>
          </a:xfrm>
          <a:prstGeom prst="rect">
            <a:avLst/>
          </a:prstGeom>
        </p:spPr>
      </p:pic>
      <p:pic>
        <p:nvPicPr>
          <p:cNvPr id="127" name="図 12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610EDC-3FED-8DCA-3AC4-847D4E938A28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339046" y="3850156"/>
            <a:ext cx="317500" cy="850900"/>
          </a:xfrm>
          <a:prstGeom prst="rect">
            <a:avLst/>
          </a:prstGeom>
        </p:spPr>
      </p:pic>
      <p:pic>
        <p:nvPicPr>
          <p:cNvPr id="128" name="図 12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8B23D4A-E746-0612-6A19-B517CFC1FFDD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592558" y="3850156"/>
            <a:ext cx="317500" cy="850900"/>
          </a:xfrm>
          <a:prstGeom prst="rect">
            <a:avLst/>
          </a:prstGeom>
        </p:spPr>
      </p:pic>
      <p:pic>
        <p:nvPicPr>
          <p:cNvPr id="129" name="図 12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CBB7145-F861-7AC4-4AD8-4F397CF83379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046045" y="3850156"/>
            <a:ext cx="317500" cy="850900"/>
          </a:xfrm>
          <a:prstGeom prst="rect">
            <a:avLst/>
          </a:prstGeom>
        </p:spPr>
      </p:pic>
      <p:pic>
        <p:nvPicPr>
          <p:cNvPr id="130" name="図 12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D272484-B526-2535-076E-8E4D65378676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987566" y="3850156"/>
            <a:ext cx="317500" cy="850900"/>
          </a:xfrm>
          <a:prstGeom prst="rect">
            <a:avLst/>
          </a:prstGeom>
        </p:spPr>
      </p:pic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59DABD1F-DC37-E545-62A6-8B948CF36D76}"/>
              </a:ext>
            </a:extLst>
          </p:cNvPr>
          <p:cNvSpPr/>
          <p:nvPr/>
        </p:nvSpPr>
        <p:spPr>
          <a:xfrm>
            <a:off x="359333" y="3328874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F177FDBB-EAE7-E4C5-21E9-A0E0EA7A5648}"/>
              </a:ext>
            </a:extLst>
          </p:cNvPr>
          <p:cNvSpPr/>
          <p:nvPr/>
        </p:nvSpPr>
        <p:spPr>
          <a:xfrm>
            <a:off x="1950924" y="3328874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3B52BF62-F219-50B7-EC3F-B873EC70C81D}"/>
              </a:ext>
            </a:extLst>
          </p:cNvPr>
          <p:cNvSpPr/>
          <p:nvPr/>
        </p:nvSpPr>
        <p:spPr>
          <a:xfrm>
            <a:off x="2936938" y="3328874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14D43423-152F-7095-9FA1-AE21D89DBC28}"/>
              </a:ext>
            </a:extLst>
          </p:cNvPr>
          <p:cNvSpPr/>
          <p:nvPr/>
        </p:nvSpPr>
        <p:spPr>
          <a:xfrm>
            <a:off x="3869979" y="3328874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4A65614A-6FE2-73C1-C12C-5E9DEB092F31}"/>
              </a:ext>
            </a:extLst>
          </p:cNvPr>
          <p:cNvSpPr/>
          <p:nvPr/>
        </p:nvSpPr>
        <p:spPr>
          <a:xfrm>
            <a:off x="4839835" y="3328874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79DE74C0-89DB-BE5D-21CD-A64591FAED7F}"/>
              </a:ext>
            </a:extLst>
          </p:cNvPr>
          <p:cNvSpPr/>
          <p:nvPr/>
        </p:nvSpPr>
        <p:spPr>
          <a:xfrm>
            <a:off x="6280949" y="3328874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675229A4-AB19-C438-99DF-3D9F4EBC93CA}"/>
              </a:ext>
            </a:extLst>
          </p:cNvPr>
          <p:cNvSpPr/>
          <p:nvPr/>
        </p:nvSpPr>
        <p:spPr>
          <a:xfrm>
            <a:off x="7359216" y="3328874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42EA972F-9D1C-A048-E246-CE53887CF31A}"/>
              </a:ext>
            </a:extLst>
          </p:cNvPr>
          <p:cNvSpPr/>
          <p:nvPr/>
        </p:nvSpPr>
        <p:spPr>
          <a:xfrm>
            <a:off x="8573829" y="3328874"/>
            <a:ext cx="8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4BE79419-40EC-A9B9-5153-120684B4B14F}"/>
              </a:ext>
            </a:extLst>
          </p:cNvPr>
          <p:cNvSpPr/>
          <p:nvPr/>
        </p:nvSpPr>
        <p:spPr>
          <a:xfrm>
            <a:off x="416070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151CC7A0-2CEE-D134-9D99-D3EBAD9EFAD3}"/>
              </a:ext>
            </a:extLst>
          </p:cNvPr>
          <p:cNvSpPr/>
          <p:nvPr/>
        </p:nvSpPr>
        <p:spPr>
          <a:xfrm>
            <a:off x="1969146" y="4173202"/>
            <a:ext cx="680313" cy="17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3A2B780D-0332-1D89-6D55-3A1B49E69C56}"/>
              </a:ext>
            </a:extLst>
          </p:cNvPr>
          <p:cNvSpPr/>
          <p:nvPr/>
        </p:nvSpPr>
        <p:spPr>
          <a:xfrm>
            <a:off x="2936938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AE79765-1054-47B5-464B-C5C0483B6CFD}"/>
              </a:ext>
            </a:extLst>
          </p:cNvPr>
          <p:cNvSpPr/>
          <p:nvPr/>
        </p:nvSpPr>
        <p:spPr>
          <a:xfrm>
            <a:off x="3869979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1E78E500-B2E1-6696-50D0-AC2E0B84EB64}"/>
              </a:ext>
            </a:extLst>
          </p:cNvPr>
          <p:cNvSpPr/>
          <p:nvPr/>
        </p:nvSpPr>
        <p:spPr>
          <a:xfrm>
            <a:off x="4998789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EF51DFA5-8A40-FF37-806A-766F4E2B3612}"/>
              </a:ext>
            </a:extLst>
          </p:cNvPr>
          <p:cNvSpPr/>
          <p:nvPr/>
        </p:nvSpPr>
        <p:spPr>
          <a:xfrm>
            <a:off x="6280949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3C1F253E-1BF8-AAAC-F059-69CAEA62C64B}"/>
              </a:ext>
            </a:extLst>
          </p:cNvPr>
          <p:cNvSpPr/>
          <p:nvPr/>
        </p:nvSpPr>
        <p:spPr>
          <a:xfrm>
            <a:off x="7359216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AE0F547-43F2-9B75-481C-A0E167E6EBA4}"/>
              </a:ext>
            </a:extLst>
          </p:cNvPr>
          <p:cNvSpPr/>
          <p:nvPr/>
        </p:nvSpPr>
        <p:spPr>
          <a:xfrm>
            <a:off x="8706316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DD0E70FD-22CF-E68E-4CFB-1D6EF6B158FB}"/>
              </a:ext>
            </a:extLst>
          </p:cNvPr>
          <p:cNvSpPr txBox="1"/>
          <p:nvPr/>
        </p:nvSpPr>
        <p:spPr>
          <a:xfrm>
            <a:off x="1969146" y="3952795"/>
            <a:ext cx="4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19DAB1D-F67C-ACE4-F086-C388B7CED717}"/>
              </a:ext>
            </a:extLst>
          </p:cNvPr>
          <p:cNvSpPr txBox="1"/>
          <p:nvPr/>
        </p:nvSpPr>
        <p:spPr>
          <a:xfrm>
            <a:off x="2936938" y="3952795"/>
            <a:ext cx="644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8A7D4A45-F8B5-EE42-0348-8AD06541A357}"/>
              </a:ext>
            </a:extLst>
          </p:cNvPr>
          <p:cNvSpPr txBox="1"/>
          <p:nvPr/>
        </p:nvSpPr>
        <p:spPr>
          <a:xfrm>
            <a:off x="3869979" y="3952795"/>
            <a:ext cx="71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3A04550-59B9-DE9E-450D-8A8FC3C9641C}"/>
              </a:ext>
            </a:extLst>
          </p:cNvPr>
          <p:cNvSpPr txBox="1"/>
          <p:nvPr/>
        </p:nvSpPr>
        <p:spPr>
          <a:xfrm>
            <a:off x="4998789" y="3952795"/>
            <a:ext cx="105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FBC2B27D-4287-193B-080C-EAAC261666CA}"/>
              </a:ext>
            </a:extLst>
          </p:cNvPr>
          <p:cNvSpPr txBox="1"/>
          <p:nvPr/>
        </p:nvSpPr>
        <p:spPr>
          <a:xfrm>
            <a:off x="6280949" y="3952795"/>
            <a:ext cx="99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49501BC-DA31-ED7B-CEA6-7186BF332C54}"/>
              </a:ext>
            </a:extLst>
          </p:cNvPr>
          <p:cNvSpPr txBox="1"/>
          <p:nvPr/>
        </p:nvSpPr>
        <p:spPr>
          <a:xfrm>
            <a:off x="7359216" y="3952795"/>
            <a:ext cx="105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モイストセラム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AE7EC8B-87BC-3CC9-AE5F-C1D05B69A7EA}"/>
              </a:ext>
            </a:extLst>
          </p:cNvPr>
          <p:cNvSpPr txBox="1"/>
          <p:nvPr/>
        </p:nvSpPr>
        <p:spPr>
          <a:xfrm>
            <a:off x="8706316" y="3952795"/>
            <a:ext cx="6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B6791B2-7F25-F7D7-E305-BB7B35413C8D}"/>
              </a:ext>
            </a:extLst>
          </p:cNvPr>
          <p:cNvSpPr txBox="1"/>
          <p:nvPr/>
        </p:nvSpPr>
        <p:spPr>
          <a:xfrm>
            <a:off x="416070" y="3952795"/>
            <a:ext cx="98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スーペリアエッセンス</a:t>
            </a:r>
          </a:p>
        </p:txBody>
      </p:sp>
      <p:pic>
        <p:nvPicPr>
          <p:cNvPr id="155" name="図 154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9C9D77D3-E237-ACE9-4244-F86E0B5CDA1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339046" y="6190884"/>
            <a:ext cx="317500" cy="800100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95FDE4C-841D-0F2D-5788-AA6DDE1ECC3A}"/>
              </a:ext>
            </a:extLst>
          </p:cNvPr>
          <p:cNvSpPr txBox="1"/>
          <p:nvPr/>
        </p:nvSpPr>
        <p:spPr>
          <a:xfrm>
            <a:off x="416070" y="6042367"/>
            <a:ext cx="87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フォルティス</a:t>
            </a:r>
            <a:endParaRPr kumimoji="1" lang="en-US" altLang="ja-JP" sz="600" b="1" dirty="0">
              <a:solidFill>
                <a:srgbClr val="3C868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ルミナスショット</a:t>
            </a: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88D39351-84F3-EAE7-5947-D6FBB99EE2EF}"/>
              </a:ext>
            </a:extLst>
          </p:cNvPr>
          <p:cNvSpPr/>
          <p:nvPr/>
        </p:nvSpPr>
        <p:spPr>
          <a:xfrm>
            <a:off x="359333" y="5697497"/>
            <a:ext cx="1409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地肌を健やかに整え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髪をふんわりと立ち上げる</a:t>
            </a:r>
          </a:p>
        </p:txBody>
      </p:sp>
      <p:pic>
        <p:nvPicPr>
          <p:cNvPr id="158" name="図 157">
            <a:extLst>
              <a:ext uri="{FF2B5EF4-FFF2-40B4-BE49-F238E27FC236}">
                <a16:creationId xmlns:a16="http://schemas.microsoft.com/office/drawing/2014/main" id="{8C750C81-65FC-8529-58AB-8BC335A30473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55022" y="5379193"/>
            <a:ext cx="850900" cy="114300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0AD68309-94C0-C475-A273-66EAA5246C12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55022" y="5546545"/>
            <a:ext cx="520700" cy="114300"/>
          </a:xfrm>
          <a:prstGeom prst="rect">
            <a:avLst/>
          </a:prstGeom>
        </p:spPr>
      </p:pic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52C9C5FF-E7C3-8F91-5991-7BD77C74F08B}"/>
              </a:ext>
            </a:extLst>
          </p:cNvPr>
          <p:cNvSpPr/>
          <p:nvPr/>
        </p:nvSpPr>
        <p:spPr>
          <a:xfrm>
            <a:off x="416070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7,370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61" name="図 160">
            <a:extLst>
              <a:ext uri="{FF2B5EF4-FFF2-40B4-BE49-F238E27FC236}">
                <a16:creationId xmlns:a16="http://schemas.microsoft.com/office/drawing/2014/main" id="{4589FA89-E15D-D031-F4DE-EAEADCA53E51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96938" y="6288748"/>
            <a:ext cx="533400" cy="114300"/>
          </a:xfrm>
          <a:prstGeom prst="rect">
            <a:avLst/>
          </a:prstGeom>
        </p:spPr>
      </p:pic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EB7E38E9-75FB-AFD1-D233-6227AF0CDF02}"/>
              </a:ext>
            </a:extLst>
          </p:cNvPr>
          <p:cNvSpPr/>
          <p:nvPr/>
        </p:nvSpPr>
        <p:spPr>
          <a:xfrm>
            <a:off x="8215979" y="5697497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みずみずしさ、弾力感、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3E189B84-3673-5D4B-75B7-350F657E198A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8300837" y="5546545"/>
            <a:ext cx="533400" cy="114300"/>
          </a:xfrm>
          <a:prstGeom prst="rect">
            <a:avLst/>
          </a:prstGeom>
        </p:spPr>
      </p:pic>
      <p:pic>
        <p:nvPicPr>
          <p:cNvPr id="164" name="図 16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9B8528E-B84C-4B92-C5F7-1EF79EFDEE71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307917" y="5379193"/>
            <a:ext cx="850900" cy="127000"/>
          </a:xfrm>
          <a:prstGeom prst="rect">
            <a:avLst/>
          </a:prstGeom>
        </p:spPr>
      </p:pic>
      <p:pic>
        <p:nvPicPr>
          <p:cNvPr id="165" name="図 164" descr="白黒の写真にテキストが書いてある｜｜｜ｐ&#10;&#10;低い精度で自動的に生成された説明">
            <a:extLst>
              <a:ext uri="{FF2B5EF4-FFF2-40B4-BE49-F238E27FC236}">
                <a16:creationId xmlns:a16="http://schemas.microsoft.com/office/drawing/2014/main" id="{DDBC4048-7FFA-F69E-D84F-B839BBA651A0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393450" y="6076584"/>
            <a:ext cx="342900" cy="914400"/>
          </a:xfrm>
          <a:prstGeom prst="rect">
            <a:avLst/>
          </a:prstGeom>
        </p:spPr>
      </p:pic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34160F4D-3CF2-25C1-66D0-1B2F023529FD}"/>
              </a:ext>
            </a:extLst>
          </p:cNvPr>
          <p:cNvSpPr/>
          <p:nvPr/>
        </p:nvSpPr>
        <p:spPr>
          <a:xfrm>
            <a:off x="8485950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 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7D47D0D-C5C2-56D0-A45A-46FA5CA03BC7}"/>
              </a:ext>
            </a:extLst>
          </p:cNvPr>
          <p:cNvSpPr/>
          <p:nvPr/>
        </p:nvSpPr>
        <p:spPr>
          <a:xfrm>
            <a:off x="8488153" y="6177858"/>
            <a:ext cx="859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>
                <a:solidFill>
                  <a:srgbClr val="5A4595"/>
                </a:solidFill>
              </a:rPr>
              <a:t>エンゲージセラム</a:t>
            </a:r>
          </a:p>
        </p:txBody>
      </p:sp>
      <p:pic>
        <p:nvPicPr>
          <p:cNvPr id="168" name="図 167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13FE0243-FB62-F9C5-097D-4AA243A503C8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869672" y="6190884"/>
            <a:ext cx="317500" cy="80010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7F1048CB-DBC1-1077-24FA-74485AFDD874}"/>
              </a:ext>
            </a:extLst>
          </p:cNvPr>
          <p:cNvSpPr txBox="1"/>
          <p:nvPr/>
        </p:nvSpPr>
        <p:spPr>
          <a:xfrm>
            <a:off x="1925828" y="6042367"/>
            <a:ext cx="84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グロウシブ</a:t>
            </a:r>
            <a:endParaRPr kumimoji="1" lang="en-US" altLang="ja-JP" sz="600" b="1" dirty="0">
              <a:solidFill>
                <a:srgbClr val="5265A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グロウエッセンス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EA4E8210-C633-3DFF-1851-75091176F024}"/>
              </a:ext>
            </a:extLst>
          </p:cNvPr>
          <p:cNvSpPr/>
          <p:nvPr/>
        </p:nvSpPr>
        <p:spPr>
          <a:xfrm>
            <a:off x="1925860" y="5697497"/>
            <a:ext cx="1203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豊かで健やかな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黒髪へ</a:t>
            </a: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1410B8B-1EDF-A4A5-325F-462D0539DC15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2022389" y="5379193"/>
            <a:ext cx="1041400" cy="1143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9658032D-67B5-50A0-529A-6B5D99EA9BEB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2010415" y="5546545"/>
            <a:ext cx="457200" cy="114300"/>
          </a:xfrm>
          <a:prstGeom prst="rect">
            <a:avLst/>
          </a:prstGeom>
        </p:spPr>
      </p:pic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AE28D0CF-4309-B9DB-B02C-D2202FF49F5C}"/>
              </a:ext>
            </a:extLst>
          </p:cNvPr>
          <p:cNvSpPr/>
          <p:nvPr/>
        </p:nvSpPr>
        <p:spPr>
          <a:xfrm>
            <a:off x="1925828" y="649193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571E1F67-03C8-CEF1-2743-2100BC0AEF40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2012998" y="6288748"/>
            <a:ext cx="558800" cy="114300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9297566A-0C30-CB14-24BC-F1ACD39A53CE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922" y="6411281"/>
            <a:ext cx="393700" cy="88900"/>
          </a:xfrm>
          <a:prstGeom prst="rect">
            <a:avLst/>
          </a:prstGeom>
        </p:spPr>
      </p:pic>
      <p:pic>
        <p:nvPicPr>
          <p:cNvPr id="176" name="図 175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D630F9AA-5D9D-3811-3416-379A0DE40689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384936" y="6190884"/>
            <a:ext cx="317500" cy="800100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7BFB8A6-EF30-11A0-F4E7-DA9AC25ABE42}"/>
              </a:ext>
            </a:extLst>
          </p:cNvPr>
          <p:cNvSpPr txBox="1"/>
          <p:nvPr/>
        </p:nvSpPr>
        <p:spPr>
          <a:xfrm>
            <a:off x="3492464" y="6042367"/>
            <a:ext cx="835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オーセナム</a:t>
            </a:r>
            <a:endParaRPr kumimoji="1" lang="en-US" altLang="ja-JP" sz="600" b="1" dirty="0">
              <a:solidFill>
                <a:srgbClr val="347AB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ルーセントオーラ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E2841A42-217A-7F04-8796-054C7747F44F}"/>
              </a:ext>
            </a:extLst>
          </p:cNvPr>
          <p:cNvSpPr/>
          <p:nvPr/>
        </p:nvSpPr>
        <p:spPr>
          <a:xfrm>
            <a:off x="3497105" y="5697497"/>
            <a:ext cx="1199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健やかな地肌を保ち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美しさのある髪へ</a:t>
            </a: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9EF1720C-A8A1-12F8-67D3-923CAF8FE241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3589634" y="5379193"/>
            <a:ext cx="1104900" cy="1143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46690BDE-722E-3FDF-7B5C-07AF4A4EE087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589634" y="5546545"/>
            <a:ext cx="482600" cy="114300"/>
          </a:xfrm>
          <a:prstGeom prst="rect">
            <a:avLst/>
          </a:prstGeom>
        </p:spPr>
      </p:pic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1E2E9B30-42C9-42F6-BD98-E8694F66D8DF}"/>
              </a:ext>
            </a:extLst>
          </p:cNvPr>
          <p:cNvSpPr/>
          <p:nvPr/>
        </p:nvSpPr>
        <p:spPr>
          <a:xfrm>
            <a:off x="3492464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A2E107A5-E164-585D-6F8C-97514D098442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588381" y="6288748"/>
            <a:ext cx="533400" cy="114300"/>
          </a:xfrm>
          <a:prstGeom prst="rect">
            <a:avLst/>
          </a:prstGeom>
        </p:spPr>
      </p:pic>
      <p:pic>
        <p:nvPicPr>
          <p:cNvPr id="183" name="図 182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CC94284E-0FBE-2201-7689-B4141A694C1E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922237" y="6190884"/>
            <a:ext cx="317500" cy="800100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0F5FD63A-AFB8-425B-EFCF-1C0AA7030A00}"/>
              </a:ext>
            </a:extLst>
          </p:cNvPr>
          <p:cNvSpPr txBox="1"/>
          <p:nvPr/>
        </p:nvSpPr>
        <p:spPr>
          <a:xfrm>
            <a:off x="4994779" y="6042367"/>
            <a:ext cx="106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r>
              <a:rPr kumimoji="1" lang="ja-JP" altLang="en-US" sz="600" b="1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モイスチュアローション</a:t>
            </a:r>
            <a:endParaRPr kumimoji="1" lang="ja-JP" altLang="en-US" sz="600" b="1" dirty="0">
              <a:solidFill>
                <a:srgbClr val="4193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6FE51154-26E6-5802-C3F1-6E9F46FF2563}"/>
              </a:ext>
            </a:extLst>
          </p:cNvPr>
          <p:cNvSpPr/>
          <p:nvPr/>
        </p:nvSpPr>
        <p:spPr>
          <a:xfrm>
            <a:off x="4999549" y="5697497"/>
            <a:ext cx="14795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乾燥し、かゆみが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出やすくなった地肌に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うるおいを与える</a:t>
            </a:r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EE124282-6B27-BB81-A537-2284386BB2D2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093090" y="5379193"/>
            <a:ext cx="1016000" cy="114300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ACF2C95A-89B9-45F7-9028-A3F4118F4D4E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078655" y="5546545"/>
            <a:ext cx="622300" cy="114300"/>
          </a:xfrm>
          <a:prstGeom prst="rect">
            <a:avLst/>
          </a:prstGeom>
        </p:spPr>
      </p:pic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7B34ED24-DE57-C08C-DC0A-ECEF8C2879FD}"/>
              </a:ext>
            </a:extLst>
          </p:cNvPr>
          <p:cNvSpPr/>
          <p:nvPr/>
        </p:nvSpPr>
        <p:spPr>
          <a:xfrm>
            <a:off x="5001868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89" name="図 188">
            <a:extLst>
              <a:ext uri="{FF2B5EF4-FFF2-40B4-BE49-F238E27FC236}">
                <a16:creationId xmlns:a16="http://schemas.microsoft.com/office/drawing/2014/main" id="{1083E4DE-63EF-5C18-7FDD-791FB4ABDD12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086063" y="6288748"/>
            <a:ext cx="533400" cy="114300"/>
          </a:xfrm>
          <a:prstGeom prst="rect">
            <a:avLst/>
          </a:prstGeom>
        </p:spPr>
      </p:pic>
      <p:pic>
        <p:nvPicPr>
          <p:cNvPr id="190" name="図 189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30D888A3-46B8-A525-A539-72E8B5C8A3C2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433728" y="6190884"/>
            <a:ext cx="317500" cy="800100"/>
          </a:xfrm>
          <a:prstGeom prst="rect">
            <a:avLst/>
          </a:prstGeom>
        </p:spPr>
      </p:pic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0057FF40-2789-670A-2A08-6D212234CE23}"/>
              </a:ext>
            </a:extLst>
          </p:cNvPr>
          <p:cNvSpPr txBox="1"/>
          <p:nvPr/>
        </p:nvSpPr>
        <p:spPr>
          <a:xfrm>
            <a:off x="6432258" y="6042367"/>
            <a:ext cx="11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</a:t>
            </a:r>
            <a:r>
              <a:rPr kumimoji="1" lang="ja-JP" altLang="en-US" sz="4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39635AB3-6BBF-1E02-D768-A50A26A90C5F}"/>
              </a:ext>
            </a:extLst>
          </p:cNvPr>
          <p:cNvSpPr/>
          <p:nvPr/>
        </p:nvSpPr>
        <p:spPr>
          <a:xfrm>
            <a:off x="6442329" y="5697497"/>
            <a:ext cx="1252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うるおいを閉じ込め、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</a:t>
            </a:r>
          </a:p>
        </p:txBody>
      </p:sp>
      <p:pic>
        <p:nvPicPr>
          <p:cNvPr id="193" name="図 192">
            <a:extLst>
              <a:ext uri="{FF2B5EF4-FFF2-40B4-BE49-F238E27FC236}">
                <a16:creationId xmlns:a16="http://schemas.microsoft.com/office/drawing/2014/main" id="{6FBE2ACD-2784-72C7-9B0E-C51373765A7D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6524344" y="5379193"/>
            <a:ext cx="1054100" cy="1143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FA92F77C-AB02-155F-454E-BC0461DC3E9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6524344" y="5546545"/>
            <a:ext cx="647700" cy="114300"/>
          </a:xfrm>
          <a:prstGeom prst="rect">
            <a:avLst/>
          </a:prstGeom>
        </p:spPr>
      </p:pic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4C70634-82C9-98EA-F33A-77CD2C88606D}"/>
              </a:ext>
            </a:extLst>
          </p:cNvPr>
          <p:cNvSpPr txBox="1"/>
          <p:nvPr/>
        </p:nvSpPr>
        <p:spPr>
          <a:xfrm>
            <a:off x="7099725" y="5520336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26513FDE-A8F2-20B8-ED83-6020D46ACFEF}"/>
              </a:ext>
            </a:extLst>
          </p:cNvPr>
          <p:cNvSpPr/>
          <p:nvPr/>
        </p:nvSpPr>
        <p:spPr>
          <a:xfrm>
            <a:off x="6447109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CED51985-E57D-5BBF-07C4-2A7EB47DD21C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530695" y="6288748"/>
            <a:ext cx="533400" cy="114300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F66ADB78-0CAC-44C1-26EF-7060438FFDC3}"/>
              </a:ext>
            </a:extLst>
          </p:cNvPr>
          <p:cNvSpPr txBox="1"/>
          <p:nvPr/>
        </p:nvSpPr>
        <p:spPr>
          <a:xfrm>
            <a:off x="2551831" y="6130575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8D2FB3-8ED0-C0E6-119D-AAC16ABF7246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6361391" y="299835"/>
            <a:ext cx="4127500" cy="330200"/>
          </a:xfrm>
          <a:prstGeom prst="rect">
            <a:avLst/>
          </a:prstGeom>
        </p:spPr>
      </p:pic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8CA42D31-F60F-2A4F-EF61-E0BDA0A50E4E}"/>
              </a:ext>
            </a:extLst>
          </p:cNvPr>
          <p:cNvSpPr/>
          <p:nvPr/>
        </p:nvSpPr>
        <p:spPr>
          <a:xfrm>
            <a:off x="6294603" y="1817326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*乾いた髪に使用する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1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800</Words>
  <Application>Microsoft Macintosh PowerPoint</Application>
  <PresentationFormat>ユーザー設定</PresentationFormat>
  <Paragraphs>248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Yu Gothic</vt:lpstr>
      <vt:lpstr>Yu Gothic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Kadosaka Yasuyo (門坂 安代)</cp:lastModifiedBy>
  <cp:revision>15</cp:revision>
  <cp:lastPrinted>2022-07-12T02:37:52Z</cp:lastPrinted>
  <dcterms:created xsi:type="dcterms:W3CDTF">2022-05-20T01:24:21Z</dcterms:created>
  <dcterms:modified xsi:type="dcterms:W3CDTF">2022-07-12T02:39:41Z</dcterms:modified>
</cp:coreProperties>
</file>