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6"/>
    <p:restoredTop sz="94694"/>
  </p:normalViewPr>
  <p:slideViewPr>
    <p:cSldViewPr snapToGrid="0" snapToObjects="1">
      <p:cViewPr>
        <p:scale>
          <a:sx n="160" d="100"/>
          <a:sy n="160" d="100"/>
        </p:scale>
        <p:origin x="296" y="-2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8C31B-5462-5E49-8142-6C5DA6DA781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152AD-260F-0643-A02B-00C9C1C48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8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152AD-260F-0643-A02B-00C9C1C48B7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71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152AD-260F-0643-A02B-00C9C1C48B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8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6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56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21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3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80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12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0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68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92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7202-3617-3B4F-98D7-1564ADBD89FC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9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3" Type="http://schemas.openxmlformats.org/officeDocument/2006/relationships/image" Target="../media/image1.pn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1.png"/><Relationship Id="rId21" Type="http://schemas.openxmlformats.org/officeDocument/2006/relationships/image" Target="../media/image78.png"/><Relationship Id="rId42" Type="http://schemas.openxmlformats.org/officeDocument/2006/relationships/image" Target="../media/image93.png"/><Relationship Id="rId47" Type="http://schemas.openxmlformats.org/officeDocument/2006/relationships/image" Target="../media/image46.png"/><Relationship Id="rId63" Type="http://schemas.openxmlformats.org/officeDocument/2006/relationships/image" Target="../media/image64.png"/><Relationship Id="rId68" Type="http://schemas.openxmlformats.org/officeDocument/2006/relationships/image" Target="../media/image56.png"/><Relationship Id="rId84" Type="http://schemas.openxmlformats.org/officeDocument/2006/relationships/image" Target="../media/image119.png"/><Relationship Id="rId89" Type="http://schemas.openxmlformats.org/officeDocument/2006/relationships/image" Target="../media/image124.png"/><Relationship Id="rId16" Type="http://schemas.openxmlformats.org/officeDocument/2006/relationships/image" Target="../media/image15.png"/><Relationship Id="rId11" Type="http://schemas.openxmlformats.org/officeDocument/2006/relationships/image" Target="../media/image11.png"/><Relationship Id="rId32" Type="http://schemas.openxmlformats.org/officeDocument/2006/relationships/image" Target="../media/image41.png"/><Relationship Id="rId37" Type="http://schemas.openxmlformats.org/officeDocument/2006/relationships/image" Target="../media/image90.png"/><Relationship Id="rId53" Type="http://schemas.openxmlformats.org/officeDocument/2006/relationships/image" Target="../media/image100.png"/><Relationship Id="rId58" Type="http://schemas.openxmlformats.org/officeDocument/2006/relationships/image" Target="../media/image61.png"/><Relationship Id="rId74" Type="http://schemas.openxmlformats.org/officeDocument/2006/relationships/image" Target="../media/image59.png"/><Relationship Id="rId79" Type="http://schemas.openxmlformats.org/officeDocument/2006/relationships/image" Target="../media/image114.png"/><Relationship Id="rId5" Type="http://schemas.openxmlformats.org/officeDocument/2006/relationships/image" Target="../media/image107.png"/><Relationship Id="rId90" Type="http://schemas.openxmlformats.org/officeDocument/2006/relationships/image" Target="../media/image125.png"/><Relationship Id="rId95" Type="http://schemas.openxmlformats.org/officeDocument/2006/relationships/image" Target="../media/image129.png"/><Relationship Id="rId22" Type="http://schemas.openxmlformats.org/officeDocument/2006/relationships/image" Target="../media/image19.png"/><Relationship Id="rId27" Type="http://schemas.openxmlformats.org/officeDocument/2006/relationships/image" Target="../media/image21.png"/><Relationship Id="rId43" Type="http://schemas.openxmlformats.org/officeDocument/2006/relationships/image" Target="../media/image44.png"/><Relationship Id="rId48" Type="http://schemas.openxmlformats.org/officeDocument/2006/relationships/image" Target="../media/image47.png"/><Relationship Id="rId64" Type="http://schemas.openxmlformats.org/officeDocument/2006/relationships/image" Target="../media/image54.png"/><Relationship Id="rId69" Type="http://schemas.openxmlformats.org/officeDocument/2006/relationships/image" Target="../media/image57.png"/><Relationship Id="rId8" Type="http://schemas.openxmlformats.org/officeDocument/2006/relationships/image" Target="../media/image110.png"/><Relationship Id="rId51" Type="http://schemas.openxmlformats.org/officeDocument/2006/relationships/image" Target="../media/image98.png"/><Relationship Id="rId72" Type="http://schemas.openxmlformats.org/officeDocument/2006/relationships/image" Target="../media/image69.png"/><Relationship Id="rId80" Type="http://schemas.openxmlformats.org/officeDocument/2006/relationships/image" Target="../media/image115.png"/><Relationship Id="rId85" Type="http://schemas.openxmlformats.org/officeDocument/2006/relationships/image" Target="../media/image120.png"/><Relationship Id="rId93" Type="http://schemas.openxmlformats.org/officeDocument/2006/relationships/image" Target="../media/image102.png"/><Relationship Id="rId3" Type="http://schemas.openxmlformats.org/officeDocument/2006/relationships/image" Target="../media/image105.png"/><Relationship Id="rId12" Type="http://schemas.openxmlformats.org/officeDocument/2006/relationships/image" Target="../media/image12.png"/><Relationship Id="rId17" Type="http://schemas.openxmlformats.org/officeDocument/2006/relationships/image" Target="../media/image76.png"/><Relationship Id="rId25" Type="http://schemas.openxmlformats.org/officeDocument/2006/relationships/image" Target="../media/image80.png"/><Relationship Id="rId33" Type="http://schemas.openxmlformats.org/officeDocument/2006/relationships/image" Target="../media/image86.png"/><Relationship Id="rId38" Type="http://schemas.openxmlformats.org/officeDocument/2006/relationships/image" Target="../media/image42.png"/><Relationship Id="rId46" Type="http://schemas.openxmlformats.org/officeDocument/2006/relationships/image" Target="../media/image97.png"/><Relationship Id="rId59" Type="http://schemas.openxmlformats.org/officeDocument/2006/relationships/image" Target="../media/image62.png"/><Relationship Id="rId67" Type="http://schemas.openxmlformats.org/officeDocument/2006/relationships/image" Target="../media/image66.png"/><Relationship Id="rId20" Type="http://schemas.openxmlformats.org/officeDocument/2006/relationships/image" Target="../media/image17.png"/><Relationship Id="rId41" Type="http://schemas.openxmlformats.org/officeDocument/2006/relationships/image" Target="../media/image92.png"/><Relationship Id="rId54" Type="http://schemas.openxmlformats.org/officeDocument/2006/relationships/image" Target="../media/image101.png"/><Relationship Id="rId62" Type="http://schemas.openxmlformats.org/officeDocument/2006/relationships/image" Target="../media/image63.png"/><Relationship Id="rId70" Type="http://schemas.openxmlformats.org/officeDocument/2006/relationships/image" Target="../media/image67.png"/><Relationship Id="rId75" Type="http://schemas.openxmlformats.org/officeDocument/2006/relationships/image" Target="../media/image70.png"/><Relationship Id="rId83" Type="http://schemas.openxmlformats.org/officeDocument/2006/relationships/image" Target="../media/image118.png"/><Relationship Id="rId88" Type="http://schemas.openxmlformats.org/officeDocument/2006/relationships/image" Target="../media/image123.png"/><Relationship Id="rId91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28" Type="http://schemas.openxmlformats.org/officeDocument/2006/relationships/image" Target="../media/image22.png"/><Relationship Id="rId36" Type="http://schemas.openxmlformats.org/officeDocument/2006/relationships/image" Target="../media/image89.png"/><Relationship Id="rId49" Type="http://schemas.openxmlformats.org/officeDocument/2006/relationships/image" Target="../media/image94.png"/><Relationship Id="rId57" Type="http://schemas.openxmlformats.org/officeDocument/2006/relationships/image" Target="../media/image51.png"/><Relationship Id="rId10" Type="http://schemas.openxmlformats.org/officeDocument/2006/relationships/image" Target="../media/image112.png"/><Relationship Id="rId31" Type="http://schemas.openxmlformats.org/officeDocument/2006/relationships/image" Target="../media/image40.png"/><Relationship Id="rId44" Type="http://schemas.openxmlformats.org/officeDocument/2006/relationships/image" Target="../media/image45.png"/><Relationship Id="rId52" Type="http://schemas.openxmlformats.org/officeDocument/2006/relationships/image" Target="../media/image99.png"/><Relationship Id="rId60" Type="http://schemas.openxmlformats.org/officeDocument/2006/relationships/image" Target="../media/image52.png"/><Relationship Id="rId65" Type="http://schemas.openxmlformats.org/officeDocument/2006/relationships/image" Target="../media/image55.png"/><Relationship Id="rId73" Type="http://schemas.openxmlformats.org/officeDocument/2006/relationships/image" Target="../media/image58.png"/><Relationship Id="rId78" Type="http://schemas.openxmlformats.org/officeDocument/2006/relationships/image" Target="../media/image113.png"/><Relationship Id="rId81" Type="http://schemas.openxmlformats.org/officeDocument/2006/relationships/image" Target="../media/image116.png"/><Relationship Id="rId86" Type="http://schemas.openxmlformats.org/officeDocument/2006/relationships/image" Target="../media/image121.png"/><Relationship Id="rId94" Type="http://schemas.openxmlformats.org/officeDocument/2006/relationships/image" Target="../media/image128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3" Type="http://schemas.openxmlformats.org/officeDocument/2006/relationships/image" Target="../media/image74.png"/><Relationship Id="rId18" Type="http://schemas.openxmlformats.org/officeDocument/2006/relationships/image" Target="../media/image77.png"/><Relationship Id="rId39" Type="http://schemas.openxmlformats.org/officeDocument/2006/relationships/image" Target="../media/image43.png"/><Relationship Id="rId34" Type="http://schemas.openxmlformats.org/officeDocument/2006/relationships/image" Target="../media/image87.png"/><Relationship Id="rId50" Type="http://schemas.openxmlformats.org/officeDocument/2006/relationships/image" Target="../media/image95.png"/><Relationship Id="rId55" Type="http://schemas.openxmlformats.org/officeDocument/2006/relationships/image" Target="../media/image60.png"/><Relationship Id="rId76" Type="http://schemas.openxmlformats.org/officeDocument/2006/relationships/image" Target="../media/image48.png"/><Relationship Id="rId7" Type="http://schemas.openxmlformats.org/officeDocument/2006/relationships/image" Target="../media/image109.png"/><Relationship Id="rId71" Type="http://schemas.openxmlformats.org/officeDocument/2006/relationships/image" Target="../media/image68.png"/><Relationship Id="rId92" Type="http://schemas.openxmlformats.org/officeDocument/2006/relationships/image" Target="../media/image127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82.png"/><Relationship Id="rId24" Type="http://schemas.openxmlformats.org/officeDocument/2006/relationships/image" Target="../media/image79.png"/><Relationship Id="rId40" Type="http://schemas.openxmlformats.org/officeDocument/2006/relationships/image" Target="../media/image91.png"/><Relationship Id="rId45" Type="http://schemas.openxmlformats.org/officeDocument/2006/relationships/image" Target="../media/image96.png"/><Relationship Id="rId66" Type="http://schemas.openxmlformats.org/officeDocument/2006/relationships/image" Target="../media/image65.png"/><Relationship Id="rId87" Type="http://schemas.openxmlformats.org/officeDocument/2006/relationships/image" Target="../media/image122.png"/><Relationship Id="rId61" Type="http://schemas.openxmlformats.org/officeDocument/2006/relationships/image" Target="../media/image53.png"/><Relationship Id="rId82" Type="http://schemas.openxmlformats.org/officeDocument/2006/relationships/image" Target="../media/image117.png"/><Relationship Id="rId19" Type="http://schemas.openxmlformats.org/officeDocument/2006/relationships/image" Target="../media/image16.png"/><Relationship Id="rId14" Type="http://schemas.openxmlformats.org/officeDocument/2006/relationships/image" Target="../media/image75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56" Type="http://schemas.openxmlformats.org/officeDocument/2006/relationships/image" Target="../media/image50.png"/><Relationship Id="rId77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図 348" descr="太陽の光のcg&#10;&#10;中程度の精度で自動的に生成された説明">
            <a:extLst>
              <a:ext uri="{FF2B5EF4-FFF2-40B4-BE49-F238E27FC236}">
                <a16:creationId xmlns:a16="http://schemas.microsoft.com/office/drawing/2014/main" id="{9A88E57A-C6F9-A46D-02C6-A976A2F05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" r="-1" b="-1"/>
          <a:stretch/>
        </p:blipFill>
        <p:spPr>
          <a:xfrm>
            <a:off x="20" y="1413"/>
            <a:ext cx="10691792" cy="7558262"/>
          </a:xfrm>
          <a:prstGeom prst="rect">
            <a:avLst/>
          </a:prstGeom>
        </p:spPr>
      </p:pic>
      <p:pic>
        <p:nvPicPr>
          <p:cNvPr id="350" name="図 349" descr="図形, 四角形&#10;&#10;自動的に生成された説明">
            <a:extLst>
              <a:ext uri="{FF2B5EF4-FFF2-40B4-BE49-F238E27FC236}">
                <a16:creationId xmlns:a16="http://schemas.microsoft.com/office/drawing/2014/main" id="{33596A17-8B81-A907-D878-E79B48BA5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7" y="860877"/>
            <a:ext cx="10248900" cy="6261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6A8B635-687A-3AAA-6201-369FD46B5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584" y="292453"/>
            <a:ext cx="1515980" cy="495320"/>
          </a:xfrm>
          <a:prstGeom prst="rect">
            <a:avLst/>
          </a:prstGeom>
        </p:spPr>
      </p:pic>
      <p:pic>
        <p:nvPicPr>
          <p:cNvPr id="16" name="図 15" descr="テキスト&#10;&#10;自動的に生成された説明">
            <a:extLst>
              <a:ext uri="{FF2B5EF4-FFF2-40B4-BE49-F238E27FC236}">
                <a16:creationId xmlns:a16="http://schemas.microsoft.com/office/drawing/2014/main" id="{6BC5B66B-11F8-5EE1-418B-60CC05763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900" y="239084"/>
            <a:ext cx="4800600" cy="673100"/>
          </a:xfrm>
          <a:prstGeom prst="rect">
            <a:avLst/>
          </a:prstGeom>
        </p:spPr>
      </p:pic>
      <p:pic>
        <p:nvPicPr>
          <p:cNvPr id="18" name="図 17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1923A4CA-03D1-9FA4-AE49-C07BEACE8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6028" y="-12192"/>
            <a:ext cx="2438400" cy="39370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858F3A5-327E-908C-9CA7-316ED058AD6C}"/>
              </a:ext>
            </a:extLst>
          </p:cNvPr>
          <p:cNvSpPr/>
          <p:nvPr/>
        </p:nvSpPr>
        <p:spPr>
          <a:xfrm>
            <a:off x="7859041" y="7205641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＊花の写真と香りは全てイメージです。　 ＊価格は全て税込価格です。</a:t>
            </a:r>
            <a:endParaRPr lang="ja-JP" altLang="en-US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611348F3-6C6A-1E80-2E76-ECABA8D5B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805" y="973166"/>
            <a:ext cx="139700" cy="1752600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C2B40918-EA8D-C929-791B-3355390E0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1001" y="973166"/>
            <a:ext cx="139700" cy="1752600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1616410F-7E87-6AF2-893B-9AFF1755F5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296" y="3105464"/>
            <a:ext cx="139700" cy="1752600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04642E9C-F6DA-FA95-1934-8E2BE336DB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296" y="5249954"/>
            <a:ext cx="139700" cy="17526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543DDC3E-B947-D048-3E2F-4DBB576DA2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0629" y="2661695"/>
            <a:ext cx="495300" cy="635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DDA30FF-9789-ABA2-92D8-6132B44DC6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336" y="1343646"/>
            <a:ext cx="533400" cy="114300"/>
          </a:xfrm>
          <a:prstGeom prst="rect">
            <a:avLst/>
          </a:prstGeom>
        </p:spPr>
      </p:pic>
      <p:pic>
        <p:nvPicPr>
          <p:cNvPr id="36" name="図 3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ADD97D3-4857-F246-84E2-7042ADF9A7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416" y="1176294"/>
            <a:ext cx="850900" cy="127000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D7FD4954-ACA2-EF87-0285-DC9F7BDE23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95836" y="1194557"/>
            <a:ext cx="482600" cy="622300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5364556C-9351-6CAC-391B-8B487B1B41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9003" y="1176294"/>
            <a:ext cx="711200" cy="1524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DC87FEF2-28C0-4EDD-304F-0AC1BB72EC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14542" y="1343646"/>
            <a:ext cx="457200" cy="1143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0522A2E-FAD8-A019-C43D-CF98B4E16F9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97334" y="1343646"/>
            <a:ext cx="647700" cy="114300"/>
          </a:xfrm>
          <a:prstGeom prst="rect">
            <a:avLst/>
          </a:prstGeom>
        </p:spPr>
      </p:pic>
      <p:pic>
        <p:nvPicPr>
          <p:cNvPr id="46" name="図 45" descr="アイコン&#10;&#10;自動的に生成された説明">
            <a:extLst>
              <a:ext uri="{FF2B5EF4-FFF2-40B4-BE49-F238E27FC236}">
                <a16:creationId xmlns:a16="http://schemas.microsoft.com/office/drawing/2014/main" id="{0D4AECD5-D4A4-28B5-4095-5595559F5B9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97334" y="1176294"/>
            <a:ext cx="1016000" cy="127000"/>
          </a:xfrm>
          <a:prstGeom prst="rect">
            <a:avLst/>
          </a:prstGeom>
        </p:spPr>
      </p:pic>
      <p:pic>
        <p:nvPicPr>
          <p:cNvPr id="48" name="図 47" descr="花, 時計 が含まれている画像&#10;&#10;自動的に生成された説明">
            <a:extLst>
              <a:ext uri="{FF2B5EF4-FFF2-40B4-BE49-F238E27FC236}">
                <a16:creationId xmlns:a16="http://schemas.microsoft.com/office/drawing/2014/main" id="{809FB029-42A7-817B-237E-473B6D0394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37170" y="1194557"/>
            <a:ext cx="431800" cy="584200"/>
          </a:xfrm>
          <a:prstGeom prst="rect">
            <a:avLst/>
          </a:prstGeom>
        </p:spPr>
      </p:pic>
      <p:pic>
        <p:nvPicPr>
          <p:cNvPr id="49" name="図 48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68B1AE18-2D8E-D0AF-09E0-A867DB5B9A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38073" y="1176294"/>
            <a:ext cx="1041400" cy="1270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EAB7DC0C-26E1-7808-2276-4A7A9683630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38073" y="1343646"/>
            <a:ext cx="508000" cy="114300"/>
          </a:xfrm>
          <a:prstGeom prst="rect">
            <a:avLst/>
          </a:prstGeom>
        </p:spPr>
      </p:pic>
      <p:pic>
        <p:nvPicPr>
          <p:cNvPr id="54" name="図 53" descr="ロゴ&#10;&#10;自動的に生成された説明">
            <a:extLst>
              <a:ext uri="{FF2B5EF4-FFF2-40B4-BE49-F238E27FC236}">
                <a16:creationId xmlns:a16="http://schemas.microsoft.com/office/drawing/2014/main" id="{8992A35D-4837-D6EE-5DD8-ACA5D23ED5A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98092" y="1176294"/>
            <a:ext cx="1092200" cy="127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30911CAA-8CD8-0A97-6396-30D7C3EB7CD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98092" y="1343646"/>
            <a:ext cx="546100" cy="114300"/>
          </a:xfrm>
          <a:prstGeom prst="rect">
            <a:avLst/>
          </a:prstGeom>
        </p:spPr>
      </p:pic>
      <p:pic>
        <p:nvPicPr>
          <p:cNvPr id="59" name="図 58" descr="テキスト&#10;&#10;自動的に生成された説明">
            <a:extLst>
              <a:ext uri="{FF2B5EF4-FFF2-40B4-BE49-F238E27FC236}">
                <a16:creationId xmlns:a16="http://schemas.microsoft.com/office/drawing/2014/main" id="{B7B9F31F-1D76-59B1-A61C-1D754A26513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0505" y="1008295"/>
            <a:ext cx="1943100" cy="127000"/>
          </a:xfrm>
          <a:prstGeom prst="rect">
            <a:avLst/>
          </a:prstGeom>
        </p:spPr>
      </p:pic>
      <p:pic>
        <p:nvPicPr>
          <p:cNvPr id="61" name="図 60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6C127D98-44EB-CDAF-E37E-B04EE48B494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75891" y="1008295"/>
            <a:ext cx="1905000" cy="12700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8936CF9D-BDDC-9FDE-D5E8-A24CEA9E45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86023" y="3138805"/>
            <a:ext cx="1765300" cy="127000"/>
          </a:xfrm>
          <a:prstGeom prst="rect">
            <a:avLst/>
          </a:prstGeom>
        </p:spPr>
      </p:pic>
      <p:pic>
        <p:nvPicPr>
          <p:cNvPr id="67" name="図 6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8DE27DAA-97C3-8BEF-A596-D2080D0708D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6023" y="5279450"/>
            <a:ext cx="1409700" cy="254000"/>
          </a:xfrm>
          <a:prstGeom prst="rect">
            <a:avLst/>
          </a:prstGeom>
        </p:spPr>
      </p:pic>
      <p:pic>
        <p:nvPicPr>
          <p:cNvPr id="68" name="図 67" descr="花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6A83F8C-1951-E0D9-0896-3238858DF02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107345" y="1194557"/>
            <a:ext cx="381000" cy="584200"/>
          </a:xfrm>
          <a:prstGeom prst="rect">
            <a:avLst/>
          </a:prstGeom>
        </p:spPr>
      </p:pic>
      <p:pic>
        <p:nvPicPr>
          <p:cNvPr id="69" name="図 68" descr="花, 食品 が含まれている画像&#10;&#10;自動的に生成された説明">
            <a:extLst>
              <a:ext uri="{FF2B5EF4-FFF2-40B4-BE49-F238E27FC236}">
                <a16:creationId xmlns:a16="http://schemas.microsoft.com/office/drawing/2014/main" id="{5422F252-0628-CD82-3FD8-90389429CB2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24271" y="1194557"/>
            <a:ext cx="431800" cy="635000"/>
          </a:xfrm>
          <a:prstGeom prst="rect">
            <a:avLst/>
          </a:prstGeom>
        </p:spPr>
      </p:pic>
      <p:pic>
        <p:nvPicPr>
          <p:cNvPr id="72" name="図 71" descr="食品, カップ, 花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EEA7A7AA-6C2A-C654-2140-2A9C056EAB5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973709" y="1194557"/>
            <a:ext cx="330200" cy="584200"/>
          </a:xfrm>
          <a:prstGeom prst="rect">
            <a:avLst/>
          </a:prstGeom>
        </p:spPr>
      </p:pic>
      <p:pic>
        <p:nvPicPr>
          <p:cNvPr id="74" name="図 73" descr="花, カップ, 食品, コーヒーカップ が含まれている画像&#10;&#10;自動的に生成された説明">
            <a:extLst>
              <a:ext uri="{FF2B5EF4-FFF2-40B4-BE49-F238E27FC236}">
                <a16:creationId xmlns:a16="http://schemas.microsoft.com/office/drawing/2014/main" id="{794245D3-BF1C-9A82-2DF0-5F43CA09F00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679120" y="3281609"/>
            <a:ext cx="330200" cy="571500"/>
          </a:xfrm>
          <a:prstGeom prst="rect">
            <a:avLst/>
          </a:prstGeom>
        </p:spPr>
      </p:pic>
      <p:pic>
        <p:nvPicPr>
          <p:cNvPr id="75" name="図 7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423C91E6-41DD-E43F-4358-152EF8C2704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38941" y="3281609"/>
            <a:ext cx="381000" cy="647700"/>
          </a:xfrm>
          <a:prstGeom prst="rect">
            <a:avLst/>
          </a:prstGeom>
        </p:spPr>
      </p:pic>
      <p:pic>
        <p:nvPicPr>
          <p:cNvPr id="76" name="図 75" descr="食品, 花, クリーム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23A2E31-571C-8055-449A-C15B755EE4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025871" y="3281609"/>
            <a:ext cx="330200" cy="571500"/>
          </a:xfrm>
          <a:prstGeom prst="rect">
            <a:avLst/>
          </a:prstGeom>
        </p:spPr>
      </p:pic>
      <p:pic>
        <p:nvPicPr>
          <p:cNvPr id="77" name="図 76" descr="花, 時計, 食品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BE3B98C2-7D4B-DEB1-8C22-B4405DD8BEB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61370" y="3281609"/>
            <a:ext cx="330200" cy="571500"/>
          </a:xfrm>
          <a:prstGeom prst="rect">
            <a:avLst/>
          </a:prstGeom>
        </p:spPr>
      </p:pic>
      <p:pic>
        <p:nvPicPr>
          <p:cNvPr id="78" name="図 77" descr="花, 時計, 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A18A36FE-7CE9-01A1-8B89-AC95004736E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269758" y="3281609"/>
            <a:ext cx="330200" cy="571500"/>
          </a:xfrm>
          <a:prstGeom prst="rect">
            <a:avLst/>
          </a:prstGeom>
        </p:spPr>
      </p:pic>
      <p:pic>
        <p:nvPicPr>
          <p:cNvPr id="79" name="図 78" descr="花のデザイン&#10;&#10;自動的に生成された説明">
            <a:extLst>
              <a:ext uri="{FF2B5EF4-FFF2-40B4-BE49-F238E27FC236}">
                <a16:creationId xmlns:a16="http://schemas.microsoft.com/office/drawing/2014/main" id="{8133880C-84C2-285B-A745-EBED025862D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13476" y="5482553"/>
            <a:ext cx="419100" cy="558800"/>
          </a:xfrm>
          <a:prstGeom prst="rect">
            <a:avLst/>
          </a:prstGeom>
        </p:spPr>
      </p:pic>
      <p:pic>
        <p:nvPicPr>
          <p:cNvPr id="80" name="図 79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944E7C55-19D0-DD9A-F036-6FD64E13EFB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902604" y="5482553"/>
            <a:ext cx="368300" cy="609600"/>
          </a:xfrm>
          <a:prstGeom prst="rect">
            <a:avLst/>
          </a:prstGeom>
        </p:spPr>
      </p:pic>
      <p:pic>
        <p:nvPicPr>
          <p:cNvPr id="81" name="図 80" descr="花の絵&#10;&#10;低い精度で自動的に生成された説明">
            <a:extLst>
              <a:ext uri="{FF2B5EF4-FFF2-40B4-BE49-F238E27FC236}">
                <a16:creationId xmlns:a16="http://schemas.microsoft.com/office/drawing/2014/main" id="{A845C008-1D22-7591-2F8F-284BAEFAD86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799826" y="5482553"/>
            <a:ext cx="355600" cy="558800"/>
          </a:xfrm>
          <a:prstGeom prst="rect">
            <a:avLst/>
          </a:prstGeom>
        </p:spPr>
      </p:pic>
      <p:pic>
        <p:nvPicPr>
          <p:cNvPr id="82" name="図 81" descr="花の絵&#10;&#10;中程度の精度で自動的に生成された説明">
            <a:extLst>
              <a:ext uri="{FF2B5EF4-FFF2-40B4-BE49-F238E27FC236}">
                <a16:creationId xmlns:a16="http://schemas.microsoft.com/office/drawing/2014/main" id="{853D9572-7145-A2FF-1840-4F6322B03602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465389" y="5482553"/>
            <a:ext cx="330200" cy="558800"/>
          </a:xfrm>
          <a:prstGeom prst="rect">
            <a:avLst/>
          </a:prstGeom>
        </p:spPr>
      </p:pic>
      <p:pic>
        <p:nvPicPr>
          <p:cNvPr id="83" name="図 82" descr="花の絵が描かれた絵&#10;&#10;低い精度で自動的に生成された説明">
            <a:extLst>
              <a:ext uri="{FF2B5EF4-FFF2-40B4-BE49-F238E27FC236}">
                <a16:creationId xmlns:a16="http://schemas.microsoft.com/office/drawing/2014/main" id="{80FC3337-F90A-AF36-EF52-39F6EB8A269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454785" y="5482553"/>
            <a:ext cx="482600" cy="622300"/>
          </a:xfrm>
          <a:prstGeom prst="rect">
            <a:avLst/>
          </a:prstGeom>
        </p:spPr>
      </p:pic>
      <p:pic>
        <p:nvPicPr>
          <p:cNvPr id="100" name="図 99" descr="モニター画面に映る文字&#10;&#10;低い精度で自動的に生成された説明">
            <a:extLst>
              <a:ext uri="{FF2B5EF4-FFF2-40B4-BE49-F238E27FC236}">
                <a16:creationId xmlns:a16="http://schemas.microsoft.com/office/drawing/2014/main" id="{57B67D10-CCB5-EDCF-D6C1-70937679911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370678" y="3309598"/>
            <a:ext cx="762000" cy="139700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A376FDB3-1598-C656-E51A-85112AA19A7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370678" y="3472220"/>
            <a:ext cx="368300" cy="114300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89108826-EC3A-0CE1-67D2-C84D2C63A97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84263" y="3309598"/>
            <a:ext cx="1092200" cy="11430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113F750C-5703-104B-DDB9-F41D35426BA7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84263" y="3472220"/>
            <a:ext cx="495300" cy="114300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7F566CC8-8A27-62E3-9137-6C6FB43385D5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726327" y="3309598"/>
            <a:ext cx="825500" cy="114300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D531C6E4-D268-9F58-303F-457FE6D5CDC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711684" y="3472220"/>
            <a:ext cx="368300" cy="1143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251DFCEE-0102-54FB-97D0-5DA3B64E2120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150796" y="3309598"/>
            <a:ext cx="1016000" cy="114300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91C9215C-D101-3CBA-D0A7-940704848650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129059" y="3472220"/>
            <a:ext cx="508000" cy="114300"/>
          </a:xfrm>
          <a:prstGeom prst="rect">
            <a:avLst/>
          </a:prstGeom>
        </p:spPr>
      </p:pic>
      <p:pic>
        <p:nvPicPr>
          <p:cNvPr id="109" name="図 108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9308453D-98DE-BC94-EB39-503685C2ACFA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911443" y="3309598"/>
            <a:ext cx="927100" cy="139700"/>
          </a:xfrm>
          <a:prstGeom prst="rect">
            <a:avLst/>
          </a:prstGeom>
        </p:spPr>
      </p:pic>
      <p:pic>
        <p:nvPicPr>
          <p:cNvPr id="111" name="図 110">
            <a:extLst>
              <a:ext uri="{FF2B5EF4-FFF2-40B4-BE49-F238E27FC236}">
                <a16:creationId xmlns:a16="http://schemas.microsoft.com/office/drawing/2014/main" id="{FB89F5D0-AD2B-B0F6-CA85-38C91CFE9FF4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911443" y="3472220"/>
            <a:ext cx="520700" cy="11430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7BD237E4-63A6-A740-C8CB-5D8E1ED22F9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918918" y="5452565"/>
            <a:ext cx="1054100" cy="11430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D5108D18-4771-CD14-DD73-1B39B234E433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918918" y="5595236"/>
            <a:ext cx="647700" cy="114300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5D1250EE-BB14-607D-6DC8-4A933B1C11BB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89238" y="5595236"/>
            <a:ext cx="520700" cy="114300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712F1340-64B4-F7F9-63E0-9ECB4518BC1B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89238" y="5452565"/>
            <a:ext cx="850900" cy="11430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AF0CC68-4BA3-F429-662D-C50F9DCEB678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418247" y="5452565"/>
            <a:ext cx="1041400" cy="114300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2C560F1D-EFF7-6C90-5DE5-1074A298C199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410636" y="5595236"/>
            <a:ext cx="457200" cy="114300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E6C11DC7-D0B1-8C0C-EFBB-2EFB14CF4246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072050" y="5452565"/>
            <a:ext cx="1016000" cy="114300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6442D2AE-BE79-B2C0-CAE3-65C636DA7DDE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6058126" y="5595236"/>
            <a:ext cx="622300" cy="114300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7975CA96-24F9-5110-210D-C09C219656C6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4337412" y="5452565"/>
            <a:ext cx="1104900" cy="114300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8468B28F-0AAB-E080-709C-819189CAE18D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337121" y="5595236"/>
            <a:ext cx="482600" cy="114300"/>
          </a:xfrm>
          <a:prstGeom prst="rect">
            <a:avLst/>
          </a:prstGeom>
        </p:spPr>
      </p:pic>
      <p:pic>
        <p:nvPicPr>
          <p:cNvPr id="124" name="図 12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61ACA8B1-760B-316A-CD97-E005339BAD40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9187584" y="6235276"/>
            <a:ext cx="241300" cy="711200"/>
          </a:xfrm>
          <a:prstGeom prst="rect">
            <a:avLst/>
          </a:prstGeom>
        </p:spPr>
      </p:pic>
      <p:pic>
        <p:nvPicPr>
          <p:cNvPr id="125" name="図 124" descr="洗面道具, 座る, モニター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2C5D900-45B4-47A9-1089-7275D8B2E89E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8410905" y="6260141"/>
            <a:ext cx="355600" cy="711200"/>
          </a:xfrm>
          <a:prstGeom prst="rect">
            <a:avLst/>
          </a:prstGeom>
        </p:spPr>
      </p:pic>
      <p:pic>
        <p:nvPicPr>
          <p:cNvPr id="126" name="図 12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CE04464-9736-0D4D-1F28-7E80D6463B2D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9441584" y="6594684"/>
            <a:ext cx="355600" cy="355600"/>
          </a:xfrm>
          <a:prstGeom prst="rect">
            <a:avLst/>
          </a:prstGeom>
        </p:spPr>
      </p:pic>
      <p:pic>
        <p:nvPicPr>
          <p:cNvPr id="127" name="図 126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7FB627E7-0749-1DCF-8334-5170B0153BC8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65746" y="6260209"/>
            <a:ext cx="355600" cy="711200"/>
          </a:xfrm>
          <a:prstGeom prst="rect">
            <a:avLst/>
          </a:prstGeom>
        </p:spPr>
      </p:pic>
      <p:pic>
        <p:nvPicPr>
          <p:cNvPr id="128" name="図 12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1042551-1AB8-F422-DED9-ACC5A989CDBC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390233" y="6597184"/>
            <a:ext cx="355600" cy="355600"/>
          </a:xfrm>
          <a:prstGeom prst="rect">
            <a:avLst/>
          </a:prstGeom>
        </p:spPr>
      </p:pic>
      <p:pic>
        <p:nvPicPr>
          <p:cNvPr id="129" name="図 128" descr="花瓶に刺してある&#10;&#10;低い精度で自動的に生成された説明">
            <a:extLst>
              <a:ext uri="{FF2B5EF4-FFF2-40B4-BE49-F238E27FC236}">
                <a16:creationId xmlns:a16="http://schemas.microsoft.com/office/drawing/2014/main" id="{264AD351-EDED-BB05-A7B0-3CD84EA2F3D8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926808" y="6261725"/>
            <a:ext cx="355600" cy="711200"/>
          </a:xfrm>
          <a:prstGeom prst="rect">
            <a:avLst/>
          </a:prstGeom>
        </p:spPr>
      </p:pic>
      <p:pic>
        <p:nvPicPr>
          <p:cNvPr id="130" name="図 129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6C95E03-E9C4-F1D1-8F85-2970A220FFB7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3249609" y="6590834"/>
            <a:ext cx="355600" cy="355600"/>
          </a:xfrm>
          <a:prstGeom prst="rect">
            <a:avLst/>
          </a:prstGeom>
        </p:spPr>
      </p:pic>
      <p:pic>
        <p:nvPicPr>
          <p:cNvPr id="131" name="図 130" descr="洗面道具, 座る, ローション, 暗い が含まれている画像&#10;&#10;自動的に生成された説明">
            <a:extLst>
              <a:ext uri="{FF2B5EF4-FFF2-40B4-BE49-F238E27FC236}">
                <a16:creationId xmlns:a16="http://schemas.microsoft.com/office/drawing/2014/main" id="{3912E572-1352-F799-27BC-2B1C37BED920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14600" y="6253859"/>
            <a:ext cx="355600" cy="711200"/>
          </a:xfrm>
          <a:prstGeom prst="rect">
            <a:avLst/>
          </a:prstGeom>
        </p:spPr>
      </p:pic>
      <p:pic>
        <p:nvPicPr>
          <p:cNvPr id="132" name="図 13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CC2019A-1816-2968-624B-CD3F90B01C27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933506" y="6595542"/>
            <a:ext cx="355600" cy="355600"/>
          </a:xfrm>
          <a:prstGeom prst="rect">
            <a:avLst/>
          </a:prstGeom>
        </p:spPr>
      </p:pic>
      <p:pic>
        <p:nvPicPr>
          <p:cNvPr id="133" name="図 132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227C1E3B-3BB0-F47D-2862-81EB29B7035E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5219642" y="6232734"/>
            <a:ext cx="241300" cy="711200"/>
          </a:xfrm>
          <a:prstGeom prst="rect">
            <a:avLst/>
          </a:prstGeom>
        </p:spPr>
      </p:pic>
      <p:pic>
        <p:nvPicPr>
          <p:cNvPr id="134" name="図 133" descr="洗面道具, 座る, モニタ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E045759-6E7D-51DD-606C-D71E67AE97FB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4840010" y="6266559"/>
            <a:ext cx="355600" cy="698500"/>
          </a:xfrm>
          <a:prstGeom prst="rect">
            <a:avLst/>
          </a:prstGeom>
        </p:spPr>
      </p:pic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51E351EE-37B7-D6E7-D7F8-67D655C173A3}"/>
              </a:ext>
            </a:extLst>
          </p:cNvPr>
          <p:cNvSpPr/>
          <p:nvPr/>
        </p:nvSpPr>
        <p:spPr>
          <a:xfrm>
            <a:off x="8496392" y="1473135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0A109B71-D081-F7EC-76D7-F7DADE978EB6}"/>
              </a:ext>
            </a:extLst>
          </p:cNvPr>
          <p:cNvSpPr/>
          <p:nvPr/>
        </p:nvSpPr>
        <p:spPr>
          <a:xfrm>
            <a:off x="2739220" y="1473135"/>
            <a:ext cx="1172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毛先のまとまりと根元の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立ち上がりの弱さが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651FB95-FEAA-4D3E-DDE8-645ECD27D5FE}"/>
              </a:ext>
            </a:extLst>
          </p:cNvPr>
          <p:cNvSpPr/>
          <p:nvPr/>
        </p:nvSpPr>
        <p:spPr>
          <a:xfrm>
            <a:off x="4635577" y="1473135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19A4DBA2-AE14-0369-93BA-FC83E9124B0A}"/>
              </a:ext>
            </a:extLst>
          </p:cNvPr>
          <p:cNvSpPr/>
          <p:nvPr/>
        </p:nvSpPr>
        <p:spPr>
          <a:xfrm>
            <a:off x="6500485" y="1473135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まとまりの悪さが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84E4B407-C33C-0DD4-55A7-7A8250154E3D}"/>
              </a:ext>
            </a:extLst>
          </p:cNvPr>
          <p:cNvSpPr/>
          <p:nvPr/>
        </p:nvSpPr>
        <p:spPr>
          <a:xfrm>
            <a:off x="551642" y="1473135"/>
            <a:ext cx="108234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ケアしても物足りず、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ハリツヤがないと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感じる方へ</a:t>
            </a: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A84A0E0E-61A1-E27C-F940-938A0A8EE270}"/>
              </a:ext>
            </a:extLst>
          </p:cNvPr>
          <p:cNvSpPr/>
          <p:nvPr/>
        </p:nvSpPr>
        <p:spPr>
          <a:xfrm>
            <a:off x="496854" y="3590349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スカスカ、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ゴワつく髪の悩みに</a:t>
            </a: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2F8BF5EE-59A0-9657-7065-FF1E235AD030}"/>
              </a:ext>
            </a:extLst>
          </p:cNvPr>
          <p:cNvSpPr/>
          <p:nvPr/>
        </p:nvSpPr>
        <p:spPr>
          <a:xfrm>
            <a:off x="5048091" y="3590349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ブローや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ヘアアイロンなどの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熱で硬くなった髪の悩みに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79F40CC9-8C29-6F07-CFAC-EE0047896D7A}"/>
              </a:ext>
            </a:extLst>
          </p:cNvPr>
          <p:cNvSpPr/>
          <p:nvPr/>
        </p:nvSpPr>
        <p:spPr>
          <a:xfrm>
            <a:off x="2267223" y="3584966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パサつく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髪の悩みに</a:t>
            </a: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F6B9B67E-7EEF-F78D-A84F-30A6B85C7B19}"/>
              </a:ext>
            </a:extLst>
          </p:cNvPr>
          <p:cNvSpPr/>
          <p:nvPr/>
        </p:nvSpPr>
        <p:spPr>
          <a:xfrm>
            <a:off x="2270845" y="421828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パサついて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広がる髪の悩みに</a:t>
            </a: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91224B81-432F-5052-CAB6-ADF50167D203}"/>
              </a:ext>
            </a:extLst>
          </p:cNvPr>
          <p:cNvSpPr/>
          <p:nvPr/>
        </p:nvSpPr>
        <p:spPr>
          <a:xfrm>
            <a:off x="6812053" y="359034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くせによるうねりで、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まとまりにくい髪の悩みに</a:t>
            </a: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074B9ACC-CCCE-ED04-8681-37B4807FFD4B}"/>
              </a:ext>
            </a:extLst>
          </p:cNvPr>
          <p:cNvSpPr/>
          <p:nvPr/>
        </p:nvSpPr>
        <p:spPr>
          <a:xfrm>
            <a:off x="8633155" y="3590349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</a:t>
            </a:r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本が細く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からまりやすい髪の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悩みに</a:t>
            </a: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B5A37C45-C13A-5CCA-044B-B0C13AFF80A5}"/>
              </a:ext>
            </a:extLst>
          </p:cNvPr>
          <p:cNvSpPr/>
          <p:nvPr/>
        </p:nvSpPr>
        <p:spPr>
          <a:xfrm>
            <a:off x="2322921" y="5735312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髪が弱々しくなってきた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と感じる方へ</a:t>
            </a: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1264D152-CC24-319B-E330-9788F4271681}"/>
              </a:ext>
            </a:extLst>
          </p:cNvPr>
          <p:cNvSpPr/>
          <p:nvPr/>
        </p:nvSpPr>
        <p:spPr>
          <a:xfrm>
            <a:off x="4238663" y="5735312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まとまりの悪さやダメージが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2E1F8E13-3CD1-C1DE-4AB5-E145109CA0BB}"/>
              </a:ext>
            </a:extLst>
          </p:cNvPr>
          <p:cNvSpPr/>
          <p:nvPr/>
        </p:nvSpPr>
        <p:spPr>
          <a:xfrm>
            <a:off x="5972621" y="5735312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地肌の乾燥やかゆみが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F068ABD4-2531-CDDF-342A-0DCBF6508874}"/>
              </a:ext>
            </a:extLst>
          </p:cNvPr>
          <p:cNvSpPr/>
          <p:nvPr/>
        </p:nvSpPr>
        <p:spPr>
          <a:xfrm>
            <a:off x="7825418" y="5735312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トップのボリュームが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03606424-ECCF-DF5E-2286-6E4E1B60B710}"/>
              </a:ext>
            </a:extLst>
          </p:cNvPr>
          <p:cNvSpPr/>
          <p:nvPr/>
        </p:nvSpPr>
        <p:spPr>
          <a:xfrm>
            <a:off x="539297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A13CD8D2-5A56-95D0-D15B-B3638A25EAF2}"/>
              </a:ext>
            </a:extLst>
          </p:cNvPr>
          <p:cNvSpPr/>
          <p:nvPr/>
        </p:nvSpPr>
        <p:spPr>
          <a:xfrm>
            <a:off x="778313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9A33C911-C2F7-C111-22C2-8CF53E7D02EC}"/>
              </a:ext>
            </a:extLst>
          </p:cNvPr>
          <p:cNvSpPr/>
          <p:nvPr/>
        </p:nvSpPr>
        <p:spPr>
          <a:xfrm>
            <a:off x="1810520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0050BD7C-1FD6-9F58-0200-D26A1D348682}"/>
              </a:ext>
            </a:extLst>
          </p:cNvPr>
          <p:cNvSpPr/>
          <p:nvPr/>
        </p:nvSpPr>
        <p:spPr>
          <a:xfrm>
            <a:off x="2060084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99EBD118-7F28-1C86-49A8-4D2EE1EB2A6C}"/>
              </a:ext>
            </a:extLst>
          </p:cNvPr>
          <p:cNvSpPr/>
          <p:nvPr/>
        </p:nvSpPr>
        <p:spPr>
          <a:xfrm>
            <a:off x="1810520" y="198748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ヘアトリートメント</a:t>
            </a: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0104CE6D-4257-3965-A621-0376D2894C6E}"/>
              </a:ext>
            </a:extLst>
          </p:cNvPr>
          <p:cNvSpPr/>
          <p:nvPr/>
        </p:nvSpPr>
        <p:spPr>
          <a:xfrm>
            <a:off x="539297" y="1987488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シャンプー</a:t>
            </a:r>
          </a:p>
        </p:txBody>
      </p:sp>
      <p:pic>
        <p:nvPicPr>
          <p:cNvPr id="165" name="図 164">
            <a:extLst>
              <a:ext uri="{FF2B5EF4-FFF2-40B4-BE49-F238E27FC236}">
                <a16:creationId xmlns:a16="http://schemas.microsoft.com/office/drawing/2014/main" id="{7B9A326F-A6B5-0302-B1C5-76D229217D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3163" y="2661695"/>
            <a:ext cx="495300" cy="63500"/>
          </a:xfrm>
          <a:prstGeom prst="rect">
            <a:avLst/>
          </a:prstGeom>
        </p:spPr>
      </p:pic>
      <p:pic>
        <p:nvPicPr>
          <p:cNvPr id="166" name="図 165">
            <a:extLst>
              <a:ext uri="{FF2B5EF4-FFF2-40B4-BE49-F238E27FC236}">
                <a16:creationId xmlns:a16="http://schemas.microsoft.com/office/drawing/2014/main" id="{83161A43-493E-DCC3-02B9-1C89FE19CA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7223" y="2661695"/>
            <a:ext cx="495300" cy="63500"/>
          </a:xfrm>
          <a:prstGeom prst="rect">
            <a:avLst/>
          </a:prstGeom>
        </p:spPr>
      </p:pic>
      <p:pic>
        <p:nvPicPr>
          <p:cNvPr id="167" name="図 166">
            <a:extLst>
              <a:ext uri="{FF2B5EF4-FFF2-40B4-BE49-F238E27FC236}">
                <a16:creationId xmlns:a16="http://schemas.microsoft.com/office/drawing/2014/main" id="{6E3C16EB-BF64-E259-B2D0-C36DDF8F3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9956" y="2661695"/>
            <a:ext cx="495300" cy="63500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F2B58048-00BA-81C9-4EEE-340C0C56541B}"/>
              </a:ext>
            </a:extLst>
          </p:cNvPr>
          <p:cNvSpPr txBox="1"/>
          <p:nvPr/>
        </p:nvSpPr>
        <p:spPr>
          <a:xfrm>
            <a:off x="8946560" y="1491503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CEF93D7F-0322-3ABC-1A6B-14F977E2C93F}"/>
              </a:ext>
            </a:extLst>
          </p:cNvPr>
          <p:cNvSpPr/>
          <p:nvPr/>
        </p:nvSpPr>
        <p:spPr>
          <a:xfrm>
            <a:off x="8596601" y="2299576"/>
            <a:ext cx="58492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120g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3E1BA938-F9BF-7587-7469-C7E7A6A41732}"/>
              </a:ext>
            </a:extLst>
          </p:cNvPr>
          <p:cNvSpPr/>
          <p:nvPr/>
        </p:nvSpPr>
        <p:spPr>
          <a:xfrm>
            <a:off x="8588705" y="2076558"/>
            <a:ext cx="765857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629835"/>
                </a:solidFill>
              </a:rPr>
              <a:t>エクスシールド</a:t>
            </a:r>
            <a:endParaRPr lang="en-US" altLang="ja-JP" sz="530" b="1" spc="-150" dirty="0">
              <a:solidFill>
                <a:srgbClr val="629835"/>
              </a:solidFill>
            </a:endParaRPr>
          </a:p>
          <a:p>
            <a:r>
              <a:rPr lang="ja-JP" altLang="en-US" sz="530" b="1" spc="-150">
                <a:solidFill>
                  <a:srgbClr val="629835"/>
                </a:solidFill>
              </a:rPr>
              <a:t>クリアジェル</a:t>
            </a:r>
          </a:p>
          <a:p>
            <a:endParaRPr lang="ja-JP" altLang="en-US" sz="530" b="1" spc="-150">
              <a:solidFill>
                <a:srgbClr val="629835"/>
              </a:solidFill>
            </a:endParaRPr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7773EFD0-B7D3-2A89-435C-5E1541298EA1}"/>
              </a:ext>
            </a:extLst>
          </p:cNvPr>
          <p:cNvSpPr/>
          <p:nvPr/>
        </p:nvSpPr>
        <p:spPr>
          <a:xfrm>
            <a:off x="2725012" y="198748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シャンプー</a:t>
            </a: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B4D29303-DE73-65A6-AF2B-47E1D04D761F}"/>
              </a:ext>
            </a:extLst>
          </p:cNvPr>
          <p:cNvSpPr/>
          <p:nvPr/>
        </p:nvSpPr>
        <p:spPr>
          <a:xfrm>
            <a:off x="3911344" y="198748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ヘアトリートメント</a:t>
            </a:r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F44542CB-FE8E-46A0-45BC-C4CDD31E90BA}"/>
              </a:ext>
            </a:extLst>
          </p:cNvPr>
          <p:cNvSpPr/>
          <p:nvPr/>
        </p:nvSpPr>
        <p:spPr>
          <a:xfrm>
            <a:off x="2730598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6D86F4B6-BCD5-43E0-EB7D-082B9E869D5E}"/>
              </a:ext>
            </a:extLst>
          </p:cNvPr>
          <p:cNvSpPr/>
          <p:nvPr/>
        </p:nvSpPr>
        <p:spPr>
          <a:xfrm>
            <a:off x="3007266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9A258C9B-4E93-F923-7EC1-052E80B1F175}"/>
              </a:ext>
            </a:extLst>
          </p:cNvPr>
          <p:cNvSpPr/>
          <p:nvPr/>
        </p:nvSpPr>
        <p:spPr>
          <a:xfrm>
            <a:off x="3924076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C7232F39-4D08-AB8C-D086-6A634528D5B9}"/>
              </a:ext>
            </a:extLst>
          </p:cNvPr>
          <p:cNvSpPr/>
          <p:nvPr/>
        </p:nvSpPr>
        <p:spPr>
          <a:xfrm>
            <a:off x="4164850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52F6B8E3-1A16-9393-180D-FA45BA5AE68A}"/>
              </a:ext>
            </a:extLst>
          </p:cNvPr>
          <p:cNvSpPr/>
          <p:nvPr/>
        </p:nvSpPr>
        <p:spPr>
          <a:xfrm>
            <a:off x="5837861" y="1854717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ヘアニュートリエント</a:t>
            </a: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435C1D90-33E8-883E-E4EA-353757216449}"/>
              </a:ext>
            </a:extLst>
          </p:cNvPr>
          <p:cNvSpPr/>
          <p:nvPr/>
        </p:nvSpPr>
        <p:spPr>
          <a:xfrm>
            <a:off x="4641945" y="1987488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シャンプー</a:t>
            </a: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46F801CE-1F29-3CCC-84ED-2E22EC87092D}"/>
              </a:ext>
            </a:extLst>
          </p:cNvPr>
          <p:cNvSpPr/>
          <p:nvPr/>
        </p:nvSpPr>
        <p:spPr>
          <a:xfrm>
            <a:off x="5837861" y="2196753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ヘアトリートメント</a:t>
            </a:r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CA5DE10B-99BF-AA3E-B251-6C76AA2478F2}"/>
              </a:ext>
            </a:extLst>
          </p:cNvPr>
          <p:cNvSpPr/>
          <p:nvPr/>
        </p:nvSpPr>
        <p:spPr>
          <a:xfrm>
            <a:off x="4641945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035E7F9D-A749-43BC-155D-14C9F7C77FD6}"/>
              </a:ext>
            </a:extLst>
          </p:cNvPr>
          <p:cNvSpPr/>
          <p:nvPr/>
        </p:nvSpPr>
        <p:spPr>
          <a:xfrm>
            <a:off x="4937799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27C9B262-E9FD-179A-0262-64BF29217EB6}"/>
              </a:ext>
            </a:extLst>
          </p:cNvPr>
          <p:cNvSpPr/>
          <p:nvPr/>
        </p:nvSpPr>
        <p:spPr>
          <a:xfrm>
            <a:off x="5837861" y="240231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A4137EC0-1B83-7EC4-0D08-534E9B59B6ED}"/>
              </a:ext>
            </a:extLst>
          </p:cNvPr>
          <p:cNvSpPr/>
          <p:nvPr/>
        </p:nvSpPr>
        <p:spPr>
          <a:xfrm>
            <a:off x="6079283" y="240231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0A09215C-22FF-EE31-036C-C04B1CDBC551}"/>
              </a:ext>
            </a:extLst>
          </p:cNvPr>
          <p:cNvSpPr/>
          <p:nvPr/>
        </p:nvSpPr>
        <p:spPr>
          <a:xfrm>
            <a:off x="6072050" y="206117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FB1D446A-1386-7349-6F97-6DBCAB0931FF}"/>
              </a:ext>
            </a:extLst>
          </p:cNvPr>
          <p:cNvSpPr/>
          <p:nvPr/>
        </p:nvSpPr>
        <p:spPr>
          <a:xfrm>
            <a:off x="6497916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C6BCC191-A39F-94DD-55FF-CC41AE89470B}"/>
              </a:ext>
            </a:extLst>
          </p:cNvPr>
          <p:cNvSpPr/>
          <p:nvPr/>
        </p:nvSpPr>
        <p:spPr>
          <a:xfrm>
            <a:off x="6797133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1CA3D8D0-C1DC-FF82-67F7-1B739C62E80B}"/>
              </a:ext>
            </a:extLst>
          </p:cNvPr>
          <p:cNvSpPr/>
          <p:nvPr/>
        </p:nvSpPr>
        <p:spPr>
          <a:xfrm>
            <a:off x="7653017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0276FFA8-944F-F1C8-A23A-E0FA8DD03D87}"/>
              </a:ext>
            </a:extLst>
          </p:cNvPr>
          <p:cNvSpPr/>
          <p:nvPr/>
        </p:nvSpPr>
        <p:spPr>
          <a:xfrm>
            <a:off x="7885220" y="218874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C6B04DF7-4ADB-6BB9-09E4-D325041020C5}"/>
              </a:ext>
            </a:extLst>
          </p:cNvPr>
          <p:cNvSpPr/>
          <p:nvPr/>
        </p:nvSpPr>
        <p:spPr>
          <a:xfrm>
            <a:off x="7647247" y="198748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ヘアトリートメント</a:t>
            </a:r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68B1B974-50BC-2775-FC51-4250B67392BD}"/>
              </a:ext>
            </a:extLst>
          </p:cNvPr>
          <p:cNvSpPr/>
          <p:nvPr/>
        </p:nvSpPr>
        <p:spPr>
          <a:xfrm>
            <a:off x="6497916" y="1987488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シャンプー</a:t>
            </a: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0FD72798-65B9-4B29-2D3B-FD91542F21FB}"/>
              </a:ext>
            </a:extLst>
          </p:cNvPr>
          <p:cNvSpPr/>
          <p:nvPr/>
        </p:nvSpPr>
        <p:spPr>
          <a:xfrm>
            <a:off x="9409130" y="2282417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*シャンプー前に使用する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8B16E9FD-7EDD-1D23-5EF0-A18D6CC93BBD}"/>
              </a:ext>
            </a:extLst>
          </p:cNvPr>
          <p:cNvSpPr/>
          <p:nvPr/>
        </p:nvSpPr>
        <p:spPr>
          <a:xfrm>
            <a:off x="8672429" y="229957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2,640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1D753FEE-64CA-D251-AAD8-0B1A5933FB12}"/>
              </a:ext>
            </a:extLst>
          </p:cNvPr>
          <p:cNvCxnSpPr/>
          <p:nvPr/>
        </p:nvCxnSpPr>
        <p:spPr>
          <a:xfrm>
            <a:off x="4647381" y="117936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>
            <a:extLst>
              <a:ext uri="{FF2B5EF4-FFF2-40B4-BE49-F238E27FC236}">
                <a16:creationId xmlns:a16="http://schemas.microsoft.com/office/drawing/2014/main" id="{F25E6CA5-846E-D597-8558-642AB94C8C87}"/>
              </a:ext>
            </a:extLst>
          </p:cNvPr>
          <p:cNvCxnSpPr/>
          <p:nvPr/>
        </p:nvCxnSpPr>
        <p:spPr>
          <a:xfrm>
            <a:off x="6526786" y="117936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B6E42847-85E7-3E75-FD03-E5144B9965C2}"/>
              </a:ext>
            </a:extLst>
          </p:cNvPr>
          <p:cNvSpPr/>
          <p:nvPr/>
        </p:nvSpPr>
        <p:spPr>
          <a:xfrm>
            <a:off x="5837861" y="205877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pic>
        <p:nvPicPr>
          <p:cNvPr id="203" name="図 202">
            <a:extLst>
              <a:ext uri="{FF2B5EF4-FFF2-40B4-BE49-F238E27FC236}">
                <a16:creationId xmlns:a16="http://schemas.microsoft.com/office/drawing/2014/main" id="{2E707D28-0DC7-9B5D-74D9-434823EB68DE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305138" y="2627782"/>
            <a:ext cx="127000" cy="63500"/>
          </a:xfrm>
          <a:prstGeom prst="rect">
            <a:avLst/>
          </a:prstGeom>
        </p:spPr>
      </p:pic>
      <p:pic>
        <p:nvPicPr>
          <p:cNvPr id="205" name="図 204">
            <a:extLst>
              <a:ext uri="{FF2B5EF4-FFF2-40B4-BE49-F238E27FC236}">
                <a16:creationId xmlns:a16="http://schemas.microsoft.com/office/drawing/2014/main" id="{FAF339B9-638E-EF32-3B99-113EE36DEFDB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5625243" y="2289442"/>
            <a:ext cx="190500" cy="63500"/>
          </a:xfrm>
          <a:prstGeom prst="rect">
            <a:avLst/>
          </a:prstGeom>
        </p:spPr>
      </p:pic>
      <p:pic>
        <p:nvPicPr>
          <p:cNvPr id="207" name="図 206">
            <a:extLst>
              <a:ext uri="{FF2B5EF4-FFF2-40B4-BE49-F238E27FC236}">
                <a16:creationId xmlns:a16="http://schemas.microsoft.com/office/drawing/2014/main" id="{15B392D2-1FD0-99A2-9884-64FA185A0C6D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5261171" y="6922229"/>
            <a:ext cx="177800" cy="63500"/>
          </a:xfrm>
          <a:prstGeom prst="rect">
            <a:avLst/>
          </a:prstGeom>
        </p:spPr>
      </p:pic>
      <p:pic>
        <p:nvPicPr>
          <p:cNvPr id="208" name="図 207">
            <a:extLst>
              <a:ext uri="{FF2B5EF4-FFF2-40B4-BE49-F238E27FC236}">
                <a16:creationId xmlns:a16="http://schemas.microsoft.com/office/drawing/2014/main" id="{037410EC-4747-8A97-5B3A-6FA0A2D5BD74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227018" y="6922229"/>
            <a:ext cx="177800" cy="63500"/>
          </a:xfrm>
          <a:prstGeom prst="rect">
            <a:avLst/>
          </a:prstGeom>
        </p:spPr>
      </p:pic>
      <p:pic>
        <p:nvPicPr>
          <p:cNvPr id="37" name="図 36" descr="洗面道具, 座る, フロント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B937FB8-F6F7-1A49-8E39-80E641731C6C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97479" y="2040423"/>
            <a:ext cx="330200" cy="673100"/>
          </a:xfrm>
          <a:prstGeom prst="rect">
            <a:avLst/>
          </a:prstGeom>
        </p:spPr>
      </p:pic>
      <p:pic>
        <p:nvPicPr>
          <p:cNvPr id="38" name="図 3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DC46884-4CAB-E8BC-9D67-CDCA5E6B60D5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529830" y="2360180"/>
            <a:ext cx="330200" cy="330200"/>
          </a:xfrm>
          <a:prstGeom prst="rect">
            <a:avLst/>
          </a:prstGeom>
        </p:spPr>
      </p:pic>
      <p:pic>
        <p:nvPicPr>
          <p:cNvPr id="42" name="図 41" descr="洗面道具, 座る, 暗い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298C3A1-C141-3851-21F8-39D826CA2518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3325723" y="2034300"/>
            <a:ext cx="330200" cy="673100"/>
          </a:xfrm>
          <a:prstGeom prst="rect">
            <a:avLst/>
          </a:prstGeom>
        </p:spPr>
      </p:pic>
      <p:pic>
        <p:nvPicPr>
          <p:cNvPr id="43" name="図 42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5B2DA6C4-E99E-1A5E-B131-68657230E3F8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3639126" y="2358133"/>
            <a:ext cx="342900" cy="330200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C39D84-26F7-03CE-1FBF-89157420288F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9226611" y="2042630"/>
            <a:ext cx="292100" cy="609600"/>
          </a:xfrm>
          <a:prstGeom prst="rect">
            <a:avLst/>
          </a:prstGeom>
        </p:spPr>
      </p:pic>
      <p:pic>
        <p:nvPicPr>
          <p:cNvPr id="51" name="図 50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AF4F47F-A653-8C14-E49F-34F7FC961B8B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5555393" y="2037821"/>
            <a:ext cx="330200" cy="266700"/>
          </a:xfrm>
          <a:prstGeom prst="rect">
            <a:avLst/>
          </a:prstGeom>
        </p:spPr>
      </p:pic>
      <p:pic>
        <p:nvPicPr>
          <p:cNvPr id="52" name="図 51" descr="暗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B31D6E5-F027-C4A1-B9A6-6ACF6C21A2BD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5236221" y="2038024"/>
            <a:ext cx="330200" cy="673100"/>
          </a:xfrm>
          <a:prstGeom prst="rect">
            <a:avLst/>
          </a:prstGeom>
        </p:spPr>
      </p:pic>
      <p:pic>
        <p:nvPicPr>
          <p:cNvPr id="53" name="図 52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4CFFCA3-E33C-44AA-44E0-691583002FCB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5555393" y="2356716"/>
            <a:ext cx="330200" cy="330200"/>
          </a:xfrm>
          <a:prstGeom prst="rect">
            <a:avLst/>
          </a:prstGeom>
        </p:spPr>
      </p:pic>
      <p:pic>
        <p:nvPicPr>
          <p:cNvPr id="56" name="図 55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74808E0-9163-3E54-0DE7-A85645FC1E88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7080318" y="2029461"/>
            <a:ext cx="330200" cy="673100"/>
          </a:xfrm>
          <a:prstGeom prst="rect">
            <a:avLst/>
          </a:prstGeom>
        </p:spPr>
      </p:pic>
      <p:pic>
        <p:nvPicPr>
          <p:cNvPr id="57" name="図 56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AAA90E0C-F733-6684-E92C-97AB7A0DE010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7397830" y="2354117"/>
            <a:ext cx="342900" cy="330200"/>
          </a:xfrm>
          <a:prstGeom prst="rect">
            <a:avLst/>
          </a:prstGeom>
        </p:spPr>
      </p:pic>
      <p:pic>
        <p:nvPicPr>
          <p:cNvPr id="214" name="図 213">
            <a:extLst>
              <a:ext uri="{FF2B5EF4-FFF2-40B4-BE49-F238E27FC236}">
                <a16:creationId xmlns:a16="http://schemas.microsoft.com/office/drawing/2014/main" id="{8E2E5205-779A-5D5E-BCB5-D7671E382499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424555" y="4403162"/>
            <a:ext cx="177800" cy="63500"/>
          </a:xfrm>
          <a:prstGeom prst="rect">
            <a:avLst/>
          </a:prstGeom>
        </p:spPr>
      </p:pic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5671ABE8-94D3-8C45-0548-2F23D50655F2}"/>
              </a:ext>
            </a:extLst>
          </p:cNvPr>
          <p:cNvSpPr/>
          <p:nvPr/>
        </p:nvSpPr>
        <p:spPr>
          <a:xfrm>
            <a:off x="448240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7" name="正方形/長方形 216">
            <a:extLst>
              <a:ext uri="{FF2B5EF4-FFF2-40B4-BE49-F238E27FC236}">
                <a16:creationId xmlns:a16="http://schemas.microsoft.com/office/drawing/2014/main" id="{678746D9-5F2C-BBC1-87B3-C18D2A052257}"/>
              </a:ext>
            </a:extLst>
          </p:cNvPr>
          <p:cNvSpPr/>
          <p:nvPr/>
        </p:nvSpPr>
        <p:spPr>
          <a:xfrm>
            <a:off x="743315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8F5C786A-01EC-C919-1EF9-DC20338DB8A6}"/>
              </a:ext>
            </a:extLst>
          </p:cNvPr>
          <p:cNvSpPr/>
          <p:nvPr/>
        </p:nvSpPr>
        <p:spPr>
          <a:xfrm>
            <a:off x="1571834" y="451538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9" name="正方形/長方形 218">
            <a:extLst>
              <a:ext uri="{FF2B5EF4-FFF2-40B4-BE49-F238E27FC236}">
                <a16:creationId xmlns:a16="http://schemas.microsoft.com/office/drawing/2014/main" id="{C3561172-AB8F-4A95-B61E-B4FAE60F40D0}"/>
              </a:ext>
            </a:extLst>
          </p:cNvPr>
          <p:cNvSpPr/>
          <p:nvPr/>
        </p:nvSpPr>
        <p:spPr>
          <a:xfrm>
            <a:off x="1812608" y="451538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5580BA5E-7F3C-81ED-6A5C-8A76B45F4D37}"/>
              </a:ext>
            </a:extLst>
          </p:cNvPr>
          <p:cNvSpPr/>
          <p:nvPr/>
        </p:nvSpPr>
        <p:spPr>
          <a:xfrm>
            <a:off x="448240" y="4129707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シャンプー</a:t>
            </a: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6210E79C-953D-7C88-BDA6-C6E11425B6B1}"/>
              </a:ext>
            </a:extLst>
          </p:cNvPr>
          <p:cNvSpPr/>
          <p:nvPr/>
        </p:nvSpPr>
        <p:spPr>
          <a:xfrm>
            <a:off x="1571833" y="3902920"/>
            <a:ext cx="694053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シアーフォーム</a:t>
            </a:r>
            <a:endParaRPr lang="en-US" altLang="ja-JP" sz="530" b="1" spc="-150" dirty="0">
              <a:solidFill>
                <a:srgbClr val="EA968F"/>
              </a:solidFill>
            </a:endParaRP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D8B835EB-22AE-AF11-E796-B629E549889A}"/>
              </a:ext>
            </a:extLst>
          </p:cNvPr>
          <p:cNvSpPr/>
          <p:nvPr/>
        </p:nvSpPr>
        <p:spPr>
          <a:xfrm>
            <a:off x="5037567" y="4129707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シャンプー</a:t>
            </a: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FF4364CD-8D25-6303-F3D7-77F60EB61F64}"/>
              </a:ext>
            </a:extLst>
          </p:cNvPr>
          <p:cNvSpPr/>
          <p:nvPr/>
        </p:nvSpPr>
        <p:spPr>
          <a:xfrm>
            <a:off x="6169219" y="4129707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ヘアトリートメント</a:t>
            </a:r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AB879E96-52C1-6998-8DEE-5D1BEC4060C6}"/>
              </a:ext>
            </a:extLst>
          </p:cNvPr>
          <p:cNvSpPr/>
          <p:nvPr/>
        </p:nvSpPr>
        <p:spPr>
          <a:xfrm>
            <a:off x="5040554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5" name="正方形/長方形 224">
            <a:extLst>
              <a:ext uri="{FF2B5EF4-FFF2-40B4-BE49-F238E27FC236}">
                <a16:creationId xmlns:a16="http://schemas.microsoft.com/office/drawing/2014/main" id="{6719F3F0-A931-CECB-9415-9C6E55186D85}"/>
              </a:ext>
            </a:extLst>
          </p:cNvPr>
          <p:cNvSpPr/>
          <p:nvPr/>
        </p:nvSpPr>
        <p:spPr>
          <a:xfrm>
            <a:off x="5308390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F370F894-EC14-7C4A-7000-E160755210AD}"/>
              </a:ext>
            </a:extLst>
          </p:cNvPr>
          <p:cNvSpPr/>
          <p:nvPr/>
        </p:nvSpPr>
        <p:spPr>
          <a:xfrm>
            <a:off x="6165301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7" name="正方形/長方形 226">
            <a:extLst>
              <a:ext uri="{FF2B5EF4-FFF2-40B4-BE49-F238E27FC236}">
                <a16:creationId xmlns:a16="http://schemas.microsoft.com/office/drawing/2014/main" id="{145E30E9-1FA1-CB63-B12D-11E7F3CDBCF6}"/>
              </a:ext>
            </a:extLst>
          </p:cNvPr>
          <p:cNvSpPr/>
          <p:nvPr/>
        </p:nvSpPr>
        <p:spPr>
          <a:xfrm>
            <a:off x="6372833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8" name="正方形/長方形 227">
            <a:extLst>
              <a:ext uri="{FF2B5EF4-FFF2-40B4-BE49-F238E27FC236}">
                <a16:creationId xmlns:a16="http://schemas.microsoft.com/office/drawing/2014/main" id="{01F989E4-3C67-6FFD-321F-170EC9C7E00F}"/>
              </a:ext>
            </a:extLst>
          </p:cNvPr>
          <p:cNvSpPr/>
          <p:nvPr/>
        </p:nvSpPr>
        <p:spPr>
          <a:xfrm>
            <a:off x="2929809" y="347261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</a:t>
            </a: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0AAA0F86-83D7-B393-23AB-E6081CF357C3}"/>
              </a:ext>
            </a:extLst>
          </p:cNvPr>
          <p:cNvSpPr/>
          <p:nvPr/>
        </p:nvSpPr>
        <p:spPr>
          <a:xfrm>
            <a:off x="4080511" y="341657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ヘアニュートリエント</a:t>
            </a: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98EA6CEE-03E3-FB28-4AB7-555C311C3606}"/>
              </a:ext>
            </a:extLst>
          </p:cNvPr>
          <p:cNvSpPr/>
          <p:nvPr/>
        </p:nvSpPr>
        <p:spPr>
          <a:xfrm>
            <a:off x="4080511" y="371872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</a:t>
            </a:r>
          </a:p>
        </p:txBody>
      </p:sp>
      <p:sp>
        <p:nvSpPr>
          <p:cNvPr id="231" name="正方形/長方形 230">
            <a:extLst>
              <a:ext uri="{FF2B5EF4-FFF2-40B4-BE49-F238E27FC236}">
                <a16:creationId xmlns:a16="http://schemas.microsoft.com/office/drawing/2014/main" id="{8DC978E8-3375-68A5-413D-2A4A06B13707}"/>
              </a:ext>
            </a:extLst>
          </p:cNvPr>
          <p:cNvSpPr/>
          <p:nvPr/>
        </p:nvSpPr>
        <p:spPr>
          <a:xfrm>
            <a:off x="2932533" y="3657801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2" name="正方形/長方形 231">
            <a:extLst>
              <a:ext uri="{FF2B5EF4-FFF2-40B4-BE49-F238E27FC236}">
                <a16:creationId xmlns:a16="http://schemas.microsoft.com/office/drawing/2014/main" id="{4B287FFF-F440-8526-596D-6A69C384190E}"/>
              </a:ext>
            </a:extLst>
          </p:cNvPr>
          <p:cNvSpPr/>
          <p:nvPr/>
        </p:nvSpPr>
        <p:spPr>
          <a:xfrm>
            <a:off x="3229561" y="3657801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6" name="正方形/長方形 235">
            <a:extLst>
              <a:ext uri="{FF2B5EF4-FFF2-40B4-BE49-F238E27FC236}">
                <a16:creationId xmlns:a16="http://schemas.microsoft.com/office/drawing/2014/main" id="{B5BE854E-7779-0510-FD1E-AF7FED55B4AE}"/>
              </a:ext>
            </a:extLst>
          </p:cNvPr>
          <p:cNvSpPr/>
          <p:nvPr/>
        </p:nvSpPr>
        <p:spPr>
          <a:xfrm>
            <a:off x="4287566" y="440392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7" name="正方形/長方形 236">
            <a:extLst>
              <a:ext uri="{FF2B5EF4-FFF2-40B4-BE49-F238E27FC236}">
                <a16:creationId xmlns:a16="http://schemas.microsoft.com/office/drawing/2014/main" id="{71CE27D3-54D1-BC57-BC2F-7A08894472B6}"/>
              </a:ext>
            </a:extLst>
          </p:cNvPr>
          <p:cNvSpPr/>
          <p:nvPr/>
        </p:nvSpPr>
        <p:spPr>
          <a:xfrm>
            <a:off x="4477203" y="440392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A9C95720-CAB8-513D-BBC4-2B10F92D9928}"/>
              </a:ext>
            </a:extLst>
          </p:cNvPr>
          <p:cNvSpPr/>
          <p:nvPr/>
        </p:nvSpPr>
        <p:spPr>
          <a:xfrm>
            <a:off x="3102669" y="4142407"/>
            <a:ext cx="801077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239" name="正方形/長方形 238">
            <a:extLst>
              <a:ext uri="{FF2B5EF4-FFF2-40B4-BE49-F238E27FC236}">
                <a16:creationId xmlns:a16="http://schemas.microsoft.com/office/drawing/2014/main" id="{915D726B-746B-3E28-AFDF-370A8AB90E6B}"/>
              </a:ext>
            </a:extLst>
          </p:cNvPr>
          <p:cNvSpPr/>
          <p:nvPr/>
        </p:nvSpPr>
        <p:spPr>
          <a:xfrm>
            <a:off x="4285726" y="4142407"/>
            <a:ext cx="668813" cy="33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240" name="正方形/長方形 239">
            <a:extLst>
              <a:ext uri="{FF2B5EF4-FFF2-40B4-BE49-F238E27FC236}">
                <a16:creationId xmlns:a16="http://schemas.microsoft.com/office/drawing/2014/main" id="{8ADAC198-9B44-C984-4A32-4A4C8052A78B}"/>
              </a:ext>
            </a:extLst>
          </p:cNvPr>
          <p:cNvSpPr/>
          <p:nvPr/>
        </p:nvSpPr>
        <p:spPr>
          <a:xfrm>
            <a:off x="6813673" y="4129707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シャンプー</a:t>
            </a:r>
          </a:p>
        </p:txBody>
      </p: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id="{ABB5F564-61B7-07EC-46D4-3D1D7442AC8E}"/>
              </a:ext>
            </a:extLst>
          </p:cNvPr>
          <p:cNvSpPr/>
          <p:nvPr/>
        </p:nvSpPr>
        <p:spPr>
          <a:xfrm>
            <a:off x="7911314" y="4225023"/>
            <a:ext cx="101536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 モイスト</a:t>
            </a:r>
          </a:p>
        </p:txBody>
      </p:sp>
      <p:sp>
        <p:nvSpPr>
          <p:cNvPr id="242" name="正方形/長方形 241">
            <a:extLst>
              <a:ext uri="{FF2B5EF4-FFF2-40B4-BE49-F238E27FC236}">
                <a16:creationId xmlns:a16="http://schemas.microsoft.com/office/drawing/2014/main" id="{35A2062C-9FAA-AED3-5FE6-5AC68F5A5F01}"/>
              </a:ext>
            </a:extLst>
          </p:cNvPr>
          <p:cNvSpPr/>
          <p:nvPr/>
        </p:nvSpPr>
        <p:spPr>
          <a:xfrm>
            <a:off x="7922310" y="3873432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ヘアニュートリエント</a:t>
            </a:r>
          </a:p>
        </p:txBody>
      </p:sp>
      <p:sp>
        <p:nvSpPr>
          <p:cNvPr id="243" name="正方形/長方形 242">
            <a:extLst>
              <a:ext uri="{FF2B5EF4-FFF2-40B4-BE49-F238E27FC236}">
                <a16:creationId xmlns:a16="http://schemas.microsoft.com/office/drawing/2014/main" id="{70BE82B3-CC0C-3241-09BC-8AE2D0E6B156}"/>
              </a:ext>
            </a:extLst>
          </p:cNvPr>
          <p:cNvSpPr/>
          <p:nvPr/>
        </p:nvSpPr>
        <p:spPr>
          <a:xfrm>
            <a:off x="6818786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4" name="正方形/長方形 243">
            <a:extLst>
              <a:ext uri="{FF2B5EF4-FFF2-40B4-BE49-F238E27FC236}">
                <a16:creationId xmlns:a16="http://schemas.microsoft.com/office/drawing/2014/main" id="{5DEBCF1C-9512-163F-E6EB-3AFCE6F60B11}"/>
              </a:ext>
            </a:extLst>
          </p:cNvPr>
          <p:cNvSpPr/>
          <p:nvPr/>
        </p:nvSpPr>
        <p:spPr>
          <a:xfrm>
            <a:off x="7096764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6" name="正方形/長方形 245">
            <a:extLst>
              <a:ext uri="{FF2B5EF4-FFF2-40B4-BE49-F238E27FC236}">
                <a16:creationId xmlns:a16="http://schemas.microsoft.com/office/drawing/2014/main" id="{37292A86-2D78-D550-B930-9F076D121529}"/>
              </a:ext>
            </a:extLst>
          </p:cNvPr>
          <p:cNvSpPr/>
          <p:nvPr/>
        </p:nvSpPr>
        <p:spPr>
          <a:xfrm>
            <a:off x="8027629" y="4060381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7" name="正方形/長方形 246">
            <a:extLst>
              <a:ext uri="{FF2B5EF4-FFF2-40B4-BE49-F238E27FC236}">
                <a16:creationId xmlns:a16="http://schemas.microsoft.com/office/drawing/2014/main" id="{FF14CD0E-2405-D446-C086-FC88876C7F5C}"/>
              </a:ext>
            </a:extLst>
          </p:cNvPr>
          <p:cNvSpPr/>
          <p:nvPr/>
        </p:nvSpPr>
        <p:spPr>
          <a:xfrm>
            <a:off x="8654768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8" name="正方形/長方形 247">
            <a:extLst>
              <a:ext uri="{FF2B5EF4-FFF2-40B4-BE49-F238E27FC236}">
                <a16:creationId xmlns:a16="http://schemas.microsoft.com/office/drawing/2014/main" id="{652DED0F-9B8A-571E-4A3A-F76A02F6A155}"/>
              </a:ext>
            </a:extLst>
          </p:cNvPr>
          <p:cNvSpPr/>
          <p:nvPr/>
        </p:nvSpPr>
        <p:spPr>
          <a:xfrm>
            <a:off x="8942016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1D317F03-D2C4-369E-A013-EBE78947C34D}"/>
              </a:ext>
            </a:extLst>
          </p:cNvPr>
          <p:cNvSpPr/>
          <p:nvPr/>
        </p:nvSpPr>
        <p:spPr>
          <a:xfrm>
            <a:off x="9773503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683F1571-BD58-7C81-A482-FB5646038807}"/>
              </a:ext>
            </a:extLst>
          </p:cNvPr>
          <p:cNvSpPr/>
          <p:nvPr/>
        </p:nvSpPr>
        <p:spPr>
          <a:xfrm>
            <a:off x="9972744" y="433454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1" name="正方形/長方形 250">
            <a:extLst>
              <a:ext uri="{FF2B5EF4-FFF2-40B4-BE49-F238E27FC236}">
                <a16:creationId xmlns:a16="http://schemas.microsoft.com/office/drawing/2014/main" id="{3F6A232A-1E29-99D9-28AE-A6C7D100BE39}"/>
              </a:ext>
            </a:extLst>
          </p:cNvPr>
          <p:cNvSpPr/>
          <p:nvPr/>
        </p:nvSpPr>
        <p:spPr>
          <a:xfrm>
            <a:off x="8633155" y="4129707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シャンプー</a:t>
            </a:r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E62A4B49-186F-BD32-6428-684AEAF26836}"/>
              </a:ext>
            </a:extLst>
          </p:cNvPr>
          <p:cNvSpPr/>
          <p:nvPr/>
        </p:nvSpPr>
        <p:spPr>
          <a:xfrm>
            <a:off x="9772523" y="4129707"/>
            <a:ext cx="641905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ヘアトリートメント</a:t>
            </a:r>
          </a:p>
        </p:txBody>
      </p:sp>
      <p:sp>
        <p:nvSpPr>
          <p:cNvPr id="253" name="正方形/長方形 252">
            <a:extLst>
              <a:ext uri="{FF2B5EF4-FFF2-40B4-BE49-F238E27FC236}">
                <a16:creationId xmlns:a16="http://schemas.microsoft.com/office/drawing/2014/main" id="{E892C70E-8AF2-EF3E-F071-5EF3CF700DC1}"/>
              </a:ext>
            </a:extLst>
          </p:cNvPr>
          <p:cNvSpPr/>
          <p:nvPr/>
        </p:nvSpPr>
        <p:spPr>
          <a:xfrm>
            <a:off x="1571834" y="4347793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254" name="正方形/長方形 253">
            <a:extLst>
              <a:ext uri="{FF2B5EF4-FFF2-40B4-BE49-F238E27FC236}">
                <a16:creationId xmlns:a16="http://schemas.microsoft.com/office/drawing/2014/main" id="{816415B3-B0A8-7E7F-724B-38951DA0F8AD}"/>
              </a:ext>
            </a:extLst>
          </p:cNvPr>
          <p:cNvSpPr/>
          <p:nvPr/>
        </p:nvSpPr>
        <p:spPr>
          <a:xfrm>
            <a:off x="1571834" y="4137811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</p:txBody>
      </p:sp>
      <p:sp>
        <p:nvSpPr>
          <p:cNvPr id="256" name="正方形/長方形 255">
            <a:extLst>
              <a:ext uri="{FF2B5EF4-FFF2-40B4-BE49-F238E27FC236}">
                <a16:creationId xmlns:a16="http://schemas.microsoft.com/office/drawing/2014/main" id="{1BF1005B-DDF6-A453-BEDF-31A488DA4035}"/>
              </a:ext>
            </a:extLst>
          </p:cNvPr>
          <p:cNvSpPr/>
          <p:nvPr/>
        </p:nvSpPr>
        <p:spPr>
          <a:xfrm>
            <a:off x="1655822" y="4138113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cxnSp>
        <p:nvCxnSpPr>
          <p:cNvPr id="257" name="直線コネクタ 256">
            <a:extLst>
              <a:ext uri="{FF2B5EF4-FFF2-40B4-BE49-F238E27FC236}">
                <a16:creationId xmlns:a16="http://schemas.microsoft.com/office/drawing/2014/main" id="{4C98A330-3D48-3493-9AE5-F9ED7B845545}"/>
              </a:ext>
            </a:extLst>
          </p:cNvPr>
          <p:cNvCxnSpPr/>
          <p:nvPr/>
        </p:nvCxnSpPr>
        <p:spPr>
          <a:xfrm>
            <a:off x="2282533" y="33095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0" name="図 259">
            <a:extLst>
              <a:ext uri="{FF2B5EF4-FFF2-40B4-BE49-F238E27FC236}">
                <a16:creationId xmlns:a16="http://schemas.microsoft.com/office/drawing/2014/main" id="{67BC2A03-087F-F539-4099-54BF01E7F6A4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3884712" y="3703329"/>
            <a:ext cx="190500" cy="63500"/>
          </a:xfrm>
          <a:prstGeom prst="rect">
            <a:avLst/>
          </a:prstGeom>
        </p:spPr>
      </p:pic>
      <p:cxnSp>
        <p:nvCxnSpPr>
          <p:cNvPr id="261" name="直線コネクタ 260">
            <a:extLst>
              <a:ext uri="{FF2B5EF4-FFF2-40B4-BE49-F238E27FC236}">
                <a16:creationId xmlns:a16="http://schemas.microsoft.com/office/drawing/2014/main" id="{9D6C3134-3316-7B08-DBFD-06A28E4EB44F}"/>
              </a:ext>
            </a:extLst>
          </p:cNvPr>
          <p:cNvCxnSpPr/>
          <p:nvPr/>
        </p:nvCxnSpPr>
        <p:spPr>
          <a:xfrm>
            <a:off x="8658125" y="3317227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>
            <a:extLst>
              <a:ext uri="{FF2B5EF4-FFF2-40B4-BE49-F238E27FC236}">
                <a16:creationId xmlns:a16="http://schemas.microsoft.com/office/drawing/2014/main" id="{220886A1-DEDE-5B31-205E-48AD39D06AC6}"/>
              </a:ext>
            </a:extLst>
          </p:cNvPr>
          <p:cNvCxnSpPr/>
          <p:nvPr/>
        </p:nvCxnSpPr>
        <p:spPr>
          <a:xfrm>
            <a:off x="6847497" y="33095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>
            <a:extLst>
              <a:ext uri="{FF2B5EF4-FFF2-40B4-BE49-F238E27FC236}">
                <a16:creationId xmlns:a16="http://schemas.microsoft.com/office/drawing/2014/main" id="{DE728B1E-CD32-A923-6D5F-9BCCC722C63F}"/>
              </a:ext>
            </a:extLst>
          </p:cNvPr>
          <p:cNvCxnSpPr/>
          <p:nvPr/>
        </p:nvCxnSpPr>
        <p:spPr>
          <a:xfrm>
            <a:off x="5060791" y="33095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正方形/長方形 265">
            <a:extLst>
              <a:ext uri="{FF2B5EF4-FFF2-40B4-BE49-F238E27FC236}">
                <a16:creationId xmlns:a16="http://schemas.microsoft.com/office/drawing/2014/main" id="{13321D40-F848-E3F7-E0AF-367EF90799C6}"/>
              </a:ext>
            </a:extLst>
          </p:cNvPr>
          <p:cNvSpPr/>
          <p:nvPr/>
        </p:nvSpPr>
        <p:spPr>
          <a:xfrm>
            <a:off x="3108545" y="440392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7" name="正方形/長方形 266">
            <a:extLst>
              <a:ext uri="{FF2B5EF4-FFF2-40B4-BE49-F238E27FC236}">
                <a16:creationId xmlns:a16="http://schemas.microsoft.com/office/drawing/2014/main" id="{9D2BB2C2-0E9B-2D5E-ED75-4C81CCD83BBF}"/>
              </a:ext>
            </a:extLst>
          </p:cNvPr>
          <p:cNvSpPr/>
          <p:nvPr/>
        </p:nvSpPr>
        <p:spPr>
          <a:xfrm>
            <a:off x="3405573" y="440392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8" name="正方形/長方形 267">
            <a:extLst>
              <a:ext uri="{FF2B5EF4-FFF2-40B4-BE49-F238E27FC236}">
                <a16:creationId xmlns:a16="http://schemas.microsoft.com/office/drawing/2014/main" id="{8D836A68-C2AE-B8DC-449B-4DDBD0C6285E}"/>
              </a:ext>
            </a:extLst>
          </p:cNvPr>
          <p:cNvSpPr/>
          <p:nvPr/>
        </p:nvSpPr>
        <p:spPr>
          <a:xfrm>
            <a:off x="4080511" y="389564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9" name="正方形/長方形 268">
            <a:extLst>
              <a:ext uri="{FF2B5EF4-FFF2-40B4-BE49-F238E27FC236}">
                <a16:creationId xmlns:a16="http://schemas.microsoft.com/office/drawing/2014/main" id="{E7CCB6F4-BC04-79A9-FDBB-90A8F8B0C478}"/>
              </a:ext>
            </a:extLst>
          </p:cNvPr>
          <p:cNvSpPr/>
          <p:nvPr/>
        </p:nvSpPr>
        <p:spPr>
          <a:xfrm>
            <a:off x="4295909" y="389564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0" name="正方形/長方形 269">
            <a:extLst>
              <a:ext uri="{FF2B5EF4-FFF2-40B4-BE49-F238E27FC236}">
                <a16:creationId xmlns:a16="http://schemas.microsoft.com/office/drawing/2014/main" id="{BBB8B212-9147-D94F-550A-7958144543DD}"/>
              </a:ext>
            </a:extLst>
          </p:cNvPr>
          <p:cNvSpPr/>
          <p:nvPr/>
        </p:nvSpPr>
        <p:spPr>
          <a:xfrm>
            <a:off x="4191554" y="359664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1" name="正方形/長方形 270">
            <a:extLst>
              <a:ext uri="{FF2B5EF4-FFF2-40B4-BE49-F238E27FC236}">
                <a16:creationId xmlns:a16="http://schemas.microsoft.com/office/drawing/2014/main" id="{31185AEE-A4D4-B472-66C6-2CB720940CDE}"/>
              </a:ext>
            </a:extLst>
          </p:cNvPr>
          <p:cNvSpPr/>
          <p:nvPr/>
        </p:nvSpPr>
        <p:spPr>
          <a:xfrm>
            <a:off x="4080511" y="3592481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272" name="正方形/長方形 271">
            <a:extLst>
              <a:ext uri="{FF2B5EF4-FFF2-40B4-BE49-F238E27FC236}">
                <a16:creationId xmlns:a16="http://schemas.microsoft.com/office/drawing/2014/main" id="{6495E1AF-0E0C-4B84-4191-6EDB1E4FD7F1}"/>
              </a:ext>
            </a:extLst>
          </p:cNvPr>
          <p:cNvSpPr/>
          <p:nvPr/>
        </p:nvSpPr>
        <p:spPr>
          <a:xfrm>
            <a:off x="7928085" y="4487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3" name="正方形/長方形 272">
            <a:extLst>
              <a:ext uri="{FF2B5EF4-FFF2-40B4-BE49-F238E27FC236}">
                <a16:creationId xmlns:a16="http://schemas.microsoft.com/office/drawing/2014/main" id="{42E67371-DF79-4EF5-6F61-6CCFD8DE6304}"/>
              </a:ext>
            </a:extLst>
          </p:cNvPr>
          <p:cNvSpPr/>
          <p:nvPr/>
        </p:nvSpPr>
        <p:spPr>
          <a:xfrm>
            <a:off x="8168859" y="4487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4" name="正方形/長方形 273">
            <a:extLst>
              <a:ext uri="{FF2B5EF4-FFF2-40B4-BE49-F238E27FC236}">
                <a16:creationId xmlns:a16="http://schemas.microsoft.com/office/drawing/2014/main" id="{0B9BF266-8870-C5D2-4068-4D2A7DDCEF47}"/>
              </a:ext>
            </a:extLst>
          </p:cNvPr>
          <p:cNvSpPr/>
          <p:nvPr/>
        </p:nvSpPr>
        <p:spPr>
          <a:xfrm>
            <a:off x="7924471" y="4055050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pic>
        <p:nvPicPr>
          <p:cNvPr id="275" name="図 274">
            <a:extLst>
              <a:ext uri="{FF2B5EF4-FFF2-40B4-BE49-F238E27FC236}">
                <a16:creationId xmlns:a16="http://schemas.microsoft.com/office/drawing/2014/main" id="{7B281C35-5811-34DA-CF42-EA6FB2FC43AD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5972335" y="4776955"/>
            <a:ext cx="190500" cy="63500"/>
          </a:xfrm>
          <a:prstGeom prst="rect">
            <a:avLst/>
          </a:prstGeom>
        </p:spPr>
      </p:pic>
      <p:pic>
        <p:nvPicPr>
          <p:cNvPr id="277" name="図 276">
            <a:extLst>
              <a:ext uri="{FF2B5EF4-FFF2-40B4-BE49-F238E27FC236}">
                <a16:creationId xmlns:a16="http://schemas.microsoft.com/office/drawing/2014/main" id="{F48FE8B7-59CF-A6C6-3293-A5E1280FACE1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5713599" y="4778851"/>
            <a:ext cx="139700" cy="63500"/>
          </a:xfrm>
          <a:prstGeom prst="rect">
            <a:avLst/>
          </a:prstGeom>
        </p:spPr>
      </p:pic>
      <p:pic>
        <p:nvPicPr>
          <p:cNvPr id="278" name="図 277">
            <a:extLst>
              <a:ext uri="{FF2B5EF4-FFF2-40B4-BE49-F238E27FC236}">
                <a16:creationId xmlns:a16="http://schemas.microsoft.com/office/drawing/2014/main" id="{1CA6C5E8-77C8-A3E1-72E3-32D68F262C9A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4066275" y="4776955"/>
            <a:ext cx="190500" cy="63500"/>
          </a:xfrm>
          <a:prstGeom prst="rect">
            <a:avLst/>
          </a:prstGeom>
        </p:spPr>
      </p:pic>
      <p:pic>
        <p:nvPicPr>
          <p:cNvPr id="279" name="図 278">
            <a:extLst>
              <a:ext uri="{FF2B5EF4-FFF2-40B4-BE49-F238E27FC236}">
                <a16:creationId xmlns:a16="http://schemas.microsoft.com/office/drawing/2014/main" id="{E17551F5-E845-521C-576F-02B516DE1EB6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3813889" y="4778851"/>
            <a:ext cx="139700" cy="63500"/>
          </a:xfrm>
          <a:prstGeom prst="rect">
            <a:avLst/>
          </a:prstGeom>
        </p:spPr>
      </p:pic>
      <p:pic>
        <p:nvPicPr>
          <p:cNvPr id="280" name="図 279">
            <a:extLst>
              <a:ext uri="{FF2B5EF4-FFF2-40B4-BE49-F238E27FC236}">
                <a16:creationId xmlns:a16="http://schemas.microsoft.com/office/drawing/2014/main" id="{9263F3FB-502E-06CD-1B01-25809DB4565A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373423" y="4776955"/>
            <a:ext cx="190500" cy="63500"/>
          </a:xfrm>
          <a:prstGeom prst="rect">
            <a:avLst/>
          </a:prstGeom>
        </p:spPr>
      </p:pic>
      <p:pic>
        <p:nvPicPr>
          <p:cNvPr id="281" name="図 280">
            <a:extLst>
              <a:ext uri="{FF2B5EF4-FFF2-40B4-BE49-F238E27FC236}">
                <a16:creationId xmlns:a16="http://schemas.microsoft.com/office/drawing/2014/main" id="{EB0A8829-75C8-B7AE-68EA-5E27975F5099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122549" y="4778851"/>
            <a:ext cx="139700" cy="63500"/>
          </a:xfrm>
          <a:prstGeom prst="rect">
            <a:avLst/>
          </a:prstGeom>
        </p:spPr>
      </p:pic>
      <p:pic>
        <p:nvPicPr>
          <p:cNvPr id="282" name="図 281">
            <a:extLst>
              <a:ext uri="{FF2B5EF4-FFF2-40B4-BE49-F238E27FC236}">
                <a16:creationId xmlns:a16="http://schemas.microsoft.com/office/drawing/2014/main" id="{700503B1-A7B6-E9E8-7A3C-22A6FD325869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3883264" y="4078455"/>
            <a:ext cx="190500" cy="63500"/>
          </a:xfrm>
          <a:prstGeom prst="rect">
            <a:avLst/>
          </a:prstGeom>
        </p:spPr>
      </p:pic>
      <p:pic>
        <p:nvPicPr>
          <p:cNvPr id="283" name="図 282">
            <a:extLst>
              <a:ext uri="{FF2B5EF4-FFF2-40B4-BE49-F238E27FC236}">
                <a16:creationId xmlns:a16="http://schemas.microsoft.com/office/drawing/2014/main" id="{CD884A16-D089-C825-BDB3-EE7F09F117E9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3610821" y="4080351"/>
            <a:ext cx="139700" cy="63500"/>
          </a:xfrm>
          <a:prstGeom prst="rect">
            <a:avLst/>
          </a:prstGeom>
        </p:spPr>
      </p:pic>
      <p:pic>
        <p:nvPicPr>
          <p:cNvPr id="285" name="図 284">
            <a:extLst>
              <a:ext uri="{FF2B5EF4-FFF2-40B4-BE49-F238E27FC236}">
                <a16:creationId xmlns:a16="http://schemas.microsoft.com/office/drawing/2014/main" id="{8763474E-BFF2-FD32-B17C-6522A8ECC4DE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9585485" y="4776955"/>
            <a:ext cx="190500" cy="63500"/>
          </a:xfrm>
          <a:prstGeom prst="rect">
            <a:avLst/>
          </a:prstGeom>
        </p:spPr>
      </p:pic>
      <p:pic>
        <p:nvPicPr>
          <p:cNvPr id="286" name="図 285">
            <a:extLst>
              <a:ext uri="{FF2B5EF4-FFF2-40B4-BE49-F238E27FC236}">
                <a16:creationId xmlns:a16="http://schemas.microsoft.com/office/drawing/2014/main" id="{68376D1B-8E46-62F9-7FEB-D7CC774A014F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9320399" y="4778851"/>
            <a:ext cx="139700" cy="63500"/>
          </a:xfrm>
          <a:prstGeom prst="rect">
            <a:avLst/>
          </a:prstGeom>
        </p:spPr>
      </p:pic>
      <p:pic>
        <p:nvPicPr>
          <p:cNvPr id="84" name="図 83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F9574999-22A9-BCE6-D1C3-D7DB5BDEE165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3723526" y="4154877"/>
            <a:ext cx="330200" cy="673100"/>
          </a:xfrm>
          <a:prstGeom prst="rect">
            <a:avLst/>
          </a:prstGeom>
        </p:spPr>
      </p:pic>
      <p:pic>
        <p:nvPicPr>
          <p:cNvPr id="85" name="図 84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B957985-FE8D-3678-F28E-6236B959569F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4003154" y="4470537"/>
            <a:ext cx="330200" cy="330200"/>
          </a:xfrm>
          <a:prstGeom prst="rect">
            <a:avLst/>
          </a:prstGeom>
        </p:spPr>
      </p:pic>
      <p:pic>
        <p:nvPicPr>
          <p:cNvPr id="86" name="図 85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8C70B187-8626-4810-6D42-63F17D1AD1E3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3814862" y="3460747"/>
            <a:ext cx="330200" cy="266700"/>
          </a:xfrm>
          <a:prstGeom prst="rect">
            <a:avLst/>
          </a:prstGeom>
        </p:spPr>
      </p:pic>
      <p:pic>
        <p:nvPicPr>
          <p:cNvPr id="87" name="図 86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BBA4CBB3-BA20-65BF-226C-1C38482DB4FE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3526887" y="3454503"/>
            <a:ext cx="330200" cy="673100"/>
          </a:xfrm>
          <a:prstGeom prst="rect">
            <a:avLst/>
          </a:prstGeom>
        </p:spPr>
      </p:pic>
      <p:pic>
        <p:nvPicPr>
          <p:cNvPr id="88" name="図 8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F6BC800-FBC4-DA11-2BE8-F54AE9E245C5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3814862" y="3762016"/>
            <a:ext cx="330200" cy="342900"/>
          </a:xfrm>
          <a:prstGeom prst="rect">
            <a:avLst/>
          </a:prstGeom>
        </p:spPr>
      </p:pic>
      <p:pic>
        <p:nvPicPr>
          <p:cNvPr id="89" name="図 88" descr="洗面道具, 座る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EA4B8E8-E284-B488-6760-74E3CA43233F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030200" y="4155895"/>
            <a:ext cx="330200" cy="673100"/>
          </a:xfrm>
          <a:prstGeom prst="rect">
            <a:avLst/>
          </a:prstGeom>
        </p:spPr>
      </p:pic>
      <p:pic>
        <p:nvPicPr>
          <p:cNvPr id="90" name="図 89" descr="洗面道具, 座る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C570B791-469F-89E8-2068-8C67D96EE79F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400341" y="3803637"/>
            <a:ext cx="215900" cy="622300"/>
          </a:xfrm>
          <a:prstGeom prst="rect">
            <a:avLst/>
          </a:prstGeom>
        </p:spPr>
      </p:pic>
      <p:pic>
        <p:nvPicPr>
          <p:cNvPr id="91" name="図 90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DD879EB-172C-B5B0-5294-8921FBF595E4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304501" y="4475614"/>
            <a:ext cx="330200" cy="330200"/>
          </a:xfrm>
          <a:prstGeom prst="rect">
            <a:avLst/>
          </a:prstGeom>
        </p:spPr>
      </p:pic>
      <p:pic>
        <p:nvPicPr>
          <p:cNvPr id="94" name="図 93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1ED2CE8-81B2-D748-3DDF-E76C394AFCB2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5625491" y="4153557"/>
            <a:ext cx="330200" cy="673100"/>
          </a:xfrm>
          <a:prstGeom prst="rect">
            <a:avLst/>
          </a:prstGeom>
        </p:spPr>
      </p:pic>
      <p:pic>
        <p:nvPicPr>
          <p:cNvPr id="95" name="図 94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ED3AAD4-ADBA-46E1-0BF2-65E5D2F225BD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5902928" y="4470537"/>
            <a:ext cx="330200" cy="330200"/>
          </a:xfrm>
          <a:prstGeom prst="rect">
            <a:avLst/>
          </a:prstGeom>
        </p:spPr>
      </p:pic>
      <p:pic>
        <p:nvPicPr>
          <p:cNvPr id="287" name="図 286">
            <a:extLst>
              <a:ext uri="{FF2B5EF4-FFF2-40B4-BE49-F238E27FC236}">
                <a16:creationId xmlns:a16="http://schemas.microsoft.com/office/drawing/2014/main" id="{C66382BD-2FC1-EFA1-1A0C-FED70D2FCC9E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7737141" y="4776955"/>
            <a:ext cx="190500" cy="63500"/>
          </a:xfrm>
          <a:prstGeom prst="rect">
            <a:avLst/>
          </a:prstGeom>
        </p:spPr>
      </p:pic>
      <p:pic>
        <p:nvPicPr>
          <p:cNvPr id="288" name="図 287">
            <a:extLst>
              <a:ext uri="{FF2B5EF4-FFF2-40B4-BE49-F238E27FC236}">
                <a16:creationId xmlns:a16="http://schemas.microsoft.com/office/drawing/2014/main" id="{9BFA47AC-4258-2B29-B817-0D946901F4B6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7485249" y="4778851"/>
            <a:ext cx="139700" cy="63500"/>
          </a:xfrm>
          <a:prstGeom prst="rect">
            <a:avLst/>
          </a:prstGeom>
        </p:spPr>
      </p:pic>
      <p:pic>
        <p:nvPicPr>
          <p:cNvPr id="289" name="図 288">
            <a:extLst>
              <a:ext uri="{FF2B5EF4-FFF2-40B4-BE49-F238E27FC236}">
                <a16:creationId xmlns:a16="http://schemas.microsoft.com/office/drawing/2014/main" id="{51E5ECC5-122C-8C1D-57EA-664F05615CBB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7737141" y="4434055"/>
            <a:ext cx="190500" cy="63500"/>
          </a:xfrm>
          <a:prstGeom prst="rect">
            <a:avLst/>
          </a:prstGeom>
        </p:spPr>
      </p:pic>
      <p:pic>
        <p:nvPicPr>
          <p:cNvPr id="290" name="図 289">
            <a:extLst>
              <a:ext uri="{FF2B5EF4-FFF2-40B4-BE49-F238E27FC236}">
                <a16:creationId xmlns:a16="http://schemas.microsoft.com/office/drawing/2014/main" id="{74802A79-14C3-6BD3-B347-76A19D189785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7737141" y="4078455"/>
            <a:ext cx="190500" cy="63500"/>
          </a:xfrm>
          <a:prstGeom prst="rect">
            <a:avLst/>
          </a:prstGeom>
        </p:spPr>
      </p:pic>
      <p:pic>
        <p:nvPicPr>
          <p:cNvPr id="92" name="図 91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8DC1F55B-A9FA-096B-2827-1F99E7D8AF21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495959" y="4447593"/>
            <a:ext cx="355600" cy="355600"/>
          </a:xfrm>
          <a:prstGeom prst="rect">
            <a:avLst/>
          </a:prstGeom>
        </p:spPr>
      </p:pic>
      <p:pic>
        <p:nvPicPr>
          <p:cNvPr id="93" name="図 92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22D728C5-BEC9-1339-A78C-3F5BF322859F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228688" y="4155001"/>
            <a:ext cx="330200" cy="673100"/>
          </a:xfrm>
          <a:prstGeom prst="rect">
            <a:avLst/>
          </a:prstGeom>
        </p:spPr>
      </p:pic>
      <p:pic>
        <p:nvPicPr>
          <p:cNvPr id="96" name="図 9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225D38E9-7516-6B22-4531-80BD9A439992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7667291" y="4480401"/>
            <a:ext cx="330200" cy="330200"/>
          </a:xfrm>
          <a:prstGeom prst="rect">
            <a:avLst/>
          </a:prstGeom>
        </p:spPr>
      </p:pic>
      <p:pic>
        <p:nvPicPr>
          <p:cNvPr id="97" name="図 96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A5D333E-F57E-A696-EB5D-B0CCF88BA8AB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7667291" y="3848707"/>
            <a:ext cx="330200" cy="266700"/>
          </a:xfrm>
          <a:prstGeom prst="rect">
            <a:avLst/>
          </a:prstGeom>
        </p:spPr>
      </p:pic>
      <p:pic>
        <p:nvPicPr>
          <p:cNvPr id="98" name="図 97" descr="洗面道具, 座る, ローショ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C415BB0-FB8E-B08B-36D9-7012C6D5EA08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7396734" y="4160954"/>
            <a:ext cx="330200" cy="673100"/>
          </a:xfrm>
          <a:prstGeom prst="rect">
            <a:avLst/>
          </a:prstGeom>
        </p:spPr>
      </p:pic>
      <p:pic>
        <p:nvPicPr>
          <p:cNvPr id="99" name="図 98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251130E6-BE05-0A4A-C76E-B4A126B5643B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7667291" y="4116665"/>
            <a:ext cx="330200" cy="330200"/>
          </a:xfrm>
          <a:prstGeom prst="rect">
            <a:avLst/>
          </a:prstGeom>
        </p:spPr>
      </p:pic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1B515F32-97FC-3C1C-DEB0-DE2CFEFBDE24}"/>
              </a:ext>
            </a:extLst>
          </p:cNvPr>
          <p:cNvSpPr/>
          <p:nvPr/>
        </p:nvSpPr>
        <p:spPr>
          <a:xfrm>
            <a:off x="497288" y="5735312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地肌からくる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髪の悩み　 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幅広く気になる方へ</a:t>
            </a:r>
          </a:p>
        </p:txBody>
      </p:sp>
      <p:pic>
        <p:nvPicPr>
          <p:cNvPr id="292" name="図 291">
            <a:extLst>
              <a:ext uri="{FF2B5EF4-FFF2-40B4-BE49-F238E27FC236}">
                <a16:creationId xmlns:a16="http://schemas.microsoft.com/office/drawing/2014/main" id="{C6803F74-61AF-4575-0A72-EC3BAF99FA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8841" y="6922229"/>
            <a:ext cx="495300" cy="63500"/>
          </a:xfrm>
          <a:prstGeom prst="rect">
            <a:avLst/>
          </a:prstGeom>
        </p:spPr>
      </p:pic>
      <p:pic>
        <p:nvPicPr>
          <p:cNvPr id="293" name="図 292">
            <a:extLst>
              <a:ext uri="{FF2B5EF4-FFF2-40B4-BE49-F238E27FC236}">
                <a16:creationId xmlns:a16="http://schemas.microsoft.com/office/drawing/2014/main" id="{EB209A4A-1FC6-0008-5AB3-3762E42F87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7244" y="6922229"/>
            <a:ext cx="495300" cy="63500"/>
          </a:xfrm>
          <a:prstGeom prst="rect">
            <a:avLst/>
          </a:prstGeom>
        </p:spPr>
      </p:pic>
      <p:pic>
        <p:nvPicPr>
          <p:cNvPr id="296" name="図 295">
            <a:extLst>
              <a:ext uri="{FF2B5EF4-FFF2-40B4-BE49-F238E27FC236}">
                <a16:creationId xmlns:a16="http://schemas.microsoft.com/office/drawing/2014/main" id="{7B5ED3FD-3AEB-1DF2-A166-E417B634AD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8621" y="6922229"/>
            <a:ext cx="495300" cy="63500"/>
          </a:xfrm>
          <a:prstGeom prst="rect">
            <a:avLst/>
          </a:prstGeom>
        </p:spPr>
      </p:pic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E7DAB0C4-2506-BE6D-3078-2571DB237169}"/>
              </a:ext>
            </a:extLst>
          </p:cNvPr>
          <p:cNvSpPr/>
          <p:nvPr/>
        </p:nvSpPr>
        <p:spPr>
          <a:xfrm>
            <a:off x="457499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シャンプー</a:t>
            </a:r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1DD282EB-16B4-D137-5DA5-699C32C4ADD8}"/>
              </a:ext>
            </a:extLst>
          </p:cNvPr>
          <p:cNvSpPr/>
          <p:nvPr/>
        </p:nvSpPr>
        <p:spPr>
          <a:xfrm>
            <a:off x="1667859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スカルプマスク</a:t>
            </a: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FC0E8FAA-CCDD-BA38-058B-1B895D401170}"/>
              </a:ext>
            </a:extLst>
          </p:cNvPr>
          <p:cNvSpPr/>
          <p:nvPr/>
        </p:nvSpPr>
        <p:spPr>
          <a:xfrm>
            <a:off x="465681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A939A87F-FF2C-4F0C-6D65-D45C824236B6}"/>
              </a:ext>
            </a:extLst>
          </p:cNvPr>
          <p:cNvSpPr/>
          <p:nvPr/>
        </p:nvSpPr>
        <p:spPr>
          <a:xfrm>
            <a:off x="673413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5CC28ADC-AA2D-DD91-5FA7-C50C76C62C6A}"/>
              </a:ext>
            </a:extLst>
          </p:cNvPr>
          <p:cNvSpPr/>
          <p:nvPr/>
        </p:nvSpPr>
        <p:spPr>
          <a:xfrm>
            <a:off x="1667859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338B85CD-4C60-A3C2-0F1C-0AE173DA41E7}"/>
              </a:ext>
            </a:extLst>
          </p:cNvPr>
          <p:cNvSpPr/>
          <p:nvPr/>
        </p:nvSpPr>
        <p:spPr>
          <a:xfrm>
            <a:off x="1908633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6442BC5E-C1B9-A878-47DC-97B6E60CFC5D}"/>
              </a:ext>
            </a:extLst>
          </p:cNvPr>
          <p:cNvSpPr/>
          <p:nvPr/>
        </p:nvSpPr>
        <p:spPr>
          <a:xfrm>
            <a:off x="2334087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シャンプー</a:t>
            </a: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166836AD-DDF7-35DD-81C5-48788873BF7B}"/>
              </a:ext>
            </a:extLst>
          </p:cNvPr>
          <p:cNvSpPr/>
          <p:nvPr/>
        </p:nvSpPr>
        <p:spPr>
          <a:xfrm>
            <a:off x="3526089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スカルプマスク</a:t>
            </a:r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B2076CDF-752E-A578-4354-4802F362D584}"/>
              </a:ext>
            </a:extLst>
          </p:cNvPr>
          <p:cNvSpPr/>
          <p:nvPr/>
        </p:nvSpPr>
        <p:spPr>
          <a:xfrm>
            <a:off x="2328755" y="65932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4A385F94-AAAF-3AD9-E01A-BB8AC45E2E24}"/>
              </a:ext>
            </a:extLst>
          </p:cNvPr>
          <p:cNvSpPr/>
          <p:nvPr/>
        </p:nvSpPr>
        <p:spPr>
          <a:xfrm>
            <a:off x="2504737" y="65932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D9FCCC87-C615-CBE2-0306-3B57B144E445}"/>
              </a:ext>
            </a:extLst>
          </p:cNvPr>
          <p:cNvSpPr/>
          <p:nvPr/>
        </p:nvSpPr>
        <p:spPr>
          <a:xfrm>
            <a:off x="3540981" y="65932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3B8DBB5A-C4AA-D240-0EEE-54B3789D096E}"/>
              </a:ext>
            </a:extLst>
          </p:cNvPr>
          <p:cNvSpPr/>
          <p:nvPr/>
        </p:nvSpPr>
        <p:spPr>
          <a:xfrm>
            <a:off x="3788509" y="65932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0C2B5295-5286-060F-0FBB-19A26243BCC7}"/>
              </a:ext>
            </a:extLst>
          </p:cNvPr>
          <p:cNvSpPr/>
          <p:nvPr/>
        </p:nvSpPr>
        <p:spPr>
          <a:xfrm>
            <a:off x="4238749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9ABB2520-B1DD-2D12-1D6A-578E3F5BBD11}"/>
              </a:ext>
            </a:extLst>
          </p:cNvPr>
          <p:cNvSpPr/>
          <p:nvPr/>
        </p:nvSpPr>
        <p:spPr>
          <a:xfrm>
            <a:off x="4427431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2" name="正方形/長方形 311">
            <a:extLst>
              <a:ext uri="{FF2B5EF4-FFF2-40B4-BE49-F238E27FC236}">
                <a16:creationId xmlns:a16="http://schemas.microsoft.com/office/drawing/2014/main" id="{197A9F1D-7438-2987-0E58-81FC465A1A28}"/>
              </a:ext>
            </a:extLst>
          </p:cNvPr>
          <p:cNvSpPr/>
          <p:nvPr/>
        </p:nvSpPr>
        <p:spPr>
          <a:xfrm>
            <a:off x="5507160" y="65667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03B4C014-24C1-98C2-394B-F3940FB088E1}"/>
              </a:ext>
            </a:extLst>
          </p:cNvPr>
          <p:cNvSpPr/>
          <p:nvPr/>
        </p:nvSpPr>
        <p:spPr>
          <a:xfrm>
            <a:off x="4245013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シャンプー</a:t>
            </a: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CEE5D684-8DE8-117E-0210-9A340E3E6C7A}"/>
              </a:ext>
            </a:extLst>
          </p:cNvPr>
          <p:cNvSpPr/>
          <p:nvPr/>
        </p:nvSpPr>
        <p:spPr>
          <a:xfrm>
            <a:off x="5439831" y="627932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フォーミング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マスク</a:t>
            </a:r>
          </a:p>
        </p:txBody>
      </p:sp>
      <p:sp>
        <p:nvSpPr>
          <p:cNvPr id="315" name="正方形/長方形 314">
            <a:extLst>
              <a:ext uri="{FF2B5EF4-FFF2-40B4-BE49-F238E27FC236}">
                <a16:creationId xmlns:a16="http://schemas.microsoft.com/office/drawing/2014/main" id="{DDACD7D9-45A8-1231-03B6-3F2B333F73F0}"/>
              </a:ext>
            </a:extLst>
          </p:cNvPr>
          <p:cNvSpPr/>
          <p:nvPr/>
        </p:nvSpPr>
        <p:spPr>
          <a:xfrm>
            <a:off x="5952497" y="627932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クリアシャンプー</a:t>
            </a:r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C0E5EE44-A6A8-2C55-306A-22CC0C0A13EB}"/>
              </a:ext>
            </a:extLst>
          </p:cNvPr>
          <p:cNvSpPr/>
          <p:nvPr/>
        </p:nvSpPr>
        <p:spPr>
          <a:xfrm>
            <a:off x="5972509" y="666256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066717D3-5F9D-A115-3CB6-3A156774CB21}"/>
              </a:ext>
            </a:extLst>
          </p:cNvPr>
          <p:cNvSpPr/>
          <p:nvPr/>
        </p:nvSpPr>
        <p:spPr>
          <a:xfrm>
            <a:off x="6168327" y="666256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02D697ED-D0EF-0F5D-33E3-A4CE938D7451}"/>
              </a:ext>
            </a:extLst>
          </p:cNvPr>
          <p:cNvSpPr/>
          <p:nvPr/>
        </p:nvSpPr>
        <p:spPr>
          <a:xfrm>
            <a:off x="7193998" y="647335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36BC0BE6-9074-301E-A9D0-B7C4049648C0}"/>
              </a:ext>
            </a:extLst>
          </p:cNvPr>
          <p:cNvSpPr/>
          <p:nvPr/>
        </p:nvSpPr>
        <p:spPr>
          <a:xfrm>
            <a:off x="7390408" y="647335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519668B6-F1B8-A7D1-6A1C-3754543E436C}"/>
              </a:ext>
            </a:extLst>
          </p:cNvPr>
          <p:cNvSpPr/>
          <p:nvPr/>
        </p:nvSpPr>
        <p:spPr>
          <a:xfrm>
            <a:off x="7826784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338A1316-5000-B1B9-2788-AAFA366EBF84}"/>
              </a:ext>
            </a:extLst>
          </p:cNvPr>
          <p:cNvSpPr/>
          <p:nvPr/>
        </p:nvSpPr>
        <p:spPr>
          <a:xfrm>
            <a:off x="8013107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61DA0B46-AF29-CD1D-60F0-57177451D823}"/>
              </a:ext>
            </a:extLst>
          </p:cNvPr>
          <p:cNvSpPr/>
          <p:nvPr/>
        </p:nvSpPr>
        <p:spPr>
          <a:xfrm>
            <a:off x="9752566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98B75393-55DC-6A68-9B6D-126744641D27}"/>
              </a:ext>
            </a:extLst>
          </p:cNvPr>
          <p:cNvSpPr/>
          <p:nvPr/>
        </p:nvSpPr>
        <p:spPr>
          <a:xfrm>
            <a:off x="9948976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7C7DC622-2BF3-A468-7350-C206BBA85CFD}"/>
              </a:ext>
            </a:extLst>
          </p:cNvPr>
          <p:cNvSpPr/>
          <p:nvPr/>
        </p:nvSpPr>
        <p:spPr>
          <a:xfrm>
            <a:off x="8671875" y="6489782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</a:p>
        </p:txBody>
      </p:sp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5A1AFEAF-8A09-0C2D-C035-724BBA2A2991}"/>
              </a:ext>
            </a:extLst>
          </p:cNvPr>
          <p:cNvSpPr/>
          <p:nvPr/>
        </p:nvSpPr>
        <p:spPr>
          <a:xfrm>
            <a:off x="8754987" y="6489782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FB6DDE24-8D89-F3FF-C765-009C7C01A566}"/>
              </a:ext>
            </a:extLst>
          </p:cNvPr>
          <p:cNvSpPr/>
          <p:nvPr/>
        </p:nvSpPr>
        <p:spPr>
          <a:xfrm>
            <a:off x="7816914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シャンプー</a:t>
            </a: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581E81C7-7BD7-5A87-8049-A4F6139DD1AE}"/>
              </a:ext>
            </a:extLst>
          </p:cNvPr>
          <p:cNvSpPr/>
          <p:nvPr/>
        </p:nvSpPr>
        <p:spPr>
          <a:xfrm>
            <a:off x="8667877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クリアフォーム</a:t>
            </a:r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9B4C8743-9814-37CF-8837-D93A4709CD62}"/>
              </a:ext>
            </a:extLst>
          </p:cNvPr>
          <p:cNvSpPr/>
          <p:nvPr/>
        </p:nvSpPr>
        <p:spPr>
          <a:xfrm>
            <a:off x="9737103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リラクシング </a:t>
            </a:r>
            <a:r>
              <a:rPr lang="ja-JP" altLang="en-US" sz="450" b="1" spc="-150">
                <a:solidFill>
                  <a:srgbClr val="0298B4"/>
                </a:solidFill>
              </a:rPr>
              <a:t>　</a:t>
            </a:r>
            <a:r>
              <a:rPr lang="ja-JP" altLang="en-US" sz="600" b="1" spc="-150">
                <a:solidFill>
                  <a:srgbClr val="0298B4"/>
                </a:solidFill>
              </a:rPr>
              <a:t>マスク</a:t>
            </a:r>
          </a:p>
        </p:txBody>
      </p:sp>
      <p:pic>
        <p:nvPicPr>
          <p:cNvPr id="329" name="図 328">
            <a:extLst>
              <a:ext uri="{FF2B5EF4-FFF2-40B4-BE49-F238E27FC236}">
                <a16:creationId xmlns:a16="http://schemas.microsoft.com/office/drawing/2014/main" id="{D1762759-123D-27C5-503F-ED2E82B4375C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9527903" y="6922229"/>
            <a:ext cx="190500" cy="63500"/>
          </a:xfrm>
          <a:prstGeom prst="rect">
            <a:avLst/>
          </a:prstGeom>
        </p:spPr>
      </p:pic>
      <p:cxnSp>
        <p:nvCxnSpPr>
          <p:cNvPr id="330" name="直線コネクタ 329">
            <a:extLst>
              <a:ext uri="{FF2B5EF4-FFF2-40B4-BE49-F238E27FC236}">
                <a16:creationId xmlns:a16="http://schemas.microsoft.com/office/drawing/2014/main" id="{4734120A-DD6E-8A26-2E6D-7E8F59943E22}"/>
              </a:ext>
            </a:extLst>
          </p:cNvPr>
          <p:cNvCxnSpPr/>
          <p:nvPr/>
        </p:nvCxnSpPr>
        <p:spPr>
          <a:xfrm>
            <a:off x="7859790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DB0844B1-C60B-3216-465B-341D9F25C0D7}"/>
              </a:ext>
            </a:extLst>
          </p:cNvPr>
          <p:cNvSpPr/>
          <p:nvPr/>
        </p:nvSpPr>
        <p:spPr>
          <a:xfrm>
            <a:off x="7182358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モイスチュアマスク</a:t>
            </a:r>
          </a:p>
        </p:txBody>
      </p:sp>
      <p:cxnSp>
        <p:nvCxnSpPr>
          <p:cNvPr id="332" name="直線コネクタ 331">
            <a:extLst>
              <a:ext uri="{FF2B5EF4-FFF2-40B4-BE49-F238E27FC236}">
                <a16:creationId xmlns:a16="http://schemas.microsoft.com/office/drawing/2014/main" id="{31078CBC-CD61-4E12-16C9-0DE2C98099C9}"/>
              </a:ext>
            </a:extLst>
          </p:cNvPr>
          <p:cNvCxnSpPr/>
          <p:nvPr/>
        </p:nvCxnSpPr>
        <p:spPr>
          <a:xfrm>
            <a:off x="5991671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2C47F044-0FE9-73BE-2DE4-27FAD3116915}"/>
              </a:ext>
            </a:extLst>
          </p:cNvPr>
          <p:cNvSpPr txBox="1"/>
          <p:nvPr/>
        </p:nvSpPr>
        <p:spPr>
          <a:xfrm>
            <a:off x="857893" y="586291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34" name="図 333">
            <a:extLst>
              <a:ext uri="{FF2B5EF4-FFF2-40B4-BE49-F238E27FC236}">
                <a16:creationId xmlns:a16="http://schemas.microsoft.com/office/drawing/2014/main" id="{196FE81A-A6B5-59FE-E43B-8F71DB271244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4947094" y="6922229"/>
            <a:ext cx="139700" cy="63500"/>
          </a:xfrm>
          <a:prstGeom prst="rect">
            <a:avLst/>
          </a:prstGeom>
        </p:spPr>
      </p:pic>
      <p:pic>
        <p:nvPicPr>
          <p:cNvPr id="335" name="図 334">
            <a:extLst>
              <a:ext uri="{FF2B5EF4-FFF2-40B4-BE49-F238E27FC236}">
                <a16:creationId xmlns:a16="http://schemas.microsoft.com/office/drawing/2014/main" id="{C875DB03-E2F0-F048-E9D5-D1C0E1DBF82C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8517362" y="6922229"/>
            <a:ext cx="139700" cy="63500"/>
          </a:xfrm>
          <a:prstGeom prst="rect">
            <a:avLst/>
          </a:prstGeom>
        </p:spPr>
      </p:pic>
      <p:cxnSp>
        <p:nvCxnSpPr>
          <p:cNvPr id="336" name="直線コネクタ 335">
            <a:extLst>
              <a:ext uri="{FF2B5EF4-FFF2-40B4-BE49-F238E27FC236}">
                <a16:creationId xmlns:a16="http://schemas.microsoft.com/office/drawing/2014/main" id="{0FDBDDE2-92BB-99E8-B1C6-764A1E81D7FA}"/>
              </a:ext>
            </a:extLst>
          </p:cNvPr>
          <p:cNvCxnSpPr/>
          <p:nvPr/>
        </p:nvCxnSpPr>
        <p:spPr>
          <a:xfrm>
            <a:off x="2351323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正方形/長方形 336">
            <a:extLst>
              <a:ext uri="{FF2B5EF4-FFF2-40B4-BE49-F238E27FC236}">
                <a16:creationId xmlns:a16="http://schemas.microsoft.com/office/drawing/2014/main" id="{BC076C0B-4D1B-BAD6-C4ED-410F2C46D4DB}"/>
              </a:ext>
            </a:extLst>
          </p:cNvPr>
          <p:cNvSpPr/>
          <p:nvPr/>
        </p:nvSpPr>
        <p:spPr>
          <a:xfrm>
            <a:off x="188594" y="7129406"/>
            <a:ext cx="598701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年齢に応じたお手入れのこと。 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大気中に浮遊するちり・ほこり・花粉などが髪に付着すること。 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※3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ツヤやハリコシの低下、トップのボリュームの低下、まとまりの悪さやダメージのこと。</a:t>
            </a:r>
            <a:endParaRPr lang="ja-JP" altLang="en-US" sz="5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8" name="正方形/長方形 337">
            <a:extLst>
              <a:ext uri="{FF2B5EF4-FFF2-40B4-BE49-F238E27FC236}">
                <a16:creationId xmlns:a16="http://schemas.microsoft.com/office/drawing/2014/main" id="{63A770B1-50F3-F46A-F1D9-0BDA06556F2E}"/>
              </a:ext>
            </a:extLst>
          </p:cNvPr>
          <p:cNvSpPr/>
          <p:nvPr/>
        </p:nvSpPr>
        <p:spPr>
          <a:xfrm>
            <a:off x="253320" y="7235666"/>
            <a:ext cx="747139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 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ＧＲ　シャンプー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※5 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</a:t>
            </a:r>
            <a:r>
              <a:rPr lang="ja-JP" altLang="en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ＧＲ　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スカルプマスク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※6 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ＭＣ　モイスチュアクリアシャンプーｖ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※7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エイジングスパとは、年齢に応じたお手入れのこと。</a:t>
            </a:r>
          </a:p>
        </p:txBody>
      </p:sp>
      <p:sp>
        <p:nvSpPr>
          <p:cNvPr id="341" name="正方形/長方形 340">
            <a:extLst>
              <a:ext uri="{FF2B5EF4-FFF2-40B4-BE49-F238E27FC236}">
                <a16:creationId xmlns:a16="http://schemas.microsoft.com/office/drawing/2014/main" id="{B1F98E44-BF7A-46A9-6364-5C51A1DD4335}"/>
              </a:ext>
            </a:extLst>
          </p:cNvPr>
          <p:cNvSpPr/>
          <p:nvPr/>
        </p:nvSpPr>
        <p:spPr>
          <a:xfrm>
            <a:off x="5427800" y="65667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342" name="直線コネクタ 341">
            <a:extLst>
              <a:ext uri="{FF2B5EF4-FFF2-40B4-BE49-F238E27FC236}">
                <a16:creationId xmlns:a16="http://schemas.microsoft.com/office/drawing/2014/main" id="{BE7F3E6E-E887-6CDB-A1CC-64C6E24D0C15}"/>
              </a:ext>
            </a:extLst>
          </p:cNvPr>
          <p:cNvCxnSpPr/>
          <p:nvPr/>
        </p:nvCxnSpPr>
        <p:spPr>
          <a:xfrm>
            <a:off x="4267684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3" name="図 342">
            <a:extLst>
              <a:ext uri="{FF2B5EF4-FFF2-40B4-BE49-F238E27FC236}">
                <a16:creationId xmlns:a16="http://schemas.microsoft.com/office/drawing/2014/main" id="{1065587D-C550-58C4-D2F6-EFD47144FA35}"/>
              </a:ext>
            </a:extLst>
          </p:cNvPr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247" y="6506642"/>
            <a:ext cx="393700" cy="88900"/>
          </a:xfrm>
          <a:prstGeom prst="rect">
            <a:avLst/>
          </a:prstGeom>
        </p:spPr>
      </p:pic>
      <p:sp>
        <p:nvSpPr>
          <p:cNvPr id="344" name="テキスト ボックス 343">
            <a:extLst>
              <a:ext uri="{FF2B5EF4-FFF2-40B4-BE49-F238E27FC236}">
                <a16:creationId xmlns:a16="http://schemas.microsoft.com/office/drawing/2014/main" id="{E45C6032-AAF6-477D-37A2-C4FC060A6310}"/>
              </a:ext>
            </a:extLst>
          </p:cNvPr>
          <p:cNvSpPr txBox="1"/>
          <p:nvPr/>
        </p:nvSpPr>
        <p:spPr>
          <a:xfrm>
            <a:off x="2638539" y="6377546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5" name="テキスト ボックス 344">
            <a:extLst>
              <a:ext uri="{FF2B5EF4-FFF2-40B4-BE49-F238E27FC236}">
                <a16:creationId xmlns:a16="http://schemas.microsoft.com/office/drawing/2014/main" id="{65C0BB15-7065-CA8F-EE5D-C389C13A0A8A}"/>
              </a:ext>
            </a:extLst>
          </p:cNvPr>
          <p:cNvSpPr txBox="1"/>
          <p:nvPr/>
        </p:nvSpPr>
        <p:spPr>
          <a:xfrm>
            <a:off x="3954628" y="6377546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6" name="テキスト ボックス 345">
            <a:extLst>
              <a:ext uri="{FF2B5EF4-FFF2-40B4-BE49-F238E27FC236}">
                <a16:creationId xmlns:a16="http://schemas.microsoft.com/office/drawing/2014/main" id="{353E04FA-2361-4BA7-6270-DE23AA30D8BE}"/>
              </a:ext>
            </a:extLst>
          </p:cNvPr>
          <p:cNvSpPr txBox="1"/>
          <p:nvPr/>
        </p:nvSpPr>
        <p:spPr>
          <a:xfrm>
            <a:off x="6445493" y="6474290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※6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47" name="図 346">
            <a:extLst>
              <a:ext uri="{FF2B5EF4-FFF2-40B4-BE49-F238E27FC236}">
                <a16:creationId xmlns:a16="http://schemas.microsoft.com/office/drawing/2014/main" id="{F898402B-192C-1D2D-5DEF-EF4B78223357}"/>
              </a:ext>
            </a:extLst>
          </p:cNvPr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228" y="6506642"/>
            <a:ext cx="393700" cy="88900"/>
          </a:xfrm>
          <a:prstGeom prst="rect">
            <a:avLst/>
          </a:prstGeom>
        </p:spPr>
      </p:pic>
      <p:pic>
        <p:nvPicPr>
          <p:cNvPr id="348" name="図 347">
            <a:extLst>
              <a:ext uri="{FF2B5EF4-FFF2-40B4-BE49-F238E27FC236}">
                <a16:creationId xmlns:a16="http://schemas.microsoft.com/office/drawing/2014/main" id="{7CCC54AD-7F09-037A-4F24-692ECDB6A894}"/>
              </a:ext>
            </a:extLst>
          </p:cNvPr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447" y="6607384"/>
            <a:ext cx="393700" cy="88900"/>
          </a:xfrm>
          <a:prstGeom prst="rect">
            <a:avLst/>
          </a:prstGeom>
        </p:spPr>
      </p:pic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68ABAFE5-5B9D-F0F2-7C31-0C78D3BFF6E1}"/>
              </a:ext>
            </a:extLst>
          </p:cNvPr>
          <p:cNvSpPr txBox="1"/>
          <p:nvPr/>
        </p:nvSpPr>
        <p:spPr>
          <a:xfrm>
            <a:off x="8490255" y="5575476"/>
            <a:ext cx="30744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※7</a:t>
            </a:r>
            <a:endParaRPr lang="ja-JP" altLang="en-US" sz="45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55" name="図 354" descr="アイコン&#10;&#10;自動的に生成された説明">
            <a:extLst>
              <a:ext uri="{FF2B5EF4-FFF2-40B4-BE49-F238E27FC236}">
                <a16:creationId xmlns:a16="http://schemas.microsoft.com/office/drawing/2014/main" id="{98784F23-1C23-05D6-620F-036C2562AD36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2587799" y="978574"/>
            <a:ext cx="139700" cy="1752600"/>
          </a:xfrm>
          <a:prstGeom prst="rect">
            <a:avLst/>
          </a:prstGeom>
        </p:spPr>
      </p:pic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1CD1D72-5D65-FCD4-9F42-C1E65E88FCC2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8605246" y="1003154"/>
            <a:ext cx="13208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図 433" descr="雪, 窓, 食品, 覆い が含まれている画像&#10;&#10;自動的に生成された説明">
            <a:extLst>
              <a:ext uri="{FF2B5EF4-FFF2-40B4-BE49-F238E27FC236}">
                <a16:creationId xmlns:a16="http://schemas.microsoft.com/office/drawing/2014/main" id="{7554F703-72DB-DCDF-4549-C08089209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8" r="2840"/>
          <a:stretch/>
        </p:blipFill>
        <p:spPr>
          <a:xfrm>
            <a:off x="0" y="1413"/>
            <a:ext cx="10690476" cy="7558262"/>
          </a:xfrm>
          <a:prstGeom prst="rect">
            <a:avLst/>
          </a:prstGeom>
        </p:spPr>
      </p:pic>
      <p:pic>
        <p:nvPicPr>
          <p:cNvPr id="435" name="図 434" descr="図形, 正方形&#10;&#10;自動的に生成された説明">
            <a:extLst>
              <a:ext uri="{FF2B5EF4-FFF2-40B4-BE49-F238E27FC236}">
                <a16:creationId xmlns:a16="http://schemas.microsoft.com/office/drawing/2014/main" id="{DECEFEB2-5D5B-6630-738E-3E16F7569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6" t="3396" r="1289" b="2975"/>
          <a:stretch/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5A16CA14-ECB1-D76B-9558-7A53A82D3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12" y="561006"/>
            <a:ext cx="1028700" cy="241300"/>
          </a:xfrm>
          <a:prstGeom prst="rect">
            <a:avLst/>
          </a:prstGeom>
        </p:spPr>
      </p:pic>
      <p:pic>
        <p:nvPicPr>
          <p:cNvPr id="17" name="図 1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6355F03B-0843-DBDA-E13E-99C9348B9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610" y="202773"/>
            <a:ext cx="2311400" cy="3302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581F949-3EB0-CB01-1F54-0C07BACB4C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419" y="204822"/>
            <a:ext cx="5588000" cy="3302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D9DE877-43CF-97FC-C084-96C52FC4F2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656" y="2461583"/>
            <a:ext cx="10350500" cy="3302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40E402D-B94D-B2FB-4855-1383105E7C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656" y="4975571"/>
            <a:ext cx="8686800" cy="48260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3852BAB-5255-AB6F-5157-7F2B0A15790A}"/>
              </a:ext>
            </a:extLst>
          </p:cNvPr>
          <p:cNvSpPr/>
          <p:nvPr/>
        </p:nvSpPr>
        <p:spPr>
          <a:xfrm>
            <a:off x="43394" y="7218958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＊花の写真と香りは全てイメージです。＊価格は全て税込です。</a:t>
            </a:r>
            <a:endParaRPr lang="ja-JP" altLang="en-US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7B4276F0-82BE-FAC4-EDD7-D33EE8E191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1728" y="7299234"/>
            <a:ext cx="2159000" cy="1143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2294CDB-688B-45B4-775A-9EFB4575CB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7689" y="777113"/>
            <a:ext cx="533400" cy="114300"/>
          </a:xfrm>
          <a:prstGeom prst="rect">
            <a:avLst/>
          </a:prstGeom>
        </p:spPr>
      </p:pic>
      <p:pic>
        <p:nvPicPr>
          <p:cNvPr id="42" name="図 4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CA7B04B-AA50-27AC-50F8-E4D109172B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4769" y="597677"/>
            <a:ext cx="850900" cy="127000"/>
          </a:xfrm>
          <a:prstGeom prst="rect">
            <a:avLst/>
          </a:prstGeom>
        </p:spPr>
      </p:pic>
      <p:pic>
        <p:nvPicPr>
          <p:cNvPr id="44" name="図 43" descr="洗面道具, 座る, フロント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58F19257-0D3D-492F-089C-11C23F43A3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4634" y="1292545"/>
            <a:ext cx="330200" cy="673100"/>
          </a:xfrm>
          <a:prstGeom prst="rect">
            <a:avLst/>
          </a:prstGeom>
        </p:spPr>
      </p:pic>
      <p:pic>
        <p:nvPicPr>
          <p:cNvPr id="46" name="図 4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5C791FD6-C5A7-AA60-99D3-BBDE80A2D3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4457" y="2087124"/>
            <a:ext cx="330200" cy="330200"/>
          </a:xfrm>
          <a:prstGeom prst="rect">
            <a:avLst/>
          </a:prstGeom>
        </p:spPr>
      </p:pic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3EC66D02-D825-D942-96A7-EC4313BF82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70629" y="597677"/>
            <a:ext cx="711200" cy="1524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EF4FD2B-0BA8-5456-02CD-96EA6EF1F7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0850" y="777113"/>
            <a:ext cx="457200" cy="114300"/>
          </a:xfrm>
          <a:prstGeom prst="rect">
            <a:avLst/>
          </a:prstGeom>
        </p:spPr>
      </p:pic>
      <p:pic>
        <p:nvPicPr>
          <p:cNvPr id="54" name="図 53" descr="洗面道具, 座る, 暗い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A9F1519-13F3-E615-8AA7-D0BF9E7525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46629" y="1292545"/>
            <a:ext cx="330200" cy="673100"/>
          </a:xfrm>
          <a:prstGeom prst="rect">
            <a:avLst/>
          </a:prstGeom>
        </p:spPr>
      </p:pic>
      <p:pic>
        <p:nvPicPr>
          <p:cNvPr id="56" name="図 5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C3E39C9F-D0D4-6349-16AC-EC6A47CC8D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0333" y="2087124"/>
            <a:ext cx="342900" cy="3302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782094A0-4759-6D58-1343-E8EBE9AC763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78168" y="5527737"/>
            <a:ext cx="647700" cy="114300"/>
          </a:xfrm>
          <a:prstGeom prst="rect">
            <a:avLst/>
          </a:prstGeom>
        </p:spPr>
      </p:pic>
      <p:pic>
        <p:nvPicPr>
          <p:cNvPr id="62" name="図 61" descr="アイコン&#10;&#10;自動的に生成された説明">
            <a:extLst>
              <a:ext uri="{FF2B5EF4-FFF2-40B4-BE49-F238E27FC236}">
                <a16:creationId xmlns:a16="http://schemas.microsoft.com/office/drawing/2014/main" id="{276AF719-801B-CE5D-1A95-02537EDC0F7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09251" y="5374950"/>
            <a:ext cx="1016000" cy="127000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8C1B5D4-08BD-DDA5-8D9B-C50FE1B1FFF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79260" y="6189703"/>
            <a:ext cx="292100" cy="609600"/>
          </a:xfrm>
          <a:prstGeom prst="rect">
            <a:avLst/>
          </a:prstGeom>
        </p:spPr>
      </p:pic>
      <p:pic>
        <p:nvPicPr>
          <p:cNvPr id="68" name="図 6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8544B957-0492-7452-5578-86EDCDC1B6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58783" y="597677"/>
            <a:ext cx="1041400" cy="127000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927EC852-0500-1811-C343-6A0B7AA6EAD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58783" y="777113"/>
            <a:ext cx="508000" cy="114300"/>
          </a:xfrm>
          <a:prstGeom prst="rect">
            <a:avLst/>
          </a:prstGeom>
        </p:spPr>
      </p:pic>
      <p:pic>
        <p:nvPicPr>
          <p:cNvPr id="72" name="図 7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9DAEA2E-E550-6677-BA39-0346C690F19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07024" y="1745158"/>
            <a:ext cx="330200" cy="266700"/>
          </a:xfrm>
          <a:prstGeom prst="rect">
            <a:avLst/>
          </a:prstGeom>
        </p:spPr>
      </p:pic>
      <p:pic>
        <p:nvPicPr>
          <p:cNvPr id="74" name="図 73" descr="暗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35C8AB5-BD23-C395-2DD6-FC8D0E16989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14716" y="1292545"/>
            <a:ext cx="330200" cy="673100"/>
          </a:xfrm>
          <a:prstGeom prst="rect">
            <a:avLst/>
          </a:prstGeom>
        </p:spPr>
      </p:pic>
      <p:pic>
        <p:nvPicPr>
          <p:cNvPr id="76" name="図 7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14ABD5EA-AEEB-AE83-304D-2F0111C2C51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69820" y="2087124"/>
            <a:ext cx="330200" cy="330200"/>
          </a:xfrm>
          <a:prstGeom prst="rect">
            <a:avLst/>
          </a:prstGeom>
        </p:spPr>
      </p:pic>
      <p:pic>
        <p:nvPicPr>
          <p:cNvPr id="80" name="図 79" descr="ロゴ&#10;&#10;自動的に生成された説明">
            <a:extLst>
              <a:ext uri="{FF2B5EF4-FFF2-40B4-BE49-F238E27FC236}">
                <a16:creationId xmlns:a16="http://schemas.microsoft.com/office/drawing/2014/main" id="{17552AD1-0FC5-8F5E-7303-2298069C234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97183" y="597677"/>
            <a:ext cx="1092200" cy="12700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504CF67C-914B-23FC-3C1B-73845349F66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97183" y="777113"/>
            <a:ext cx="546100" cy="114300"/>
          </a:xfrm>
          <a:prstGeom prst="rect">
            <a:avLst/>
          </a:prstGeom>
        </p:spPr>
      </p:pic>
      <p:pic>
        <p:nvPicPr>
          <p:cNvPr id="84" name="図 83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58A754B-C1B8-3E36-E248-A998987C193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70481" y="1292545"/>
            <a:ext cx="330200" cy="673100"/>
          </a:xfrm>
          <a:prstGeom prst="rect">
            <a:avLst/>
          </a:prstGeom>
        </p:spPr>
      </p:pic>
      <p:pic>
        <p:nvPicPr>
          <p:cNvPr id="86" name="図 8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997CB61-0107-57DC-C00F-EADD0CED69B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25310" y="2087124"/>
            <a:ext cx="342900" cy="330200"/>
          </a:xfrm>
          <a:prstGeom prst="rect">
            <a:avLst/>
          </a:prstGeom>
        </p:spPr>
      </p:pic>
      <p:pic>
        <p:nvPicPr>
          <p:cNvPr id="90" name="図 89" descr="モニター画面に映る文字&#10;&#10;低い精度で自動的に生成された説明">
            <a:extLst>
              <a:ext uri="{FF2B5EF4-FFF2-40B4-BE49-F238E27FC236}">
                <a16:creationId xmlns:a16="http://schemas.microsoft.com/office/drawing/2014/main" id="{906CBCAC-A581-5F57-E279-24E9F40851F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232874" y="2842389"/>
            <a:ext cx="762000" cy="13970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BBED8368-45A6-E4DD-EE76-E5760EC7E79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231154" y="3005065"/>
            <a:ext cx="368300" cy="114300"/>
          </a:xfrm>
          <a:prstGeom prst="rect">
            <a:avLst/>
          </a:prstGeom>
        </p:spPr>
      </p:pic>
      <p:pic>
        <p:nvPicPr>
          <p:cNvPr id="94" name="図 93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B236DCA6-9D99-B304-F684-D8384A0017D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554378" y="3855655"/>
            <a:ext cx="330200" cy="673100"/>
          </a:xfrm>
          <a:prstGeom prst="rect">
            <a:avLst/>
          </a:prstGeom>
        </p:spPr>
      </p:pic>
      <p:pic>
        <p:nvPicPr>
          <p:cNvPr id="96" name="図 9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393C97D-0E6E-08A2-23C0-E8B9085640E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54102" y="4595738"/>
            <a:ext cx="330200" cy="330200"/>
          </a:xfrm>
          <a:prstGeom prst="rect">
            <a:avLst/>
          </a:prstGeom>
        </p:spPr>
      </p:pic>
      <p:pic>
        <p:nvPicPr>
          <p:cNvPr id="98" name="図 97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FBBCA6FF-FFE4-8524-87FE-6EF6E495FCC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103323" y="3085688"/>
            <a:ext cx="330200" cy="266700"/>
          </a:xfrm>
          <a:prstGeom prst="rect">
            <a:avLst/>
          </a:prstGeom>
        </p:spPr>
      </p:pic>
      <p:pic>
        <p:nvPicPr>
          <p:cNvPr id="100" name="図 99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E2E4CD80-79B5-38BB-BB00-2777B581D78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560290" y="2722668"/>
            <a:ext cx="330200" cy="673100"/>
          </a:xfrm>
          <a:prstGeom prst="rect">
            <a:avLst/>
          </a:prstGeom>
        </p:spPr>
      </p:pic>
      <p:pic>
        <p:nvPicPr>
          <p:cNvPr id="102" name="図 10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0140913-22CA-6B27-D39D-7195D73D38F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52708" y="3475201"/>
            <a:ext cx="330200" cy="3429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8EF8D6C1-A43D-4567-3833-E256E3C4AF5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40952" y="2842389"/>
            <a:ext cx="1092200" cy="114300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F7301AC5-6C17-8239-1663-47011809319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40952" y="3005065"/>
            <a:ext cx="495300" cy="114300"/>
          </a:xfrm>
          <a:prstGeom prst="rect">
            <a:avLst/>
          </a:prstGeom>
        </p:spPr>
      </p:pic>
      <p:pic>
        <p:nvPicPr>
          <p:cNvPr id="110" name="図 109" descr="洗面道具, 座る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E57835B-9137-D057-AEA0-3FAF39A8D85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10881" y="3744302"/>
            <a:ext cx="330200" cy="673100"/>
          </a:xfrm>
          <a:prstGeom prst="rect">
            <a:avLst/>
          </a:prstGeom>
        </p:spPr>
      </p:pic>
      <p:pic>
        <p:nvPicPr>
          <p:cNvPr id="112" name="図 111" descr="洗面道具, 座る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9EF5854-9562-DEEF-DC7A-A0B5EB40FD6F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63917" y="4023865"/>
            <a:ext cx="215900" cy="622300"/>
          </a:xfrm>
          <a:prstGeom prst="rect">
            <a:avLst/>
          </a:prstGeom>
        </p:spPr>
      </p:pic>
      <p:pic>
        <p:nvPicPr>
          <p:cNvPr id="114" name="図 11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3320EE4-AB38-17E0-B53E-B7BEB50852C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1135" y="4595738"/>
            <a:ext cx="330200" cy="330200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3C595799-45D1-BD75-784D-314C1FA8A4E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757622" y="2842389"/>
            <a:ext cx="825500" cy="11430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DC186E7E-DDC8-F32C-877B-455B8666F6F6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754578" y="3005065"/>
            <a:ext cx="368300" cy="114300"/>
          </a:xfrm>
          <a:prstGeom prst="rect">
            <a:avLst/>
          </a:prstGeom>
        </p:spPr>
      </p:pic>
      <p:pic>
        <p:nvPicPr>
          <p:cNvPr id="120" name="図 119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4321A2E-CA73-6AC7-D774-54AFBAF97E3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856360" y="4570338"/>
            <a:ext cx="355600" cy="355600"/>
          </a:xfrm>
          <a:prstGeom prst="rect">
            <a:avLst/>
          </a:prstGeom>
        </p:spPr>
      </p:pic>
      <p:pic>
        <p:nvPicPr>
          <p:cNvPr id="122" name="図 121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450C7E5A-E32F-9207-2E0D-401FEF56D511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550447" y="3744302"/>
            <a:ext cx="330200" cy="673100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4EB3E0D8-4AD3-BDAF-B4FF-B513362A01F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201843" y="2842389"/>
            <a:ext cx="1016000" cy="114300"/>
          </a:xfrm>
          <a:prstGeom prst="rect">
            <a:avLst/>
          </a:prstGeom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DFC8C20E-8385-DAFA-3A6E-B012ADDE575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174204" y="3005065"/>
            <a:ext cx="508000" cy="114300"/>
          </a:xfrm>
          <a:prstGeom prst="rect">
            <a:avLst/>
          </a:prstGeom>
        </p:spPr>
      </p:pic>
      <p:pic>
        <p:nvPicPr>
          <p:cNvPr id="132" name="図 131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CC90B17-8D94-F5CB-2847-1EB54217D7DA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861681" y="3744302"/>
            <a:ext cx="330200" cy="673100"/>
          </a:xfrm>
          <a:prstGeom prst="rect">
            <a:avLst/>
          </a:prstGeom>
        </p:spPr>
      </p:pic>
      <p:pic>
        <p:nvPicPr>
          <p:cNvPr id="134" name="図 13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2AB3F5C-2268-03EB-23C5-667F8F56745A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231704" y="4595738"/>
            <a:ext cx="330200" cy="330200"/>
          </a:xfrm>
          <a:prstGeom prst="rect">
            <a:avLst/>
          </a:prstGeom>
        </p:spPr>
      </p:pic>
      <p:pic>
        <p:nvPicPr>
          <p:cNvPr id="138" name="図 13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7ED6BB5-DD48-7EEA-DEDE-C4058989377A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793496" y="4595738"/>
            <a:ext cx="330200" cy="330200"/>
          </a:xfrm>
          <a:prstGeom prst="rect">
            <a:avLst/>
          </a:prstGeom>
        </p:spPr>
      </p:pic>
      <p:pic>
        <p:nvPicPr>
          <p:cNvPr id="140" name="図 139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F4FAF07-FE53-F3A6-8238-F5E434712A6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204640" y="3994148"/>
            <a:ext cx="330200" cy="266700"/>
          </a:xfrm>
          <a:prstGeom prst="rect">
            <a:avLst/>
          </a:prstGeom>
        </p:spPr>
      </p:pic>
      <p:pic>
        <p:nvPicPr>
          <p:cNvPr id="142" name="図 141" descr="洗面道具, 座る, ローショ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194878E-7927-2B83-9DB4-D07932B40072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435083" y="3744302"/>
            <a:ext cx="330200" cy="673100"/>
          </a:xfrm>
          <a:prstGeom prst="rect">
            <a:avLst/>
          </a:prstGeom>
        </p:spPr>
      </p:pic>
      <p:pic>
        <p:nvPicPr>
          <p:cNvPr id="144" name="図 14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161333D-E4C3-8700-1F61-5ACA552CFACA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793496" y="4273433"/>
            <a:ext cx="330200" cy="330200"/>
          </a:xfrm>
          <a:prstGeom prst="rect">
            <a:avLst/>
          </a:prstGeom>
        </p:spPr>
      </p:pic>
      <p:pic>
        <p:nvPicPr>
          <p:cNvPr id="146" name="図 14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1DEE321-7A43-2FD5-16F8-C45A1CB09B6F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553273" y="6016340"/>
            <a:ext cx="241300" cy="711200"/>
          </a:xfrm>
          <a:prstGeom prst="rect">
            <a:avLst/>
          </a:prstGeom>
        </p:spPr>
      </p:pic>
      <p:pic>
        <p:nvPicPr>
          <p:cNvPr id="150" name="図 149">
            <a:extLst>
              <a:ext uri="{FF2B5EF4-FFF2-40B4-BE49-F238E27FC236}">
                <a16:creationId xmlns:a16="http://schemas.microsoft.com/office/drawing/2014/main" id="{436FF33A-2120-2815-C271-CE4A0E7C1FF9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143647" y="5374950"/>
            <a:ext cx="1054100" cy="114300"/>
          </a:xfrm>
          <a:prstGeom prst="rect">
            <a:avLst/>
          </a:prstGeom>
        </p:spPr>
      </p:pic>
      <p:pic>
        <p:nvPicPr>
          <p:cNvPr id="152" name="図 151">
            <a:extLst>
              <a:ext uri="{FF2B5EF4-FFF2-40B4-BE49-F238E27FC236}">
                <a16:creationId xmlns:a16="http://schemas.microsoft.com/office/drawing/2014/main" id="{C164AB95-9138-698F-68D6-59954A49D386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7143647" y="5527737"/>
            <a:ext cx="647700" cy="114300"/>
          </a:xfrm>
          <a:prstGeom prst="rect">
            <a:avLst/>
          </a:prstGeom>
        </p:spPr>
      </p:pic>
      <p:pic>
        <p:nvPicPr>
          <p:cNvPr id="154" name="図 153" descr="洗面道具, 座る, モニター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3A29741-921D-600C-117C-A62D5F0E1CF7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688510" y="6007769"/>
            <a:ext cx="355600" cy="711200"/>
          </a:xfrm>
          <a:prstGeom prst="rect">
            <a:avLst/>
          </a:prstGeom>
        </p:spPr>
      </p:pic>
      <p:pic>
        <p:nvPicPr>
          <p:cNvPr id="156" name="図 15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0577E14-26B3-FCDC-3E75-AE3EE6243714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397993" y="6801929"/>
            <a:ext cx="355600" cy="355600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6F6AA649-893B-15E5-5518-881EEEB08138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40952" y="5527737"/>
            <a:ext cx="520700" cy="114300"/>
          </a:xfrm>
          <a:prstGeom prst="rect">
            <a:avLst/>
          </a:prstGeom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D8A471CD-8698-C107-DB61-ADEF7F5E7FB5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40952" y="5374950"/>
            <a:ext cx="850900" cy="114300"/>
          </a:xfrm>
          <a:prstGeom prst="rect">
            <a:avLst/>
          </a:prstGeom>
        </p:spPr>
      </p:pic>
      <p:pic>
        <p:nvPicPr>
          <p:cNvPr id="164" name="図 163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D8CF03F3-E165-D8F1-0F04-4F66AB1805C4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000352" y="6007769"/>
            <a:ext cx="355600" cy="711200"/>
          </a:xfrm>
          <a:prstGeom prst="rect">
            <a:avLst/>
          </a:prstGeom>
        </p:spPr>
      </p:pic>
      <p:pic>
        <p:nvPicPr>
          <p:cNvPr id="166" name="図 16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A10360C3-9094-C75E-1F64-E6DDABA5ECA5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298810" y="6826436"/>
            <a:ext cx="355600" cy="355600"/>
          </a:xfrm>
          <a:prstGeom prst="rect">
            <a:avLst/>
          </a:prstGeom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A9A998E6-B2D4-714F-3C2E-1888401647FB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826193" y="5374950"/>
            <a:ext cx="1041400" cy="114300"/>
          </a:xfrm>
          <a:prstGeom prst="rect">
            <a:avLst/>
          </a:prstGeom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8915AC31-59F0-DFAB-3254-20085BCFC77E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818582" y="5527737"/>
            <a:ext cx="457200" cy="114300"/>
          </a:xfrm>
          <a:prstGeom prst="rect">
            <a:avLst/>
          </a:prstGeom>
        </p:spPr>
      </p:pic>
      <p:pic>
        <p:nvPicPr>
          <p:cNvPr id="174" name="図 173" descr="花瓶に刺してある&#10;&#10;低い精度で自動的に生成された説明">
            <a:extLst>
              <a:ext uri="{FF2B5EF4-FFF2-40B4-BE49-F238E27FC236}">
                <a16:creationId xmlns:a16="http://schemas.microsoft.com/office/drawing/2014/main" id="{7198444C-8D71-F644-26E9-65EEBEA6D55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2598229" y="6007769"/>
            <a:ext cx="355600" cy="711200"/>
          </a:xfrm>
          <a:prstGeom prst="rect">
            <a:avLst/>
          </a:prstGeom>
        </p:spPr>
      </p:pic>
      <p:pic>
        <p:nvPicPr>
          <p:cNvPr id="176" name="図 17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FACC34B-22C8-E836-645B-1F0E4A67AE18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947990" y="6808987"/>
            <a:ext cx="355600" cy="355600"/>
          </a:xfrm>
          <a:prstGeom prst="rect">
            <a:avLst/>
          </a:prstGeom>
        </p:spPr>
      </p:pic>
      <p:pic>
        <p:nvPicPr>
          <p:cNvPr id="178" name="図 177">
            <a:extLst>
              <a:ext uri="{FF2B5EF4-FFF2-40B4-BE49-F238E27FC236}">
                <a16:creationId xmlns:a16="http://schemas.microsoft.com/office/drawing/2014/main" id="{2759D527-4D37-B219-73CB-01756E157140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5446869" y="5374950"/>
            <a:ext cx="1016000" cy="114300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986ABCB0-C5B0-062A-967D-90FDB7CEBF65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5446869" y="5527737"/>
            <a:ext cx="622300" cy="114300"/>
          </a:xfrm>
          <a:prstGeom prst="rect">
            <a:avLst/>
          </a:prstGeom>
        </p:spPr>
      </p:pic>
      <p:pic>
        <p:nvPicPr>
          <p:cNvPr id="182" name="図 181" descr="洗面道具, 座る, ローション, 暗い が含まれている画像&#10;&#10;自動的に生成された説明">
            <a:extLst>
              <a:ext uri="{FF2B5EF4-FFF2-40B4-BE49-F238E27FC236}">
                <a16:creationId xmlns:a16="http://schemas.microsoft.com/office/drawing/2014/main" id="{F9F875B4-EB3F-9F68-14DD-2165D4474545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020641" y="6007769"/>
            <a:ext cx="355600" cy="711200"/>
          </a:xfrm>
          <a:prstGeom prst="rect">
            <a:avLst/>
          </a:prstGeom>
        </p:spPr>
      </p:pic>
      <p:pic>
        <p:nvPicPr>
          <p:cNvPr id="184" name="図 18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DFC4C29-2220-0FB5-E5A9-FDD3B7A5D6E0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212771" y="6832615"/>
            <a:ext cx="355600" cy="355600"/>
          </a:xfrm>
          <a:prstGeom prst="rect">
            <a:avLst/>
          </a:prstGeom>
        </p:spPr>
      </p:pic>
      <p:pic>
        <p:nvPicPr>
          <p:cNvPr id="190" name="図 189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11BA9488-88AB-22BA-C9B8-1D7A7DEF99D8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4821237" y="6516070"/>
            <a:ext cx="241300" cy="711200"/>
          </a:xfrm>
          <a:prstGeom prst="rect">
            <a:avLst/>
          </a:prstGeom>
        </p:spPr>
      </p:pic>
      <p:pic>
        <p:nvPicPr>
          <p:cNvPr id="192" name="図 191">
            <a:extLst>
              <a:ext uri="{FF2B5EF4-FFF2-40B4-BE49-F238E27FC236}">
                <a16:creationId xmlns:a16="http://schemas.microsoft.com/office/drawing/2014/main" id="{9B391363-7DCE-C744-28AA-DCFC1AA064E6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3606484" y="5374950"/>
            <a:ext cx="1104900" cy="114300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4384F94D-A293-DA6B-73BE-190866ADAB67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3606484" y="5527737"/>
            <a:ext cx="482600" cy="114300"/>
          </a:xfrm>
          <a:prstGeom prst="rect">
            <a:avLst/>
          </a:prstGeom>
        </p:spPr>
      </p:pic>
      <p:pic>
        <p:nvPicPr>
          <p:cNvPr id="196" name="図 195" descr="洗面道具, 座る, モニタ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0ACB8B1-EA4C-86C4-6FCC-F3DE0981B3E6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4291008" y="6007769"/>
            <a:ext cx="355600" cy="698500"/>
          </a:xfrm>
          <a:prstGeom prst="rect">
            <a:avLst/>
          </a:prstGeom>
        </p:spPr>
      </p:pic>
      <p:pic>
        <p:nvPicPr>
          <p:cNvPr id="207" name="図 206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042ABB1E-1F68-B720-4352-F6CE2067DB38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948653" y="2842389"/>
            <a:ext cx="927100" cy="139700"/>
          </a:xfrm>
          <a:prstGeom prst="rect">
            <a:avLst/>
          </a:prstGeom>
        </p:spPr>
      </p:pic>
      <p:pic>
        <p:nvPicPr>
          <p:cNvPr id="208" name="図 207">
            <a:extLst>
              <a:ext uri="{FF2B5EF4-FFF2-40B4-BE49-F238E27FC236}">
                <a16:creationId xmlns:a16="http://schemas.microsoft.com/office/drawing/2014/main" id="{3D2CBD4D-5D78-CCB4-272D-71ED028B442E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945246" y="3005065"/>
            <a:ext cx="520700" cy="114300"/>
          </a:xfrm>
          <a:prstGeom prst="rect">
            <a:avLst/>
          </a:prstGeom>
        </p:spPr>
      </p:pic>
      <p:pic>
        <p:nvPicPr>
          <p:cNvPr id="219" name="図 218" descr="ロゴ&#10;&#10;中程度の精度で自動的に生成された説明">
            <a:extLst>
              <a:ext uri="{FF2B5EF4-FFF2-40B4-BE49-F238E27FC236}">
                <a16:creationId xmlns:a16="http://schemas.microsoft.com/office/drawing/2014/main" id="{E7FAF2F0-16B1-3C87-6ABD-E6299BBB88AC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9826237" y="598979"/>
            <a:ext cx="571500" cy="495300"/>
          </a:xfrm>
          <a:prstGeom prst="rect">
            <a:avLst/>
          </a:prstGeom>
        </p:spPr>
      </p:pic>
      <p:pic>
        <p:nvPicPr>
          <p:cNvPr id="221" name="図 220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4FB6F04B-A0A3-B225-405C-19A74DAE1770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9851409" y="2838172"/>
            <a:ext cx="571500" cy="495300"/>
          </a:xfrm>
          <a:prstGeom prst="rect">
            <a:avLst/>
          </a:prstGeom>
        </p:spPr>
      </p:pic>
      <p:pic>
        <p:nvPicPr>
          <p:cNvPr id="223" name="図 22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FCA26874-A447-4DD7-59CD-1DEFE18419EB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544689" y="2838172"/>
            <a:ext cx="571500" cy="495300"/>
          </a:xfrm>
          <a:prstGeom prst="rect">
            <a:avLst/>
          </a:prstGeom>
        </p:spPr>
      </p:pic>
      <p:pic>
        <p:nvPicPr>
          <p:cNvPr id="225" name="図 22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D1EE586-00B8-9B67-FCFE-21FF418CA461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4478993" y="2838172"/>
            <a:ext cx="571500" cy="495300"/>
          </a:xfrm>
          <a:prstGeom prst="rect">
            <a:avLst/>
          </a:prstGeom>
        </p:spPr>
      </p:pic>
      <p:pic>
        <p:nvPicPr>
          <p:cNvPr id="227" name="図 22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3B34AD0-95C2-6FE5-609D-308E541ADAA4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4772835" y="5370057"/>
            <a:ext cx="571500" cy="495300"/>
          </a:xfrm>
          <a:prstGeom prst="rect">
            <a:avLst/>
          </a:prstGeom>
        </p:spPr>
      </p:pic>
      <p:pic>
        <p:nvPicPr>
          <p:cNvPr id="229" name="図 228" descr="時計, プレート, 花 が含まれている画像&#10;&#10;自動的に生成された説明">
            <a:extLst>
              <a:ext uri="{FF2B5EF4-FFF2-40B4-BE49-F238E27FC236}">
                <a16:creationId xmlns:a16="http://schemas.microsoft.com/office/drawing/2014/main" id="{E4AF00A9-B71B-CAF1-56C9-5F1D8C4034C6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6495283" y="5370057"/>
            <a:ext cx="571500" cy="495300"/>
          </a:xfrm>
          <a:prstGeom prst="rect">
            <a:avLst/>
          </a:prstGeom>
        </p:spPr>
      </p:pic>
      <p:pic>
        <p:nvPicPr>
          <p:cNvPr id="231" name="図 230" descr="グラフィカル ユーザー インターフェイス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D1CB3644-C7E8-F82F-0039-B93E5FDA0C25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7878874" y="598979"/>
            <a:ext cx="571500" cy="495300"/>
          </a:xfrm>
          <a:prstGeom prst="rect">
            <a:avLst/>
          </a:prstGeom>
        </p:spPr>
      </p:pic>
      <p:pic>
        <p:nvPicPr>
          <p:cNvPr id="233" name="図 23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1691FEA-6CBB-16F3-5961-578F0FD14802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2940407" y="5370057"/>
            <a:ext cx="571500" cy="495300"/>
          </a:xfrm>
          <a:prstGeom prst="rect">
            <a:avLst/>
          </a:prstGeom>
        </p:spPr>
      </p:pic>
      <p:pic>
        <p:nvPicPr>
          <p:cNvPr id="235" name="図 234" descr="アプリケーション&#10;&#10;自動的に生成された説明">
            <a:extLst>
              <a:ext uri="{FF2B5EF4-FFF2-40B4-BE49-F238E27FC236}">
                <a16:creationId xmlns:a16="http://schemas.microsoft.com/office/drawing/2014/main" id="{98C5539D-1A8D-13F7-B025-BF3FB53149A4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63857" y="5370057"/>
            <a:ext cx="571500" cy="495300"/>
          </a:xfrm>
          <a:prstGeom prst="rect">
            <a:avLst/>
          </a:prstGeom>
        </p:spPr>
      </p:pic>
      <p:pic>
        <p:nvPicPr>
          <p:cNvPr id="237" name="図 236" descr="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40FB20FF-34B9-29A5-2969-0C79D818B11F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6231704" y="2838172"/>
            <a:ext cx="571500" cy="495300"/>
          </a:xfrm>
          <a:prstGeom prst="rect">
            <a:avLst/>
          </a:prstGeom>
        </p:spPr>
      </p:pic>
      <p:pic>
        <p:nvPicPr>
          <p:cNvPr id="239" name="図 23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ACEDF32-ABEF-D41A-D94B-AD05B43D27C1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030146" y="5370057"/>
            <a:ext cx="571500" cy="495300"/>
          </a:xfrm>
          <a:prstGeom prst="rect">
            <a:avLst/>
          </a:prstGeom>
        </p:spPr>
      </p:pic>
      <p:pic>
        <p:nvPicPr>
          <p:cNvPr id="241" name="図 240" descr="花, 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6E4A86EB-A4C2-6EEF-49DD-987CC1B31B93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5841332" y="598979"/>
            <a:ext cx="571500" cy="495300"/>
          </a:xfrm>
          <a:prstGeom prst="rect">
            <a:avLst/>
          </a:prstGeom>
        </p:spPr>
      </p:pic>
      <p:pic>
        <p:nvPicPr>
          <p:cNvPr id="243" name="図 24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D298269-A0CF-9DBB-F6BC-A4B3D93A1EB8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4121946" y="598979"/>
            <a:ext cx="571500" cy="495300"/>
          </a:xfrm>
          <a:prstGeom prst="rect">
            <a:avLst/>
          </a:prstGeom>
        </p:spPr>
      </p:pic>
      <p:pic>
        <p:nvPicPr>
          <p:cNvPr id="245" name="図 244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F4BC196-6E2B-5BEF-FD6C-2D52DE4BE9BE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8056507" y="2838172"/>
            <a:ext cx="571500" cy="495300"/>
          </a:xfrm>
          <a:prstGeom prst="rect">
            <a:avLst/>
          </a:prstGeom>
        </p:spPr>
      </p:pic>
      <p:pic>
        <p:nvPicPr>
          <p:cNvPr id="247" name="図 246" descr="グラフィカル ユーザー インターフェイス, ダイアグラム&#10;&#10;自動的に生成された説明">
            <a:extLst>
              <a:ext uri="{FF2B5EF4-FFF2-40B4-BE49-F238E27FC236}">
                <a16:creationId xmlns:a16="http://schemas.microsoft.com/office/drawing/2014/main" id="{FD790E9B-5669-EC54-230C-D72B0619F9E1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250818" y="5370057"/>
            <a:ext cx="571500" cy="495300"/>
          </a:xfrm>
          <a:prstGeom prst="rect">
            <a:avLst/>
          </a:prstGeom>
        </p:spPr>
      </p:pic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A4DFAA17-8019-8E14-0FF5-46253539E64F}"/>
              </a:ext>
            </a:extLst>
          </p:cNvPr>
          <p:cNvSpPr/>
          <p:nvPr/>
        </p:nvSpPr>
        <p:spPr>
          <a:xfrm>
            <a:off x="4768777" y="929166"/>
            <a:ext cx="1172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毛先のまとまりと根元の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立ち上がりの弱さが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280" name="正方形/長方形 279">
            <a:extLst>
              <a:ext uri="{FF2B5EF4-FFF2-40B4-BE49-F238E27FC236}">
                <a16:creationId xmlns:a16="http://schemas.microsoft.com/office/drawing/2014/main" id="{F6250F56-27D9-71B1-6F34-EADB8A733C25}"/>
              </a:ext>
            </a:extLst>
          </p:cNvPr>
          <p:cNvSpPr/>
          <p:nvPr/>
        </p:nvSpPr>
        <p:spPr>
          <a:xfrm>
            <a:off x="6503613" y="929166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ダメージが気になりだした方へ</a:t>
            </a:r>
          </a:p>
        </p:txBody>
      </p:sp>
      <p:sp>
        <p:nvSpPr>
          <p:cNvPr id="281" name="正方形/長方形 280">
            <a:extLst>
              <a:ext uri="{FF2B5EF4-FFF2-40B4-BE49-F238E27FC236}">
                <a16:creationId xmlns:a16="http://schemas.microsoft.com/office/drawing/2014/main" id="{10CBAEDF-BE9E-EA32-8FCA-A792171894CF}"/>
              </a:ext>
            </a:extLst>
          </p:cNvPr>
          <p:cNvSpPr/>
          <p:nvPr/>
        </p:nvSpPr>
        <p:spPr>
          <a:xfrm>
            <a:off x="8519793" y="929166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まとまりの悪さが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282" name="正方形/長方形 281">
            <a:extLst>
              <a:ext uri="{FF2B5EF4-FFF2-40B4-BE49-F238E27FC236}">
                <a16:creationId xmlns:a16="http://schemas.microsoft.com/office/drawing/2014/main" id="{2366BD4E-9368-E14F-206B-48644DB4F90F}"/>
              </a:ext>
            </a:extLst>
          </p:cNvPr>
          <p:cNvSpPr/>
          <p:nvPr/>
        </p:nvSpPr>
        <p:spPr>
          <a:xfrm>
            <a:off x="2419678" y="929166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ケアしても物足りず、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ハリツヤがないと感じる方へ</a:t>
            </a:r>
          </a:p>
        </p:txBody>
      </p:sp>
      <p:sp>
        <p:nvSpPr>
          <p:cNvPr id="283" name="正方形/長方形 282">
            <a:extLst>
              <a:ext uri="{FF2B5EF4-FFF2-40B4-BE49-F238E27FC236}">
                <a16:creationId xmlns:a16="http://schemas.microsoft.com/office/drawing/2014/main" id="{695A5370-34E1-0298-F79E-96AF920697F2}"/>
              </a:ext>
            </a:extLst>
          </p:cNvPr>
          <p:cNvSpPr/>
          <p:nvPr/>
        </p:nvSpPr>
        <p:spPr>
          <a:xfrm>
            <a:off x="2712051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4" name="正方形/長方形 283">
            <a:extLst>
              <a:ext uri="{FF2B5EF4-FFF2-40B4-BE49-F238E27FC236}">
                <a16:creationId xmlns:a16="http://schemas.microsoft.com/office/drawing/2014/main" id="{EEE83341-F2FD-C6BF-9ED4-57F153DCA447}"/>
              </a:ext>
            </a:extLst>
          </p:cNvPr>
          <p:cNvSpPr/>
          <p:nvPr/>
        </p:nvSpPr>
        <p:spPr>
          <a:xfrm>
            <a:off x="2963335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5" name="正方形/長方形 284">
            <a:extLst>
              <a:ext uri="{FF2B5EF4-FFF2-40B4-BE49-F238E27FC236}">
                <a16:creationId xmlns:a16="http://schemas.microsoft.com/office/drawing/2014/main" id="{952C4DAB-5B8F-383F-5E3E-C2CB50E08E2B}"/>
              </a:ext>
            </a:extLst>
          </p:cNvPr>
          <p:cNvSpPr/>
          <p:nvPr/>
        </p:nvSpPr>
        <p:spPr>
          <a:xfrm>
            <a:off x="2963335" y="211493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6" name="正方形/長方形 285">
            <a:extLst>
              <a:ext uri="{FF2B5EF4-FFF2-40B4-BE49-F238E27FC236}">
                <a16:creationId xmlns:a16="http://schemas.microsoft.com/office/drawing/2014/main" id="{F505725E-CBEA-D29B-EE7E-1D96A6786CC8}"/>
              </a:ext>
            </a:extLst>
          </p:cNvPr>
          <p:cNvSpPr/>
          <p:nvPr/>
        </p:nvSpPr>
        <p:spPr>
          <a:xfrm>
            <a:off x="3238299" y="211493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7" name="正方形/長方形 286">
            <a:extLst>
              <a:ext uri="{FF2B5EF4-FFF2-40B4-BE49-F238E27FC236}">
                <a16:creationId xmlns:a16="http://schemas.microsoft.com/office/drawing/2014/main" id="{469BD144-2C70-BED2-7B9D-91F145960B51}"/>
              </a:ext>
            </a:extLst>
          </p:cNvPr>
          <p:cNvSpPr/>
          <p:nvPr/>
        </p:nvSpPr>
        <p:spPr>
          <a:xfrm>
            <a:off x="2963335" y="192637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ヘアトリートメント</a:t>
            </a:r>
          </a:p>
        </p:txBody>
      </p:sp>
      <p:sp>
        <p:nvSpPr>
          <p:cNvPr id="288" name="正方形/長方形 287">
            <a:extLst>
              <a:ext uri="{FF2B5EF4-FFF2-40B4-BE49-F238E27FC236}">
                <a16:creationId xmlns:a16="http://schemas.microsoft.com/office/drawing/2014/main" id="{A5B091F7-563A-90D2-A259-BD9555A9DDDC}"/>
              </a:ext>
            </a:extLst>
          </p:cNvPr>
          <p:cNvSpPr/>
          <p:nvPr/>
        </p:nvSpPr>
        <p:spPr>
          <a:xfrm>
            <a:off x="2712051" y="1355246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シャンプー</a:t>
            </a:r>
          </a:p>
        </p:txBody>
      </p:sp>
      <p:sp>
        <p:nvSpPr>
          <p:cNvPr id="289" name="正方形/長方形 288">
            <a:extLst>
              <a:ext uri="{FF2B5EF4-FFF2-40B4-BE49-F238E27FC236}">
                <a16:creationId xmlns:a16="http://schemas.microsoft.com/office/drawing/2014/main" id="{8C8BDBD1-CE13-392F-BFC7-0D58577F68FD}"/>
              </a:ext>
            </a:extLst>
          </p:cNvPr>
          <p:cNvSpPr/>
          <p:nvPr/>
        </p:nvSpPr>
        <p:spPr>
          <a:xfrm>
            <a:off x="4926144" y="135524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シャンプー</a:t>
            </a:r>
          </a:p>
        </p:txBody>
      </p:sp>
      <p:sp>
        <p:nvSpPr>
          <p:cNvPr id="290" name="正方形/長方形 289">
            <a:extLst>
              <a:ext uri="{FF2B5EF4-FFF2-40B4-BE49-F238E27FC236}">
                <a16:creationId xmlns:a16="http://schemas.microsoft.com/office/drawing/2014/main" id="{08873AF8-9FBE-163D-4572-FC85791E46A7}"/>
              </a:ext>
            </a:extLst>
          </p:cNvPr>
          <p:cNvSpPr/>
          <p:nvPr/>
        </p:nvSpPr>
        <p:spPr>
          <a:xfrm>
            <a:off x="5105238" y="192637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ヘアトリートメント</a:t>
            </a:r>
          </a:p>
        </p:txBody>
      </p:sp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BD278386-8035-FABB-9D83-84406D91D0A6}"/>
              </a:ext>
            </a:extLst>
          </p:cNvPr>
          <p:cNvSpPr/>
          <p:nvPr/>
        </p:nvSpPr>
        <p:spPr>
          <a:xfrm>
            <a:off x="4931730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2" name="正方形/長方形 291">
            <a:extLst>
              <a:ext uri="{FF2B5EF4-FFF2-40B4-BE49-F238E27FC236}">
                <a16:creationId xmlns:a16="http://schemas.microsoft.com/office/drawing/2014/main" id="{8AC90F5B-E01F-97D9-FC8F-A8BC02C3F44A}"/>
              </a:ext>
            </a:extLst>
          </p:cNvPr>
          <p:cNvSpPr/>
          <p:nvPr/>
        </p:nvSpPr>
        <p:spPr>
          <a:xfrm>
            <a:off x="5251007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3" name="正方形/長方形 292">
            <a:extLst>
              <a:ext uri="{FF2B5EF4-FFF2-40B4-BE49-F238E27FC236}">
                <a16:creationId xmlns:a16="http://schemas.microsoft.com/office/drawing/2014/main" id="{189B2E5D-284F-E2FE-E278-D41D56669177}"/>
              </a:ext>
            </a:extLst>
          </p:cNvPr>
          <p:cNvSpPr/>
          <p:nvPr/>
        </p:nvSpPr>
        <p:spPr>
          <a:xfrm>
            <a:off x="5117970" y="211493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F8E53343-9ED5-1AFB-F8D8-B07BF1C1BA74}"/>
              </a:ext>
            </a:extLst>
          </p:cNvPr>
          <p:cNvSpPr/>
          <p:nvPr/>
        </p:nvSpPr>
        <p:spPr>
          <a:xfrm>
            <a:off x="5395908" y="211493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5" name="正方形/長方形 294">
            <a:extLst>
              <a:ext uri="{FF2B5EF4-FFF2-40B4-BE49-F238E27FC236}">
                <a16:creationId xmlns:a16="http://schemas.microsoft.com/office/drawing/2014/main" id="{D0E01BEC-EE21-288C-AA19-66528FFF6326}"/>
              </a:ext>
            </a:extLst>
          </p:cNvPr>
          <p:cNvSpPr/>
          <p:nvPr/>
        </p:nvSpPr>
        <p:spPr>
          <a:xfrm>
            <a:off x="7568619" y="1385874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ヘアニュートリエント</a:t>
            </a:r>
          </a:p>
        </p:txBody>
      </p:sp>
      <p:sp>
        <p:nvSpPr>
          <p:cNvPr id="296" name="正方形/長方形 295">
            <a:extLst>
              <a:ext uri="{FF2B5EF4-FFF2-40B4-BE49-F238E27FC236}">
                <a16:creationId xmlns:a16="http://schemas.microsoft.com/office/drawing/2014/main" id="{A22F70FD-27DF-6A58-57C0-3FAB17E7AEAF}"/>
              </a:ext>
            </a:extLst>
          </p:cNvPr>
          <p:cNvSpPr/>
          <p:nvPr/>
        </p:nvSpPr>
        <p:spPr>
          <a:xfrm>
            <a:off x="6600090" y="1355246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シャンプー</a:t>
            </a:r>
          </a:p>
        </p:txBody>
      </p:sp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80276357-F5A1-3597-B85D-D7FFFD644D8B}"/>
              </a:ext>
            </a:extLst>
          </p:cNvPr>
          <p:cNvSpPr/>
          <p:nvPr/>
        </p:nvSpPr>
        <p:spPr>
          <a:xfrm>
            <a:off x="6805414" y="192637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ヘアトリートメント</a:t>
            </a:r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1322A274-60E2-5DF9-4973-F1998FD69ACE}"/>
              </a:ext>
            </a:extLst>
          </p:cNvPr>
          <p:cNvSpPr/>
          <p:nvPr/>
        </p:nvSpPr>
        <p:spPr>
          <a:xfrm>
            <a:off x="6600090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DFE90C8F-3538-7EC4-ACA6-1E83FF4B8657}"/>
              </a:ext>
            </a:extLst>
          </p:cNvPr>
          <p:cNvSpPr/>
          <p:nvPr/>
        </p:nvSpPr>
        <p:spPr>
          <a:xfrm>
            <a:off x="6895944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3EC3856C-4E30-562E-9A32-FE23CA89F25B}"/>
              </a:ext>
            </a:extLst>
          </p:cNvPr>
          <p:cNvSpPr/>
          <p:nvPr/>
        </p:nvSpPr>
        <p:spPr>
          <a:xfrm>
            <a:off x="6805414" y="211493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7AB7056F-AEEF-23A9-A90C-CC37C2B01AB1}"/>
              </a:ext>
            </a:extLst>
          </p:cNvPr>
          <p:cNvSpPr/>
          <p:nvPr/>
        </p:nvSpPr>
        <p:spPr>
          <a:xfrm>
            <a:off x="7046836" y="211493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FED4BAF3-B164-8FAC-C925-C08562D70C97}"/>
              </a:ext>
            </a:extLst>
          </p:cNvPr>
          <p:cNvSpPr/>
          <p:nvPr/>
        </p:nvSpPr>
        <p:spPr>
          <a:xfrm>
            <a:off x="7675725" y="15745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53FD023E-068F-A088-F3FE-8CD90FF564FB}"/>
              </a:ext>
            </a:extLst>
          </p:cNvPr>
          <p:cNvSpPr/>
          <p:nvPr/>
        </p:nvSpPr>
        <p:spPr>
          <a:xfrm>
            <a:off x="8720295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12E89C2A-CB5F-7732-2F00-43A2D6C715E7}"/>
              </a:ext>
            </a:extLst>
          </p:cNvPr>
          <p:cNvSpPr/>
          <p:nvPr/>
        </p:nvSpPr>
        <p:spPr>
          <a:xfrm>
            <a:off x="9038562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3E265FDC-C6DB-1759-5313-CA1F503AEF2A}"/>
              </a:ext>
            </a:extLst>
          </p:cNvPr>
          <p:cNvSpPr/>
          <p:nvPr/>
        </p:nvSpPr>
        <p:spPr>
          <a:xfrm>
            <a:off x="8943581" y="211493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C8BCF039-5D62-35C2-27D0-9134860A5410}"/>
              </a:ext>
            </a:extLst>
          </p:cNvPr>
          <p:cNvSpPr/>
          <p:nvPr/>
        </p:nvSpPr>
        <p:spPr>
          <a:xfrm>
            <a:off x="9194834" y="211493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BA09E736-605D-9CF4-655E-EE6FFF7F3F2A}"/>
              </a:ext>
            </a:extLst>
          </p:cNvPr>
          <p:cNvSpPr/>
          <p:nvPr/>
        </p:nvSpPr>
        <p:spPr>
          <a:xfrm>
            <a:off x="8937811" y="192637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ヘアトリートメント</a:t>
            </a: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49477170-03F7-4F3E-7B9E-60F68E73279B}"/>
              </a:ext>
            </a:extLst>
          </p:cNvPr>
          <p:cNvSpPr/>
          <p:nvPr/>
        </p:nvSpPr>
        <p:spPr>
          <a:xfrm>
            <a:off x="8720295" y="1355246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シャンプー</a:t>
            </a:r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825CA76C-F596-4E83-FBA9-F3ECC9FF6EE6}"/>
              </a:ext>
            </a:extLst>
          </p:cNvPr>
          <p:cNvSpPr/>
          <p:nvPr/>
        </p:nvSpPr>
        <p:spPr>
          <a:xfrm>
            <a:off x="7568619" y="157215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CB894A93-0F0C-7F05-44F4-F56BD01EC742}"/>
              </a:ext>
            </a:extLst>
          </p:cNvPr>
          <p:cNvSpPr/>
          <p:nvPr/>
        </p:nvSpPr>
        <p:spPr>
          <a:xfrm>
            <a:off x="145256" y="3166751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スカスカ、ゴワつく髪の悩みに</a:t>
            </a:r>
          </a:p>
        </p:txBody>
      </p:sp>
      <p:sp>
        <p:nvSpPr>
          <p:cNvPr id="315" name="正方形/長方形 314">
            <a:extLst>
              <a:ext uri="{FF2B5EF4-FFF2-40B4-BE49-F238E27FC236}">
                <a16:creationId xmlns:a16="http://schemas.microsoft.com/office/drawing/2014/main" id="{5468EAD3-4685-96C8-A1B1-C2204A985740}"/>
              </a:ext>
            </a:extLst>
          </p:cNvPr>
          <p:cNvSpPr/>
          <p:nvPr/>
        </p:nvSpPr>
        <p:spPr>
          <a:xfrm>
            <a:off x="5115735" y="3166751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ブローや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ヘアアイロンなどの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熱で硬くなった髪の悩みに</a:t>
            </a:r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F830BDC5-9B36-A53B-FB88-0DE7D371C93E}"/>
              </a:ext>
            </a:extLst>
          </p:cNvPr>
          <p:cNvSpPr/>
          <p:nvPr/>
        </p:nvSpPr>
        <p:spPr>
          <a:xfrm>
            <a:off x="2198763" y="3309269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パサつく髪の悩みに</a:t>
            </a:r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75790E51-86D3-9642-D8A9-F951358A9C0C}"/>
              </a:ext>
            </a:extLst>
          </p:cNvPr>
          <p:cNvSpPr/>
          <p:nvPr/>
        </p:nvSpPr>
        <p:spPr>
          <a:xfrm>
            <a:off x="2198763" y="41533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パサついて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広がる髪の悩みに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6EC454F-C265-4DAD-4735-9DF867368BBB}"/>
              </a:ext>
            </a:extLst>
          </p:cNvPr>
          <p:cNvSpPr/>
          <p:nvPr/>
        </p:nvSpPr>
        <p:spPr>
          <a:xfrm>
            <a:off x="6824769" y="3166751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くせによるうねりで、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まとまりにくい髪の悩みに</a:t>
            </a:r>
          </a:p>
        </p:txBody>
      </p:sp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B13D315A-66CE-40D8-AC61-E3764A56BAA7}"/>
              </a:ext>
            </a:extLst>
          </p:cNvPr>
          <p:cNvSpPr/>
          <p:nvPr/>
        </p:nvSpPr>
        <p:spPr>
          <a:xfrm>
            <a:off x="8660580" y="3166751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</a:t>
            </a:r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本が細く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からまりやすい髪の悩みに</a:t>
            </a: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03939A55-7B28-5699-BA05-0B029C9DB98E}"/>
              </a:ext>
            </a:extLst>
          </p:cNvPr>
          <p:cNvSpPr/>
          <p:nvPr/>
        </p:nvSpPr>
        <p:spPr>
          <a:xfrm>
            <a:off x="182653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FC72EE6B-8655-893C-FD9E-DC5651539E09}"/>
              </a:ext>
            </a:extLst>
          </p:cNvPr>
          <p:cNvSpPr/>
          <p:nvPr/>
        </p:nvSpPr>
        <p:spPr>
          <a:xfrm>
            <a:off x="477728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587A2917-461B-FC4B-A296-38143395AFAE}"/>
              </a:ext>
            </a:extLst>
          </p:cNvPr>
          <p:cNvSpPr/>
          <p:nvPr/>
        </p:nvSpPr>
        <p:spPr>
          <a:xfrm>
            <a:off x="332455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1B608F51-6E8F-84EF-2C5F-559CE9D838C0}"/>
              </a:ext>
            </a:extLst>
          </p:cNvPr>
          <p:cNvSpPr/>
          <p:nvPr/>
        </p:nvSpPr>
        <p:spPr>
          <a:xfrm>
            <a:off x="585929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1BCBA98E-ED6E-24D9-6C82-8BFEFB61F054}"/>
              </a:ext>
            </a:extLst>
          </p:cNvPr>
          <p:cNvSpPr/>
          <p:nvPr/>
        </p:nvSpPr>
        <p:spPr>
          <a:xfrm>
            <a:off x="176303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シャンプー</a:t>
            </a:r>
          </a:p>
        </p:txBody>
      </p: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664621EB-E91B-06C0-9931-E8DBFFEAAC43}"/>
              </a:ext>
            </a:extLst>
          </p:cNvPr>
          <p:cNvSpPr/>
          <p:nvPr/>
        </p:nvSpPr>
        <p:spPr>
          <a:xfrm>
            <a:off x="332455" y="438868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9EC8B06-8C67-E2A0-55F5-30A48425111D}"/>
              </a:ext>
            </a:extLst>
          </p:cNvPr>
          <p:cNvSpPr/>
          <p:nvPr/>
        </p:nvSpPr>
        <p:spPr>
          <a:xfrm>
            <a:off x="1224514" y="430054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3EB85EA5-9E45-1123-EB0B-EC63B9B66A9D}"/>
              </a:ext>
            </a:extLst>
          </p:cNvPr>
          <p:cNvSpPr/>
          <p:nvPr/>
        </p:nvSpPr>
        <p:spPr>
          <a:xfrm>
            <a:off x="1308502" y="430054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329" name="正方形/長方形 328">
            <a:extLst>
              <a:ext uri="{FF2B5EF4-FFF2-40B4-BE49-F238E27FC236}">
                <a16:creationId xmlns:a16="http://schemas.microsoft.com/office/drawing/2014/main" id="{064313D3-5D5A-229E-AFD9-6124294B5C8E}"/>
              </a:ext>
            </a:extLst>
          </p:cNvPr>
          <p:cNvSpPr/>
          <p:nvPr/>
        </p:nvSpPr>
        <p:spPr>
          <a:xfrm>
            <a:off x="8894784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0" name="正方形/長方形 329">
            <a:extLst>
              <a:ext uri="{FF2B5EF4-FFF2-40B4-BE49-F238E27FC236}">
                <a16:creationId xmlns:a16="http://schemas.microsoft.com/office/drawing/2014/main" id="{AC89F020-FFA3-CB25-A172-85636C2107E5}"/>
              </a:ext>
            </a:extLst>
          </p:cNvPr>
          <p:cNvSpPr/>
          <p:nvPr/>
        </p:nvSpPr>
        <p:spPr>
          <a:xfrm>
            <a:off x="9182032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0B44BC45-30F2-CD57-77AD-9A7D603C7226}"/>
              </a:ext>
            </a:extLst>
          </p:cNvPr>
          <p:cNvSpPr/>
          <p:nvPr/>
        </p:nvSpPr>
        <p:spPr>
          <a:xfrm>
            <a:off x="9140283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9F665E3F-968A-E2BB-F49A-6F3B3FE10456}"/>
              </a:ext>
            </a:extLst>
          </p:cNvPr>
          <p:cNvSpPr/>
          <p:nvPr/>
        </p:nvSpPr>
        <p:spPr>
          <a:xfrm>
            <a:off x="9339524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3" name="正方形/長方形 332">
            <a:extLst>
              <a:ext uri="{FF2B5EF4-FFF2-40B4-BE49-F238E27FC236}">
                <a16:creationId xmlns:a16="http://schemas.microsoft.com/office/drawing/2014/main" id="{ABE258EA-7799-F606-78F4-47D67038A88C}"/>
              </a:ext>
            </a:extLst>
          </p:cNvPr>
          <p:cNvSpPr/>
          <p:nvPr/>
        </p:nvSpPr>
        <p:spPr>
          <a:xfrm>
            <a:off x="8873171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シャンプー</a:t>
            </a:r>
          </a:p>
        </p:txBody>
      </p:sp>
      <p:sp>
        <p:nvSpPr>
          <p:cNvPr id="334" name="正方形/長方形 333">
            <a:extLst>
              <a:ext uri="{FF2B5EF4-FFF2-40B4-BE49-F238E27FC236}">
                <a16:creationId xmlns:a16="http://schemas.microsoft.com/office/drawing/2014/main" id="{AF930C91-1FD5-2D64-DCF0-4D6A2585117C}"/>
              </a:ext>
            </a:extLst>
          </p:cNvPr>
          <p:cNvSpPr/>
          <p:nvPr/>
        </p:nvSpPr>
        <p:spPr>
          <a:xfrm>
            <a:off x="9139303" y="4388680"/>
            <a:ext cx="641905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ヘアトリートメント</a:t>
            </a:r>
          </a:p>
        </p:txBody>
      </p:sp>
      <p:sp>
        <p:nvSpPr>
          <p:cNvPr id="335" name="正方形/長方形 334">
            <a:extLst>
              <a:ext uri="{FF2B5EF4-FFF2-40B4-BE49-F238E27FC236}">
                <a16:creationId xmlns:a16="http://schemas.microsoft.com/office/drawing/2014/main" id="{68E563BC-5FDC-77C0-84AE-77F4213EFAC7}"/>
              </a:ext>
            </a:extLst>
          </p:cNvPr>
          <p:cNvSpPr/>
          <p:nvPr/>
        </p:nvSpPr>
        <p:spPr>
          <a:xfrm>
            <a:off x="1749864" y="5684638"/>
            <a:ext cx="12793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髪が弱々しくなってきた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と感じる方へ</a:t>
            </a:r>
          </a:p>
        </p:txBody>
      </p:sp>
      <p:sp>
        <p:nvSpPr>
          <p:cNvPr id="336" name="正方形/長方形 335">
            <a:extLst>
              <a:ext uri="{FF2B5EF4-FFF2-40B4-BE49-F238E27FC236}">
                <a16:creationId xmlns:a16="http://schemas.microsoft.com/office/drawing/2014/main" id="{9F11F9E8-CF6A-1994-D7CD-C9C598C6934D}"/>
              </a:ext>
            </a:extLst>
          </p:cNvPr>
          <p:cNvSpPr/>
          <p:nvPr/>
        </p:nvSpPr>
        <p:spPr>
          <a:xfrm>
            <a:off x="3511970" y="5684638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まとまりの悪さやダメージが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37" name="正方形/長方形 336">
            <a:extLst>
              <a:ext uri="{FF2B5EF4-FFF2-40B4-BE49-F238E27FC236}">
                <a16:creationId xmlns:a16="http://schemas.microsoft.com/office/drawing/2014/main" id="{DDE4D113-589B-4C5C-D9AA-36DED52BB6C1}"/>
              </a:ext>
            </a:extLst>
          </p:cNvPr>
          <p:cNvSpPr/>
          <p:nvPr/>
        </p:nvSpPr>
        <p:spPr>
          <a:xfrm>
            <a:off x="5340915" y="568463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地肌の乾燥やかゆみが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38" name="正方形/長方形 337">
            <a:extLst>
              <a:ext uri="{FF2B5EF4-FFF2-40B4-BE49-F238E27FC236}">
                <a16:creationId xmlns:a16="http://schemas.microsoft.com/office/drawing/2014/main" id="{208B7351-F04D-305C-9194-CB70A9A9BFEE}"/>
              </a:ext>
            </a:extLst>
          </p:cNvPr>
          <p:cNvSpPr/>
          <p:nvPr/>
        </p:nvSpPr>
        <p:spPr>
          <a:xfrm>
            <a:off x="7042990" y="568463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トップのボリュームが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39" name="正方形/長方形 338">
            <a:extLst>
              <a:ext uri="{FF2B5EF4-FFF2-40B4-BE49-F238E27FC236}">
                <a16:creationId xmlns:a16="http://schemas.microsoft.com/office/drawing/2014/main" id="{87125063-5A2D-1D08-5C48-C3116CAFE9F6}"/>
              </a:ext>
            </a:extLst>
          </p:cNvPr>
          <p:cNvSpPr/>
          <p:nvPr/>
        </p:nvSpPr>
        <p:spPr>
          <a:xfrm>
            <a:off x="145256" y="5684638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地肌からくる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髪の悩み　 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幅広く気になる方へ</a:t>
            </a:r>
          </a:p>
        </p:txBody>
      </p: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8012E36A-9082-0FD9-EDF8-1FD33610ED02}"/>
              </a:ext>
            </a:extLst>
          </p:cNvPr>
          <p:cNvSpPr txBox="1"/>
          <p:nvPr/>
        </p:nvSpPr>
        <p:spPr>
          <a:xfrm>
            <a:off x="512681" y="5812191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1" name="正方形/長方形 340">
            <a:extLst>
              <a:ext uri="{FF2B5EF4-FFF2-40B4-BE49-F238E27FC236}">
                <a16:creationId xmlns:a16="http://schemas.microsoft.com/office/drawing/2014/main" id="{3843331A-5E8B-184E-D30A-40649DA26CED}"/>
              </a:ext>
            </a:extLst>
          </p:cNvPr>
          <p:cNvSpPr/>
          <p:nvPr/>
        </p:nvSpPr>
        <p:spPr>
          <a:xfrm>
            <a:off x="8916938" y="5684638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342" name="テキスト ボックス 341">
            <a:extLst>
              <a:ext uri="{FF2B5EF4-FFF2-40B4-BE49-F238E27FC236}">
                <a16:creationId xmlns:a16="http://schemas.microsoft.com/office/drawing/2014/main" id="{AB9D2DFC-62A0-E8EE-A1CF-234821B9DA82}"/>
              </a:ext>
            </a:extLst>
          </p:cNvPr>
          <p:cNvSpPr txBox="1"/>
          <p:nvPr/>
        </p:nvSpPr>
        <p:spPr>
          <a:xfrm>
            <a:off x="9358639" y="5701572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※7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3" name="正方形/長方形 342">
            <a:extLst>
              <a:ext uri="{FF2B5EF4-FFF2-40B4-BE49-F238E27FC236}">
                <a16:creationId xmlns:a16="http://schemas.microsoft.com/office/drawing/2014/main" id="{336E1296-B5C7-CB6C-AC4F-DD7213AC8385}"/>
              </a:ext>
            </a:extLst>
          </p:cNvPr>
          <p:cNvSpPr/>
          <p:nvPr/>
        </p:nvSpPr>
        <p:spPr>
          <a:xfrm>
            <a:off x="9009251" y="6281940"/>
            <a:ext cx="765857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629835"/>
                </a:solidFill>
              </a:rPr>
              <a:t>エクスシールド</a:t>
            </a:r>
            <a:endParaRPr lang="en-US" altLang="ja-JP" sz="530" b="1" spc="-150" dirty="0">
              <a:solidFill>
                <a:srgbClr val="629835"/>
              </a:solidFill>
            </a:endParaRPr>
          </a:p>
          <a:p>
            <a:r>
              <a:rPr lang="ja-JP" altLang="en-US" sz="530" b="1" spc="-150">
                <a:solidFill>
                  <a:srgbClr val="629835"/>
                </a:solidFill>
              </a:rPr>
              <a:t>クリアジェル</a:t>
            </a:r>
          </a:p>
          <a:p>
            <a:endParaRPr lang="ja-JP" altLang="en-US" sz="530" b="1" spc="-150">
              <a:solidFill>
                <a:srgbClr val="629835"/>
              </a:solidFill>
            </a:endParaRPr>
          </a:p>
        </p:txBody>
      </p:sp>
      <p:sp>
        <p:nvSpPr>
          <p:cNvPr id="344" name="正方形/長方形 343">
            <a:extLst>
              <a:ext uri="{FF2B5EF4-FFF2-40B4-BE49-F238E27FC236}">
                <a16:creationId xmlns:a16="http://schemas.microsoft.com/office/drawing/2014/main" id="{6B3E76CF-BE29-85C1-AEA7-74F96CF4F03E}"/>
              </a:ext>
            </a:extLst>
          </p:cNvPr>
          <p:cNvSpPr/>
          <p:nvPr/>
        </p:nvSpPr>
        <p:spPr>
          <a:xfrm>
            <a:off x="9167809" y="6782965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*シャンプー前に使用する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5" name="正方形/長方形 344">
            <a:extLst>
              <a:ext uri="{FF2B5EF4-FFF2-40B4-BE49-F238E27FC236}">
                <a16:creationId xmlns:a16="http://schemas.microsoft.com/office/drawing/2014/main" id="{F971728D-E4E5-4DE6-4AA1-3DE720E9DDFE}"/>
              </a:ext>
            </a:extLst>
          </p:cNvPr>
          <p:cNvSpPr/>
          <p:nvPr/>
        </p:nvSpPr>
        <p:spPr>
          <a:xfrm>
            <a:off x="9092975" y="6504958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2,640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6" name="正方形/長方形 345">
            <a:extLst>
              <a:ext uri="{FF2B5EF4-FFF2-40B4-BE49-F238E27FC236}">
                <a16:creationId xmlns:a16="http://schemas.microsoft.com/office/drawing/2014/main" id="{FD74FD8D-34CD-A0BE-D00C-37C7FDCE02E1}"/>
              </a:ext>
            </a:extLst>
          </p:cNvPr>
          <p:cNvSpPr/>
          <p:nvPr/>
        </p:nvSpPr>
        <p:spPr>
          <a:xfrm>
            <a:off x="1950924" y="7213779"/>
            <a:ext cx="6550610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年齢に応じたお手入れのこと。　</a:t>
            </a:r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ツヤやハリコシの低下、トップのボリュームの低下、まとまりの悪さやダメージのこと。</a:t>
            </a:r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※3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販売名：オージュア　ＧＲ　シャンプー　</a:t>
            </a:r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販売名：オージュア  </a:t>
            </a:r>
            <a:r>
              <a:rPr lang="ja-JP" altLang="en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ＧＲ　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スカルプマスク　　</a:t>
            </a:r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  <a:p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販売名：オージュア　ＭＣ　モイスチュアクリアシャンプーｖ　</a:t>
            </a:r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※6 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エイジングスパとは、年齢に応じたお手入れのことです。 </a:t>
            </a:r>
            <a:r>
              <a:rPr lang="en-US" altLang="ja-JP" sz="4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 7</a:t>
            </a:r>
            <a:r>
              <a:rPr lang="ja-JP" altLang="en-US" sz="48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大気中に浮遊するちり・ほこり・花粉などが髪に付着すること。</a:t>
            </a:r>
          </a:p>
        </p:txBody>
      </p:sp>
      <p:sp>
        <p:nvSpPr>
          <p:cNvPr id="359" name="正方形/長方形 358">
            <a:extLst>
              <a:ext uri="{FF2B5EF4-FFF2-40B4-BE49-F238E27FC236}">
                <a16:creationId xmlns:a16="http://schemas.microsoft.com/office/drawing/2014/main" id="{C45D3EB7-6122-CC66-B5F0-76C209211AB4}"/>
              </a:ext>
            </a:extLst>
          </p:cNvPr>
          <p:cNvSpPr/>
          <p:nvPr/>
        </p:nvSpPr>
        <p:spPr>
          <a:xfrm>
            <a:off x="2968001" y="278905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</a:t>
            </a:r>
          </a:p>
        </p:txBody>
      </p:sp>
      <p:sp>
        <p:nvSpPr>
          <p:cNvPr id="360" name="正方形/長方形 359">
            <a:extLst>
              <a:ext uri="{FF2B5EF4-FFF2-40B4-BE49-F238E27FC236}">
                <a16:creationId xmlns:a16="http://schemas.microsoft.com/office/drawing/2014/main" id="{3CD9E86C-BA3E-1168-3AF4-1B0A0F81C852}"/>
              </a:ext>
            </a:extLst>
          </p:cNvPr>
          <p:cNvSpPr/>
          <p:nvPr/>
        </p:nvSpPr>
        <p:spPr>
          <a:xfrm>
            <a:off x="3858078" y="2797547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ヘアニュートリエント</a:t>
            </a:r>
          </a:p>
        </p:txBody>
      </p:sp>
      <p:sp>
        <p:nvSpPr>
          <p:cNvPr id="361" name="正方形/長方形 360">
            <a:extLst>
              <a:ext uri="{FF2B5EF4-FFF2-40B4-BE49-F238E27FC236}">
                <a16:creationId xmlns:a16="http://schemas.microsoft.com/office/drawing/2014/main" id="{722479F9-1B12-FAB8-FF03-898673E76AF0}"/>
              </a:ext>
            </a:extLst>
          </p:cNvPr>
          <p:cNvSpPr/>
          <p:nvPr/>
        </p:nvSpPr>
        <p:spPr>
          <a:xfrm>
            <a:off x="3283580" y="334448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</a:t>
            </a:r>
          </a:p>
        </p:txBody>
      </p:sp>
      <p:sp>
        <p:nvSpPr>
          <p:cNvPr id="362" name="正方形/長方形 361">
            <a:extLst>
              <a:ext uri="{FF2B5EF4-FFF2-40B4-BE49-F238E27FC236}">
                <a16:creationId xmlns:a16="http://schemas.microsoft.com/office/drawing/2014/main" id="{700BDB55-E7F8-7628-D5FD-56CD92780403}"/>
              </a:ext>
            </a:extLst>
          </p:cNvPr>
          <p:cNvSpPr/>
          <p:nvPr/>
        </p:nvSpPr>
        <p:spPr>
          <a:xfrm>
            <a:off x="2970725" y="296865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3" name="正方形/長方形 362">
            <a:extLst>
              <a:ext uri="{FF2B5EF4-FFF2-40B4-BE49-F238E27FC236}">
                <a16:creationId xmlns:a16="http://schemas.microsoft.com/office/drawing/2014/main" id="{075F851F-9A04-76A1-E524-4E93402D9980}"/>
              </a:ext>
            </a:extLst>
          </p:cNvPr>
          <p:cNvSpPr/>
          <p:nvPr/>
        </p:nvSpPr>
        <p:spPr>
          <a:xfrm>
            <a:off x="3267753" y="296865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4" name="正方形/長方形 363">
            <a:extLst>
              <a:ext uri="{FF2B5EF4-FFF2-40B4-BE49-F238E27FC236}">
                <a16:creationId xmlns:a16="http://schemas.microsoft.com/office/drawing/2014/main" id="{67A47C2A-6AA7-07B9-92CA-2B6C37304C1A}"/>
              </a:ext>
            </a:extLst>
          </p:cNvPr>
          <p:cNvSpPr/>
          <p:nvPr/>
        </p:nvSpPr>
        <p:spPr>
          <a:xfrm>
            <a:off x="3283580" y="35158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5" name="正方形/長方形 364">
            <a:extLst>
              <a:ext uri="{FF2B5EF4-FFF2-40B4-BE49-F238E27FC236}">
                <a16:creationId xmlns:a16="http://schemas.microsoft.com/office/drawing/2014/main" id="{4636A7F1-FC1D-C169-9E7E-1B7B228CB664}"/>
              </a:ext>
            </a:extLst>
          </p:cNvPr>
          <p:cNvSpPr/>
          <p:nvPr/>
        </p:nvSpPr>
        <p:spPr>
          <a:xfrm>
            <a:off x="3498978" y="35158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6" name="正方形/長方形 365">
            <a:extLst>
              <a:ext uri="{FF2B5EF4-FFF2-40B4-BE49-F238E27FC236}">
                <a16:creationId xmlns:a16="http://schemas.microsoft.com/office/drawing/2014/main" id="{F8620891-7297-6D37-AFF8-82A8F876806C}"/>
              </a:ext>
            </a:extLst>
          </p:cNvPr>
          <p:cNvSpPr/>
          <p:nvPr/>
        </p:nvSpPr>
        <p:spPr>
          <a:xfrm>
            <a:off x="3969121" y="2978427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7" name="正方形/長方形 366">
            <a:extLst>
              <a:ext uri="{FF2B5EF4-FFF2-40B4-BE49-F238E27FC236}">
                <a16:creationId xmlns:a16="http://schemas.microsoft.com/office/drawing/2014/main" id="{BEE62F5F-3F1B-FB32-2B34-D9D8B1766B6F}"/>
              </a:ext>
            </a:extLst>
          </p:cNvPr>
          <p:cNvSpPr/>
          <p:nvPr/>
        </p:nvSpPr>
        <p:spPr>
          <a:xfrm>
            <a:off x="3858078" y="2977008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cxnSp>
        <p:nvCxnSpPr>
          <p:cNvPr id="368" name="直線コネクタ 367">
            <a:extLst>
              <a:ext uri="{FF2B5EF4-FFF2-40B4-BE49-F238E27FC236}">
                <a16:creationId xmlns:a16="http://schemas.microsoft.com/office/drawing/2014/main" id="{6E72B6D0-C44E-85B0-D069-C9A3ED2F0169}"/>
              </a:ext>
            </a:extLst>
          </p:cNvPr>
          <p:cNvCxnSpPr>
            <a:cxnSpLocks/>
          </p:cNvCxnSpPr>
          <p:nvPr/>
        </p:nvCxnSpPr>
        <p:spPr>
          <a:xfrm flipH="1">
            <a:off x="2224804" y="3836939"/>
            <a:ext cx="289093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正方形/長方形 370">
            <a:extLst>
              <a:ext uri="{FF2B5EF4-FFF2-40B4-BE49-F238E27FC236}">
                <a16:creationId xmlns:a16="http://schemas.microsoft.com/office/drawing/2014/main" id="{5A441E6C-68C6-E2B6-9E86-EA4BC8F4C22A}"/>
              </a:ext>
            </a:extLst>
          </p:cNvPr>
          <p:cNvSpPr/>
          <p:nvPr/>
        </p:nvSpPr>
        <p:spPr>
          <a:xfrm>
            <a:off x="3273946" y="46189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2" name="正方形/長方形 371">
            <a:extLst>
              <a:ext uri="{FF2B5EF4-FFF2-40B4-BE49-F238E27FC236}">
                <a16:creationId xmlns:a16="http://schemas.microsoft.com/office/drawing/2014/main" id="{78FA7351-3F85-9466-2697-1E1DBB0947D8}"/>
              </a:ext>
            </a:extLst>
          </p:cNvPr>
          <p:cNvSpPr/>
          <p:nvPr/>
        </p:nvSpPr>
        <p:spPr>
          <a:xfrm>
            <a:off x="3463583" y="46189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3" name="正方形/長方形 372">
            <a:extLst>
              <a:ext uri="{FF2B5EF4-FFF2-40B4-BE49-F238E27FC236}">
                <a16:creationId xmlns:a16="http://schemas.microsoft.com/office/drawing/2014/main" id="{BAA5AB7E-E135-BC13-A12D-DBFB8078E9B5}"/>
              </a:ext>
            </a:extLst>
          </p:cNvPr>
          <p:cNvSpPr/>
          <p:nvPr/>
        </p:nvSpPr>
        <p:spPr>
          <a:xfrm>
            <a:off x="2913393" y="389498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　モイスト</a:t>
            </a:r>
          </a:p>
        </p:txBody>
      </p:sp>
      <p:sp>
        <p:nvSpPr>
          <p:cNvPr id="374" name="正方形/長方形 373">
            <a:extLst>
              <a:ext uri="{FF2B5EF4-FFF2-40B4-BE49-F238E27FC236}">
                <a16:creationId xmlns:a16="http://schemas.microsoft.com/office/drawing/2014/main" id="{19C0A27D-CA70-2389-B21A-14BEE8A0E586}"/>
              </a:ext>
            </a:extLst>
          </p:cNvPr>
          <p:cNvSpPr/>
          <p:nvPr/>
        </p:nvSpPr>
        <p:spPr>
          <a:xfrm>
            <a:off x="3272106" y="4436379"/>
            <a:ext cx="98760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  　モイスト</a:t>
            </a:r>
          </a:p>
        </p:txBody>
      </p:sp>
      <p:sp>
        <p:nvSpPr>
          <p:cNvPr id="375" name="正方形/長方形 374">
            <a:extLst>
              <a:ext uri="{FF2B5EF4-FFF2-40B4-BE49-F238E27FC236}">
                <a16:creationId xmlns:a16="http://schemas.microsoft.com/office/drawing/2014/main" id="{F432CE9E-DA45-BF55-0D05-C8E403650E55}"/>
              </a:ext>
            </a:extLst>
          </p:cNvPr>
          <p:cNvSpPr/>
          <p:nvPr/>
        </p:nvSpPr>
        <p:spPr>
          <a:xfrm>
            <a:off x="2919269" y="408134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6" name="正方形/長方形 375">
            <a:extLst>
              <a:ext uri="{FF2B5EF4-FFF2-40B4-BE49-F238E27FC236}">
                <a16:creationId xmlns:a16="http://schemas.microsoft.com/office/drawing/2014/main" id="{6045BC03-5E9F-6FAE-656D-94A9318439C4}"/>
              </a:ext>
            </a:extLst>
          </p:cNvPr>
          <p:cNvSpPr/>
          <p:nvPr/>
        </p:nvSpPr>
        <p:spPr>
          <a:xfrm>
            <a:off x="3203597" y="408134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8" name="正方形/長方形 377">
            <a:extLst>
              <a:ext uri="{FF2B5EF4-FFF2-40B4-BE49-F238E27FC236}">
                <a16:creationId xmlns:a16="http://schemas.microsoft.com/office/drawing/2014/main" id="{BF13CED9-97E7-4EEF-C6DB-AD88D3AF4B92}"/>
              </a:ext>
            </a:extLst>
          </p:cNvPr>
          <p:cNvSpPr/>
          <p:nvPr/>
        </p:nvSpPr>
        <p:spPr>
          <a:xfrm>
            <a:off x="5207159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シャンプー</a:t>
            </a:r>
          </a:p>
        </p:txBody>
      </p:sp>
      <p:sp>
        <p:nvSpPr>
          <p:cNvPr id="379" name="正方形/長方形 378">
            <a:extLst>
              <a:ext uri="{FF2B5EF4-FFF2-40B4-BE49-F238E27FC236}">
                <a16:creationId xmlns:a16="http://schemas.microsoft.com/office/drawing/2014/main" id="{848AD2FE-C055-7A19-8B1E-85E447B3DFB0}"/>
              </a:ext>
            </a:extLst>
          </p:cNvPr>
          <p:cNvSpPr/>
          <p:nvPr/>
        </p:nvSpPr>
        <p:spPr>
          <a:xfrm>
            <a:off x="5532389" y="438868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ヘアトリートメント</a:t>
            </a:r>
          </a:p>
        </p:txBody>
      </p: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83799CF8-03B8-3ED9-90AE-1D647B8F4C77}"/>
              </a:ext>
            </a:extLst>
          </p:cNvPr>
          <p:cNvSpPr/>
          <p:nvPr/>
        </p:nvSpPr>
        <p:spPr>
          <a:xfrm>
            <a:off x="5210146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1" name="正方形/長方形 380">
            <a:extLst>
              <a:ext uri="{FF2B5EF4-FFF2-40B4-BE49-F238E27FC236}">
                <a16:creationId xmlns:a16="http://schemas.microsoft.com/office/drawing/2014/main" id="{9ECD30A4-53AC-8D86-643F-DB3C72298DA6}"/>
              </a:ext>
            </a:extLst>
          </p:cNvPr>
          <p:cNvSpPr/>
          <p:nvPr/>
        </p:nvSpPr>
        <p:spPr>
          <a:xfrm>
            <a:off x="5509732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2" name="正方形/長方形 381">
            <a:extLst>
              <a:ext uri="{FF2B5EF4-FFF2-40B4-BE49-F238E27FC236}">
                <a16:creationId xmlns:a16="http://schemas.microsoft.com/office/drawing/2014/main" id="{520E8193-0DBD-0383-2F8E-38E4F50DE657}"/>
              </a:ext>
            </a:extLst>
          </p:cNvPr>
          <p:cNvSpPr/>
          <p:nvPr/>
        </p:nvSpPr>
        <p:spPr>
          <a:xfrm>
            <a:off x="5528471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3" name="正方形/長方形 382">
            <a:extLst>
              <a:ext uri="{FF2B5EF4-FFF2-40B4-BE49-F238E27FC236}">
                <a16:creationId xmlns:a16="http://schemas.microsoft.com/office/drawing/2014/main" id="{5818B021-21D0-729E-BCB6-FE34301686F4}"/>
              </a:ext>
            </a:extLst>
          </p:cNvPr>
          <p:cNvSpPr/>
          <p:nvPr/>
        </p:nvSpPr>
        <p:spPr>
          <a:xfrm>
            <a:off x="5736003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4" name="正方形/長方形 383">
            <a:extLst>
              <a:ext uri="{FF2B5EF4-FFF2-40B4-BE49-F238E27FC236}">
                <a16:creationId xmlns:a16="http://schemas.microsoft.com/office/drawing/2014/main" id="{A7190503-11B4-50A8-2DF4-361E64C9B9BD}"/>
              </a:ext>
            </a:extLst>
          </p:cNvPr>
          <p:cNvSpPr/>
          <p:nvPr/>
        </p:nvSpPr>
        <p:spPr>
          <a:xfrm>
            <a:off x="6813673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シャンプー</a:t>
            </a:r>
          </a:p>
        </p:txBody>
      </p:sp>
      <p:sp>
        <p:nvSpPr>
          <p:cNvPr id="385" name="正方形/長方形 384">
            <a:extLst>
              <a:ext uri="{FF2B5EF4-FFF2-40B4-BE49-F238E27FC236}">
                <a16:creationId xmlns:a16="http://schemas.microsoft.com/office/drawing/2014/main" id="{B8E6355D-CF0A-A543-3930-C7A8D896603C}"/>
              </a:ext>
            </a:extLst>
          </p:cNvPr>
          <p:cNvSpPr/>
          <p:nvPr/>
        </p:nvSpPr>
        <p:spPr>
          <a:xfrm>
            <a:off x="7016447" y="4344755"/>
            <a:ext cx="101536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 モイスト</a:t>
            </a:r>
          </a:p>
        </p:txBody>
      </p:sp>
      <p:sp>
        <p:nvSpPr>
          <p:cNvPr id="386" name="正方形/長方形 385">
            <a:extLst>
              <a:ext uri="{FF2B5EF4-FFF2-40B4-BE49-F238E27FC236}">
                <a16:creationId xmlns:a16="http://schemas.microsoft.com/office/drawing/2014/main" id="{79FACABD-AB8E-C913-F6ED-DF50BF851246}"/>
              </a:ext>
            </a:extLst>
          </p:cNvPr>
          <p:cNvSpPr/>
          <p:nvPr/>
        </p:nvSpPr>
        <p:spPr>
          <a:xfrm>
            <a:off x="7804101" y="370500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ヘアニュートリエント</a:t>
            </a:r>
          </a:p>
        </p:txBody>
      </p:sp>
      <p:sp>
        <p:nvSpPr>
          <p:cNvPr id="387" name="正方形/長方形 386">
            <a:extLst>
              <a:ext uri="{FF2B5EF4-FFF2-40B4-BE49-F238E27FC236}">
                <a16:creationId xmlns:a16="http://schemas.microsoft.com/office/drawing/2014/main" id="{A7E0D54F-4359-5DB6-AEC8-BB96D2698E0B}"/>
              </a:ext>
            </a:extLst>
          </p:cNvPr>
          <p:cNvSpPr/>
          <p:nvPr/>
        </p:nvSpPr>
        <p:spPr>
          <a:xfrm>
            <a:off x="6818786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8" name="正方形/長方形 387">
            <a:extLst>
              <a:ext uri="{FF2B5EF4-FFF2-40B4-BE49-F238E27FC236}">
                <a16:creationId xmlns:a16="http://schemas.microsoft.com/office/drawing/2014/main" id="{DBF056F4-C4B8-CD7F-381B-B82FE782108F}"/>
              </a:ext>
            </a:extLst>
          </p:cNvPr>
          <p:cNvSpPr/>
          <p:nvPr/>
        </p:nvSpPr>
        <p:spPr>
          <a:xfrm>
            <a:off x="7096764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9" name="正方形/長方形 388">
            <a:extLst>
              <a:ext uri="{FF2B5EF4-FFF2-40B4-BE49-F238E27FC236}">
                <a16:creationId xmlns:a16="http://schemas.microsoft.com/office/drawing/2014/main" id="{4E2797AF-10A0-1B90-1AF4-C14259939013}"/>
              </a:ext>
            </a:extLst>
          </p:cNvPr>
          <p:cNvSpPr/>
          <p:nvPr/>
        </p:nvSpPr>
        <p:spPr>
          <a:xfrm>
            <a:off x="7902434" y="387586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0" name="正方形/長方形 389">
            <a:extLst>
              <a:ext uri="{FF2B5EF4-FFF2-40B4-BE49-F238E27FC236}">
                <a16:creationId xmlns:a16="http://schemas.microsoft.com/office/drawing/2014/main" id="{3462827B-6CB6-785A-CE12-8D663D880AEA}"/>
              </a:ext>
            </a:extLst>
          </p:cNvPr>
          <p:cNvSpPr/>
          <p:nvPr/>
        </p:nvSpPr>
        <p:spPr>
          <a:xfrm>
            <a:off x="7033218" y="461353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1" name="正方形/長方形 390">
            <a:extLst>
              <a:ext uri="{FF2B5EF4-FFF2-40B4-BE49-F238E27FC236}">
                <a16:creationId xmlns:a16="http://schemas.microsoft.com/office/drawing/2014/main" id="{A5CBF95F-D48C-C49C-EA7D-20038CEFC46A}"/>
              </a:ext>
            </a:extLst>
          </p:cNvPr>
          <p:cNvSpPr/>
          <p:nvPr/>
        </p:nvSpPr>
        <p:spPr>
          <a:xfrm>
            <a:off x="7273992" y="461353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2" name="正方形/長方形 391">
            <a:extLst>
              <a:ext uri="{FF2B5EF4-FFF2-40B4-BE49-F238E27FC236}">
                <a16:creationId xmlns:a16="http://schemas.microsoft.com/office/drawing/2014/main" id="{B12073CD-55C9-83C3-84D7-441542ACE7E2}"/>
              </a:ext>
            </a:extLst>
          </p:cNvPr>
          <p:cNvSpPr/>
          <p:nvPr/>
        </p:nvSpPr>
        <p:spPr>
          <a:xfrm>
            <a:off x="7806262" y="387747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393" name="テキスト ボックス 392">
            <a:extLst>
              <a:ext uri="{FF2B5EF4-FFF2-40B4-BE49-F238E27FC236}">
                <a16:creationId xmlns:a16="http://schemas.microsoft.com/office/drawing/2014/main" id="{76C35CED-34F1-91A8-B3C6-158B0BA0DAE8}"/>
              </a:ext>
            </a:extLst>
          </p:cNvPr>
          <p:cNvSpPr txBox="1"/>
          <p:nvPr/>
        </p:nvSpPr>
        <p:spPr>
          <a:xfrm>
            <a:off x="7854828" y="100993"/>
            <a:ext cx="30744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endParaRPr lang="ja-JP" altLang="en-US" sz="4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4" name="正方形/長方形 393">
            <a:extLst>
              <a:ext uri="{FF2B5EF4-FFF2-40B4-BE49-F238E27FC236}">
                <a16:creationId xmlns:a16="http://schemas.microsoft.com/office/drawing/2014/main" id="{38838025-9A6B-6B67-76BA-12F24DC59A40}"/>
              </a:ext>
            </a:extLst>
          </p:cNvPr>
          <p:cNvSpPr/>
          <p:nvPr/>
        </p:nvSpPr>
        <p:spPr>
          <a:xfrm>
            <a:off x="335713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シャンプー</a:t>
            </a:r>
          </a:p>
        </p:txBody>
      </p:sp>
      <p:sp>
        <p:nvSpPr>
          <p:cNvPr id="395" name="正方形/長方形 394">
            <a:extLst>
              <a:ext uri="{FF2B5EF4-FFF2-40B4-BE49-F238E27FC236}">
                <a16:creationId xmlns:a16="http://schemas.microsoft.com/office/drawing/2014/main" id="{1BCA035D-D81F-352E-8143-3F30F74B9AAF}"/>
              </a:ext>
            </a:extLst>
          </p:cNvPr>
          <p:cNvSpPr/>
          <p:nvPr/>
        </p:nvSpPr>
        <p:spPr>
          <a:xfrm>
            <a:off x="500685" y="669255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スカルプマスク</a:t>
            </a:r>
          </a:p>
        </p:txBody>
      </p:sp>
      <p:sp>
        <p:nvSpPr>
          <p:cNvPr id="396" name="正方形/長方形 395">
            <a:extLst>
              <a:ext uri="{FF2B5EF4-FFF2-40B4-BE49-F238E27FC236}">
                <a16:creationId xmlns:a16="http://schemas.microsoft.com/office/drawing/2014/main" id="{5D371DF4-648A-334C-8630-B7CB9C2A17E5}"/>
              </a:ext>
            </a:extLst>
          </p:cNvPr>
          <p:cNvSpPr/>
          <p:nvPr/>
        </p:nvSpPr>
        <p:spPr>
          <a:xfrm>
            <a:off x="343895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7" name="正方形/長方形 396">
            <a:extLst>
              <a:ext uri="{FF2B5EF4-FFF2-40B4-BE49-F238E27FC236}">
                <a16:creationId xmlns:a16="http://schemas.microsoft.com/office/drawing/2014/main" id="{951023B9-795B-5BBB-8BB5-45BB674F0106}"/>
              </a:ext>
            </a:extLst>
          </p:cNvPr>
          <p:cNvSpPr/>
          <p:nvPr/>
        </p:nvSpPr>
        <p:spPr>
          <a:xfrm>
            <a:off x="551627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8" name="正方形/長方形 397">
            <a:extLst>
              <a:ext uri="{FF2B5EF4-FFF2-40B4-BE49-F238E27FC236}">
                <a16:creationId xmlns:a16="http://schemas.microsoft.com/office/drawing/2014/main" id="{362CF3E4-557E-16FD-364C-EF6A52290CCA}"/>
              </a:ext>
            </a:extLst>
          </p:cNvPr>
          <p:cNvSpPr/>
          <p:nvPr/>
        </p:nvSpPr>
        <p:spPr>
          <a:xfrm>
            <a:off x="500685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9" name="正方形/長方形 398">
            <a:extLst>
              <a:ext uri="{FF2B5EF4-FFF2-40B4-BE49-F238E27FC236}">
                <a16:creationId xmlns:a16="http://schemas.microsoft.com/office/drawing/2014/main" id="{9909F278-5AE3-7D89-AC61-07309CD2BD95}"/>
              </a:ext>
            </a:extLst>
          </p:cNvPr>
          <p:cNvSpPr/>
          <p:nvPr/>
        </p:nvSpPr>
        <p:spPr>
          <a:xfrm>
            <a:off x="741459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0" name="正方形/長方形 399">
            <a:extLst>
              <a:ext uri="{FF2B5EF4-FFF2-40B4-BE49-F238E27FC236}">
                <a16:creationId xmlns:a16="http://schemas.microsoft.com/office/drawing/2014/main" id="{26B75D2E-52D3-C13B-FEEE-DE13255F3467}"/>
              </a:ext>
            </a:extLst>
          </p:cNvPr>
          <p:cNvSpPr/>
          <p:nvPr/>
        </p:nvSpPr>
        <p:spPr>
          <a:xfrm>
            <a:off x="1983007" y="598085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シャンプー</a:t>
            </a:r>
          </a:p>
        </p:txBody>
      </p:sp>
      <p:sp>
        <p:nvSpPr>
          <p:cNvPr id="401" name="正方形/長方形 400">
            <a:extLst>
              <a:ext uri="{FF2B5EF4-FFF2-40B4-BE49-F238E27FC236}">
                <a16:creationId xmlns:a16="http://schemas.microsoft.com/office/drawing/2014/main" id="{2857CC2C-4171-6F1A-3424-978F43ED49B1}"/>
              </a:ext>
            </a:extLst>
          </p:cNvPr>
          <p:cNvSpPr/>
          <p:nvPr/>
        </p:nvSpPr>
        <p:spPr>
          <a:xfrm>
            <a:off x="2181831" y="6651251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スカルプマスク</a:t>
            </a:r>
          </a:p>
        </p:txBody>
      </p:sp>
      <p:sp>
        <p:nvSpPr>
          <p:cNvPr id="402" name="正方形/長方形 401">
            <a:extLst>
              <a:ext uri="{FF2B5EF4-FFF2-40B4-BE49-F238E27FC236}">
                <a16:creationId xmlns:a16="http://schemas.microsoft.com/office/drawing/2014/main" id="{B58587B2-6123-AD7E-9033-EAD2B7DEC432}"/>
              </a:ext>
            </a:extLst>
          </p:cNvPr>
          <p:cNvSpPr/>
          <p:nvPr/>
        </p:nvSpPr>
        <p:spPr>
          <a:xfrm>
            <a:off x="1977675" y="631116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3" name="正方形/長方形 402">
            <a:extLst>
              <a:ext uri="{FF2B5EF4-FFF2-40B4-BE49-F238E27FC236}">
                <a16:creationId xmlns:a16="http://schemas.microsoft.com/office/drawing/2014/main" id="{0DD19ACC-4DC9-B20F-73B9-6EEE6379067B}"/>
              </a:ext>
            </a:extLst>
          </p:cNvPr>
          <p:cNvSpPr/>
          <p:nvPr/>
        </p:nvSpPr>
        <p:spPr>
          <a:xfrm>
            <a:off x="2153657" y="631116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4" name="正方形/長方形 403">
            <a:extLst>
              <a:ext uri="{FF2B5EF4-FFF2-40B4-BE49-F238E27FC236}">
                <a16:creationId xmlns:a16="http://schemas.microsoft.com/office/drawing/2014/main" id="{F33F1CCD-5464-4820-B85E-44D629238511}"/>
              </a:ext>
            </a:extLst>
          </p:cNvPr>
          <p:cNvSpPr/>
          <p:nvPr/>
        </p:nvSpPr>
        <p:spPr>
          <a:xfrm>
            <a:off x="2196723" y="694611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5" name="正方形/長方形 404">
            <a:extLst>
              <a:ext uri="{FF2B5EF4-FFF2-40B4-BE49-F238E27FC236}">
                <a16:creationId xmlns:a16="http://schemas.microsoft.com/office/drawing/2014/main" id="{7373C174-C07D-6180-3BA5-C32F6DDC452B}"/>
              </a:ext>
            </a:extLst>
          </p:cNvPr>
          <p:cNvSpPr/>
          <p:nvPr/>
        </p:nvSpPr>
        <p:spPr>
          <a:xfrm>
            <a:off x="2444251" y="694611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06" name="図 405">
            <a:extLst>
              <a:ext uri="{FF2B5EF4-FFF2-40B4-BE49-F238E27FC236}">
                <a16:creationId xmlns:a16="http://schemas.microsoft.com/office/drawing/2014/main" id="{3A2F0B7A-539A-C5A7-7011-69966FD6FA49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518" y="6224565"/>
            <a:ext cx="393700" cy="88900"/>
          </a:xfrm>
          <a:prstGeom prst="rect">
            <a:avLst/>
          </a:prstGeom>
        </p:spPr>
      </p:pic>
      <p:sp>
        <p:nvSpPr>
          <p:cNvPr id="407" name="テキスト ボックス 406">
            <a:extLst>
              <a:ext uri="{FF2B5EF4-FFF2-40B4-BE49-F238E27FC236}">
                <a16:creationId xmlns:a16="http://schemas.microsoft.com/office/drawing/2014/main" id="{7F515BF0-FC07-EFB6-1B1A-85AEA0FE330E}"/>
              </a:ext>
            </a:extLst>
          </p:cNvPr>
          <p:cNvSpPr txBox="1"/>
          <p:nvPr/>
        </p:nvSpPr>
        <p:spPr>
          <a:xfrm>
            <a:off x="2287459" y="6089119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8" name="テキスト ボックス 407">
            <a:extLst>
              <a:ext uri="{FF2B5EF4-FFF2-40B4-BE49-F238E27FC236}">
                <a16:creationId xmlns:a16="http://schemas.microsoft.com/office/drawing/2014/main" id="{BD46B280-520E-70C8-EB3D-B598E0E56253}"/>
              </a:ext>
            </a:extLst>
          </p:cNvPr>
          <p:cNvSpPr txBox="1"/>
          <p:nvPr/>
        </p:nvSpPr>
        <p:spPr>
          <a:xfrm>
            <a:off x="2610370" y="6749472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09" name="図 408">
            <a:extLst>
              <a:ext uri="{FF2B5EF4-FFF2-40B4-BE49-F238E27FC236}">
                <a16:creationId xmlns:a16="http://schemas.microsoft.com/office/drawing/2014/main" id="{3FA7A079-0AD7-1693-B18F-20FC95C4CD04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6" y="6878451"/>
            <a:ext cx="393700" cy="88900"/>
          </a:xfrm>
          <a:prstGeom prst="rect">
            <a:avLst/>
          </a:prstGeom>
        </p:spPr>
      </p:pic>
      <p:sp>
        <p:nvSpPr>
          <p:cNvPr id="410" name="正方形/長方形 409">
            <a:extLst>
              <a:ext uri="{FF2B5EF4-FFF2-40B4-BE49-F238E27FC236}">
                <a16:creationId xmlns:a16="http://schemas.microsoft.com/office/drawing/2014/main" id="{BDEF1450-95B1-8BF6-C86B-EBA37DD8549F}"/>
              </a:ext>
            </a:extLst>
          </p:cNvPr>
          <p:cNvSpPr/>
          <p:nvPr/>
        </p:nvSpPr>
        <p:spPr>
          <a:xfrm>
            <a:off x="3686063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1" name="正方形/長方形 410">
            <a:extLst>
              <a:ext uri="{FF2B5EF4-FFF2-40B4-BE49-F238E27FC236}">
                <a16:creationId xmlns:a16="http://schemas.microsoft.com/office/drawing/2014/main" id="{0B7F3CD0-B3E2-67DF-FB5D-64B7D1B3F68A}"/>
              </a:ext>
            </a:extLst>
          </p:cNvPr>
          <p:cNvSpPr/>
          <p:nvPr/>
        </p:nvSpPr>
        <p:spPr>
          <a:xfrm>
            <a:off x="3874745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2" name="正方形/長方形 411">
            <a:extLst>
              <a:ext uri="{FF2B5EF4-FFF2-40B4-BE49-F238E27FC236}">
                <a16:creationId xmlns:a16="http://schemas.microsoft.com/office/drawing/2014/main" id="{036DED0E-E320-5AF0-B612-81B806FA856E}"/>
              </a:ext>
            </a:extLst>
          </p:cNvPr>
          <p:cNvSpPr/>
          <p:nvPr/>
        </p:nvSpPr>
        <p:spPr>
          <a:xfrm>
            <a:off x="4256753" y="6903010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3" name="正方形/長方形 412">
            <a:extLst>
              <a:ext uri="{FF2B5EF4-FFF2-40B4-BE49-F238E27FC236}">
                <a16:creationId xmlns:a16="http://schemas.microsoft.com/office/drawing/2014/main" id="{7F82BBFC-7D50-88FD-2282-1667A7D91ED8}"/>
              </a:ext>
            </a:extLst>
          </p:cNvPr>
          <p:cNvSpPr/>
          <p:nvPr/>
        </p:nvSpPr>
        <p:spPr>
          <a:xfrm>
            <a:off x="3685977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シャンプー</a:t>
            </a:r>
          </a:p>
        </p:txBody>
      </p:sp>
      <p:sp>
        <p:nvSpPr>
          <p:cNvPr id="414" name="正方形/長方形 413">
            <a:extLst>
              <a:ext uri="{FF2B5EF4-FFF2-40B4-BE49-F238E27FC236}">
                <a16:creationId xmlns:a16="http://schemas.microsoft.com/office/drawing/2014/main" id="{F24ED230-CE9E-2915-83AA-5D1263722244}"/>
              </a:ext>
            </a:extLst>
          </p:cNvPr>
          <p:cNvSpPr/>
          <p:nvPr/>
        </p:nvSpPr>
        <p:spPr>
          <a:xfrm>
            <a:off x="4163823" y="669255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フォーミングマスク</a:t>
            </a:r>
          </a:p>
        </p:txBody>
      </p:sp>
      <p:sp>
        <p:nvSpPr>
          <p:cNvPr id="415" name="正方形/長方形 414">
            <a:extLst>
              <a:ext uri="{FF2B5EF4-FFF2-40B4-BE49-F238E27FC236}">
                <a16:creationId xmlns:a16="http://schemas.microsoft.com/office/drawing/2014/main" id="{801674FE-CED7-26AA-A622-34275529634F}"/>
              </a:ext>
            </a:extLst>
          </p:cNvPr>
          <p:cNvSpPr/>
          <p:nvPr/>
        </p:nvSpPr>
        <p:spPr>
          <a:xfrm>
            <a:off x="4177393" y="6903010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6" name="正方形/長方形 415">
            <a:extLst>
              <a:ext uri="{FF2B5EF4-FFF2-40B4-BE49-F238E27FC236}">
                <a16:creationId xmlns:a16="http://schemas.microsoft.com/office/drawing/2014/main" id="{E399AD25-78DF-E634-4B3D-F26926C63112}"/>
              </a:ext>
            </a:extLst>
          </p:cNvPr>
          <p:cNvSpPr/>
          <p:nvPr/>
        </p:nvSpPr>
        <p:spPr>
          <a:xfrm>
            <a:off x="5380244" y="5980859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クリアシャンプー</a:t>
            </a:r>
          </a:p>
        </p:txBody>
      </p:sp>
      <p:sp>
        <p:nvSpPr>
          <p:cNvPr id="417" name="正方形/長方形 416">
            <a:extLst>
              <a:ext uri="{FF2B5EF4-FFF2-40B4-BE49-F238E27FC236}">
                <a16:creationId xmlns:a16="http://schemas.microsoft.com/office/drawing/2014/main" id="{63172128-920E-7D91-B9A5-34045AC8D0E7}"/>
              </a:ext>
            </a:extLst>
          </p:cNvPr>
          <p:cNvSpPr/>
          <p:nvPr/>
        </p:nvSpPr>
        <p:spPr>
          <a:xfrm>
            <a:off x="5393906" y="636627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8" name="正方形/長方形 417">
            <a:extLst>
              <a:ext uri="{FF2B5EF4-FFF2-40B4-BE49-F238E27FC236}">
                <a16:creationId xmlns:a16="http://schemas.microsoft.com/office/drawing/2014/main" id="{1B7D476C-53A9-27B3-DABA-EAE013AD07C6}"/>
              </a:ext>
            </a:extLst>
          </p:cNvPr>
          <p:cNvSpPr/>
          <p:nvPr/>
        </p:nvSpPr>
        <p:spPr>
          <a:xfrm>
            <a:off x="5596074" y="636627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9" name="正方形/長方形 418">
            <a:extLst>
              <a:ext uri="{FF2B5EF4-FFF2-40B4-BE49-F238E27FC236}">
                <a16:creationId xmlns:a16="http://schemas.microsoft.com/office/drawing/2014/main" id="{8F3B46C9-9D8C-0983-7980-91A13CEB66D3}"/>
              </a:ext>
            </a:extLst>
          </p:cNvPr>
          <p:cNvSpPr/>
          <p:nvPr/>
        </p:nvSpPr>
        <p:spPr>
          <a:xfrm>
            <a:off x="5511623" y="688710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0" name="正方形/長方形 419">
            <a:extLst>
              <a:ext uri="{FF2B5EF4-FFF2-40B4-BE49-F238E27FC236}">
                <a16:creationId xmlns:a16="http://schemas.microsoft.com/office/drawing/2014/main" id="{9A488620-86D2-9B88-6FF0-01EDFC4EB498}"/>
              </a:ext>
            </a:extLst>
          </p:cNvPr>
          <p:cNvSpPr/>
          <p:nvPr/>
        </p:nvSpPr>
        <p:spPr>
          <a:xfrm>
            <a:off x="5708033" y="688710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1" name="正方形/長方形 420">
            <a:extLst>
              <a:ext uri="{FF2B5EF4-FFF2-40B4-BE49-F238E27FC236}">
                <a16:creationId xmlns:a16="http://schemas.microsoft.com/office/drawing/2014/main" id="{6389EC10-4741-1E92-D1A8-711CE1A9E2DF}"/>
              </a:ext>
            </a:extLst>
          </p:cNvPr>
          <p:cNvSpPr/>
          <p:nvPr/>
        </p:nvSpPr>
        <p:spPr>
          <a:xfrm>
            <a:off x="5499983" y="6676651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モイスチュアマスク</a:t>
            </a:r>
          </a:p>
        </p:txBody>
      </p: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A92F6E1C-A430-54AF-2A70-B1984DA211E9}"/>
              </a:ext>
            </a:extLst>
          </p:cNvPr>
          <p:cNvSpPr txBox="1"/>
          <p:nvPr/>
        </p:nvSpPr>
        <p:spPr>
          <a:xfrm>
            <a:off x="5861223" y="6182491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23" name="図 422">
            <a:extLst>
              <a:ext uri="{FF2B5EF4-FFF2-40B4-BE49-F238E27FC236}">
                <a16:creationId xmlns:a16="http://schemas.microsoft.com/office/drawing/2014/main" id="{959BB5BF-534C-B861-CD30-F80F104B185F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194" y="6304749"/>
            <a:ext cx="393700" cy="88900"/>
          </a:xfrm>
          <a:prstGeom prst="rect">
            <a:avLst/>
          </a:prstGeom>
        </p:spPr>
      </p:pic>
      <p:sp>
        <p:nvSpPr>
          <p:cNvPr id="424" name="正方形/長方形 423">
            <a:extLst>
              <a:ext uri="{FF2B5EF4-FFF2-40B4-BE49-F238E27FC236}">
                <a16:creationId xmlns:a16="http://schemas.microsoft.com/office/drawing/2014/main" id="{17B8B8A2-5D8D-798D-102E-EC683F89C14C}"/>
              </a:ext>
            </a:extLst>
          </p:cNvPr>
          <p:cNvSpPr/>
          <p:nvPr/>
        </p:nvSpPr>
        <p:spPr>
          <a:xfrm>
            <a:off x="7044414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5" name="正方形/長方形 424">
            <a:extLst>
              <a:ext uri="{FF2B5EF4-FFF2-40B4-BE49-F238E27FC236}">
                <a16:creationId xmlns:a16="http://schemas.microsoft.com/office/drawing/2014/main" id="{19FDA17C-9AE4-AA78-5770-2C602E7B0E67}"/>
              </a:ext>
            </a:extLst>
          </p:cNvPr>
          <p:cNvSpPr/>
          <p:nvPr/>
        </p:nvSpPr>
        <p:spPr>
          <a:xfrm>
            <a:off x="7230737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1E5B66A3-03B0-3F17-4399-4EB5534C38AF}"/>
              </a:ext>
            </a:extLst>
          </p:cNvPr>
          <p:cNvSpPr/>
          <p:nvPr/>
        </p:nvSpPr>
        <p:spPr>
          <a:xfrm>
            <a:off x="7719638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6E7FF93C-AAA7-9E83-DB01-B68F74B2C02F}"/>
              </a:ext>
            </a:extLst>
          </p:cNvPr>
          <p:cNvSpPr/>
          <p:nvPr/>
        </p:nvSpPr>
        <p:spPr>
          <a:xfrm>
            <a:off x="7916048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8" name="正方形/長方形 427">
            <a:extLst>
              <a:ext uri="{FF2B5EF4-FFF2-40B4-BE49-F238E27FC236}">
                <a16:creationId xmlns:a16="http://schemas.microsoft.com/office/drawing/2014/main" id="{7528A72A-3F96-A602-8881-927A44ECEFBD}"/>
              </a:ext>
            </a:extLst>
          </p:cNvPr>
          <p:cNvSpPr/>
          <p:nvPr/>
        </p:nvSpPr>
        <p:spPr>
          <a:xfrm>
            <a:off x="7993117" y="628873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</a:p>
        </p:txBody>
      </p:sp>
      <p:sp>
        <p:nvSpPr>
          <p:cNvPr id="429" name="正方形/長方形 428">
            <a:extLst>
              <a:ext uri="{FF2B5EF4-FFF2-40B4-BE49-F238E27FC236}">
                <a16:creationId xmlns:a16="http://schemas.microsoft.com/office/drawing/2014/main" id="{0C5DA3D5-8D7F-88B4-9117-89E87FE75045}"/>
              </a:ext>
            </a:extLst>
          </p:cNvPr>
          <p:cNvSpPr/>
          <p:nvPr/>
        </p:nvSpPr>
        <p:spPr>
          <a:xfrm>
            <a:off x="8076229" y="6288235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4A97898A-F7BE-67C5-D783-3F09C9BE2EFF}"/>
              </a:ext>
            </a:extLst>
          </p:cNvPr>
          <p:cNvSpPr/>
          <p:nvPr/>
        </p:nvSpPr>
        <p:spPr>
          <a:xfrm>
            <a:off x="7034544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シャンプー</a:t>
            </a:r>
          </a:p>
        </p:txBody>
      </p:sp>
      <p:sp>
        <p:nvSpPr>
          <p:cNvPr id="431" name="正方形/長方形 430">
            <a:extLst>
              <a:ext uri="{FF2B5EF4-FFF2-40B4-BE49-F238E27FC236}">
                <a16:creationId xmlns:a16="http://schemas.microsoft.com/office/drawing/2014/main" id="{63F7A662-A203-CEB1-693A-56B73CF65045}"/>
              </a:ext>
            </a:extLst>
          </p:cNvPr>
          <p:cNvSpPr/>
          <p:nvPr/>
        </p:nvSpPr>
        <p:spPr>
          <a:xfrm>
            <a:off x="7989119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クリアフォーム</a:t>
            </a:r>
          </a:p>
        </p:txBody>
      </p:sp>
      <p:sp>
        <p:nvSpPr>
          <p:cNvPr id="432" name="正方形/長方形 431">
            <a:extLst>
              <a:ext uri="{FF2B5EF4-FFF2-40B4-BE49-F238E27FC236}">
                <a16:creationId xmlns:a16="http://schemas.microsoft.com/office/drawing/2014/main" id="{997CFD11-D3C2-47E8-33BD-72735A0AC677}"/>
              </a:ext>
            </a:extLst>
          </p:cNvPr>
          <p:cNvSpPr/>
          <p:nvPr/>
        </p:nvSpPr>
        <p:spPr>
          <a:xfrm>
            <a:off x="7704175" y="669255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リラクシング </a:t>
            </a:r>
            <a:r>
              <a:rPr lang="en-US" altLang="ja-JP" sz="600" b="1" spc="-150" dirty="0">
                <a:solidFill>
                  <a:srgbClr val="0298B4"/>
                </a:solidFill>
              </a:rPr>
              <a:t>        </a:t>
            </a:r>
            <a:r>
              <a:rPr lang="ja-JP" altLang="en-US" sz="450" b="1" spc="-150">
                <a:solidFill>
                  <a:srgbClr val="0298B4"/>
                </a:solidFill>
              </a:rPr>
              <a:t>　</a:t>
            </a:r>
            <a:r>
              <a:rPr lang="ja-JP" altLang="en-US" sz="600" b="1" spc="-150">
                <a:solidFill>
                  <a:srgbClr val="0298B4"/>
                </a:solidFill>
              </a:rPr>
              <a:t>マスク</a:t>
            </a:r>
          </a:p>
        </p:txBody>
      </p:sp>
      <p:sp>
        <p:nvSpPr>
          <p:cNvPr id="433" name="正方形/長方形 432">
            <a:extLst>
              <a:ext uri="{FF2B5EF4-FFF2-40B4-BE49-F238E27FC236}">
                <a16:creationId xmlns:a16="http://schemas.microsoft.com/office/drawing/2014/main" id="{9AC50D90-C4ED-342F-049B-3F12D5B963D6}"/>
              </a:ext>
            </a:extLst>
          </p:cNvPr>
          <p:cNvSpPr/>
          <p:nvPr/>
        </p:nvSpPr>
        <p:spPr>
          <a:xfrm>
            <a:off x="9022432" y="6504609"/>
            <a:ext cx="58492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120g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37" name="図 436" descr="ロゴ, 会社名&#10;&#10;自動的に生成された説明">
            <a:extLst>
              <a:ext uri="{FF2B5EF4-FFF2-40B4-BE49-F238E27FC236}">
                <a16:creationId xmlns:a16="http://schemas.microsoft.com/office/drawing/2014/main" id="{8D022F67-5FB3-B156-B84D-A7EE3D43D4E0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310849" y="855074"/>
            <a:ext cx="1866900" cy="1371600"/>
          </a:xfrm>
          <a:prstGeom prst="rect">
            <a:avLst/>
          </a:prstGeom>
        </p:spPr>
      </p:pic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67777058-E56F-9D3F-8D5F-207C0D062597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921033" y="4975571"/>
            <a:ext cx="1536700" cy="330200"/>
          </a:xfrm>
          <a:prstGeom prst="rect">
            <a:avLst/>
          </a:prstGeom>
        </p:spPr>
      </p:pic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3766B39A-917F-D686-CFCB-9711B38B7369}"/>
              </a:ext>
            </a:extLst>
          </p:cNvPr>
          <p:cNvSpPr/>
          <p:nvPr/>
        </p:nvSpPr>
        <p:spPr>
          <a:xfrm>
            <a:off x="1217062" y="4028841"/>
            <a:ext cx="694053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シアーフォーム</a:t>
            </a:r>
            <a:endParaRPr lang="en-US" altLang="ja-JP" sz="530" b="1" spc="-150" dirty="0">
              <a:solidFill>
                <a:srgbClr val="EA968F"/>
              </a:solidFill>
            </a:endParaRP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C195AF5C-4E6F-6B09-7E09-AE0FA910F974}"/>
              </a:ext>
            </a:extLst>
          </p:cNvPr>
          <p:cNvSpPr txBox="1"/>
          <p:nvPr/>
        </p:nvSpPr>
        <p:spPr>
          <a:xfrm>
            <a:off x="7723187" y="5506680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※6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1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1418</Words>
  <Application>Microsoft Macintosh PowerPoint</Application>
  <PresentationFormat>ユーザー設定</PresentationFormat>
  <Paragraphs>645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Yu Gothic</vt:lpstr>
      <vt:lpstr>Yu Gothic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Kadosaka Yasuyo (門坂 安代)</dc:creator>
  <cp:lastModifiedBy>Kadosaka Yasuyo (門坂 安代)</cp:lastModifiedBy>
  <cp:revision>12</cp:revision>
  <cp:lastPrinted>2022-07-12T02:36:07Z</cp:lastPrinted>
  <dcterms:created xsi:type="dcterms:W3CDTF">2022-05-20T01:24:21Z</dcterms:created>
  <dcterms:modified xsi:type="dcterms:W3CDTF">2022-07-12T02:36:15Z</dcterms:modified>
</cp:coreProperties>
</file>