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2"/>
  </p:normalViewPr>
  <p:slideViewPr>
    <p:cSldViewPr snapToGrid="0" snapToObjects="1">
      <p:cViewPr varScale="1">
        <p:scale>
          <a:sx n="116" d="100"/>
          <a:sy n="116" d="100"/>
        </p:scale>
        <p:origin x="1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90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13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1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85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96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81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34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26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05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47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76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5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8298BE1-2AC3-8947-B2C7-D88961343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95" y="263942"/>
            <a:ext cx="2108200" cy="101600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B388C397-1AC7-364D-BC0A-62D21826E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218" y="193635"/>
            <a:ext cx="1676400" cy="406400"/>
          </a:xfrm>
          <a:prstGeom prst="rect">
            <a:avLst/>
          </a:prstGeom>
        </p:spPr>
      </p:pic>
      <p:pic>
        <p:nvPicPr>
          <p:cNvPr id="11" name="図 10" descr="文字が書かれている&#10;&#10;自動的に生成された説明">
            <a:extLst>
              <a:ext uri="{FF2B5EF4-FFF2-40B4-BE49-F238E27FC236}">
                <a16:creationId xmlns:a16="http://schemas.microsoft.com/office/drawing/2014/main" id="{0AE75A67-4386-1240-BD2D-885E56724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6706" y="1938672"/>
            <a:ext cx="1028700" cy="4343400"/>
          </a:xfrm>
          <a:prstGeom prst="rect">
            <a:avLst/>
          </a:prstGeom>
        </p:spPr>
      </p:pic>
      <p:pic>
        <p:nvPicPr>
          <p:cNvPr id="15" name="図 14" descr="図形, 円&#10;&#10;自動的に生成された説明">
            <a:extLst>
              <a:ext uri="{FF2B5EF4-FFF2-40B4-BE49-F238E27FC236}">
                <a16:creationId xmlns:a16="http://schemas.microsoft.com/office/drawing/2014/main" id="{2EC6D15D-D0AF-2A42-B370-CB57F4E0E4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6906" y="3538746"/>
            <a:ext cx="1270000" cy="1244600"/>
          </a:xfrm>
          <a:prstGeom prst="rect">
            <a:avLst/>
          </a:prstGeom>
        </p:spPr>
      </p:pic>
      <p:pic>
        <p:nvPicPr>
          <p:cNvPr id="17" name="図 16" descr="テキスト&#10;&#10;自動的に生成された説明">
            <a:extLst>
              <a:ext uri="{FF2B5EF4-FFF2-40B4-BE49-F238E27FC236}">
                <a16:creationId xmlns:a16="http://schemas.microsoft.com/office/drawing/2014/main" id="{854E0E5A-FFE9-244B-9FEE-9D2F466F5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506" y="1644316"/>
            <a:ext cx="7480300" cy="2730500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6EAC583-ADAE-C141-B8A1-0373515A9BE3}"/>
              </a:ext>
            </a:extLst>
          </p:cNvPr>
          <p:cNvSpPr/>
          <p:nvPr/>
        </p:nvSpPr>
        <p:spPr>
          <a:xfrm>
            <a:off x="2775325" y="1015033"/>
            <a:ext cx="8684461" cy="71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0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炭酸シャンプー体験メニュー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FBDAC2E-C0C9-7D43-9493-01874F871BCC}"/>
              </a:ext>
            </a:extLst>
          </p:cNvPr>
          <p:cNvSpPr/>
          <p:nvPr/>
        </p:nvSpPr>
        <p:spPr>
          <a:xfrm>
            <a:off x="4097937" y="826877"/>
            <a:ext cx="3947736" cy="466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>
                <a:latin typeface="Yu Mincho" panose="02020400000000000000" pitchFamily="18" charset="-128"/>
                <a:ea typeface="Yu Mincho" panose="02020400000000000000" pitchFamily="18" charset="-128"/>
              </a:rPr>
              <a:t>トップのボリュームを出したい方に</a:t>
            </a:r>
          </a:p>
        </p:txBody>
      </p:sp>
      <p:pic>
        <p:nvPicPr>
          <p:cNvPr id="23" name="図 22" descr="洗面道具, 座る, ローショ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9B5B6DD-C1E1-0148-B189-1BA9711279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4806" y="2732422"/>
            <a:ext cx="1282700" cy="3657600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BDB0612-D695-974F-8B60-4ECF72768A62}"/>
              </a:ext>
            </a:extLst>
          </p:cNvPr>
          <p:cNvSpPr/>
          <p:nvPr/>
        </p:nvSpPr>
        <p:spPr>
          <a:xfrm rot="20512116">
            <a:off x="7111865" y="3871876"/>
            <a:ext cx="1141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00" b="1">
                <a:solidFill>
                  <a:srgbClr val="4396B0"/>
                </a:solidFill>
              </a:rPr>
              <a:t>週２回の使用で</a:t>
            </a:r>
          </a:p>
          <a:p>
            <a:pPr algn="ctr"/>
            <a:r>
              <a:rPr lang="ja-JP" altLang="en-US" sz="1000" b="1">
                <a:solidFill>
                  <a:srgbClr val="4396B0"/>
                </a:solidFill>
              </a:rPr>
              <a:t>普段とれない</a:t>
            </a:r>
          </a:p>
          <a:p>
            <a:pPr algn="ctr"/>
            <a:r>
              <a:rPr lang="ja-JP" altLang="en-US" sz="1000" b="1">
                <a:solidFill>
                  <a:srgbClr val="4396B0"/>
                </a:solidFill>
              </a:rPr>
              <a:t>汚れ・ニオイも</a:t>
            </a:r>
          </a:p>
          <a:p>
            <a:pPr algn="ctr"/>
            <a:r>
              <a:rPr lang="ja-JP" altLang="en-US" sz="1000" b="1">
                <a:solidFill>
                  <a:srgbClr val="4396B0"/>
                </a:solidFill>
              </a:rPr>
              <a:t>スッキリ</a:t>
            </a:r>
          </a:p>
        </p:txBody>
      </p:sp>
      <p:pic>
        <p:nvPicPr>
          <p:cNvPr id="26" name="図 25" descr="図形, 四角形&#10;&#10;自動的に生成された説明">
            <a:extLst>
              <a:ext uri="{FF2B5EF4-FFF2-40B4-BE49-F238E27FC236}">
                <a16:creationId xmlns:a16="http://schemas.microsoft.com/office/drawing/2014/main" id="{ADC6DA8A-3A4C-F54D-AF7B-2C3514F849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8519" y="908651"/>
            <a:ext cx="2964504" cy="901700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0BB9BAB-A960-4B43-B4D8-805089226C44}"/>
              </a:ext>
            </a:extLst>
          </p:cNvPr>
          <p:cNvSpPr/>
          <p:nvPr/>
        </p:nvSpPr>
        <p:spPr>
          <a:xfrm>
            <a:off x="8101806" y="7241365"/>
            <a:ext cx="2209799" cy="23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※</a:t>
            </a:r>
            <a:r>
              <a:rPr lang="ja-JP" altLang="en-US" sz="70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香りの写真は、イメージです。</a:t>
            </a:r>
          </a:p>
        </p:txBody>
      </p:sp>
      <p:pic>
        <p:nvPicPr>
          <p:cNvPr id="33" name="図 32" descr="図形&#10;&#10;中程度の精度で自動的に生成された説明">
            <a:extLst>
              <a:ext uri="{FF2B5EF4-FFF2-40B4-BE49-F238E27FC236}">
                <a16:creationId xmlns:a16="http://schemas.microsoft.com/office/drawing/2014/main" id="{07B55E43-5B23-C34B-8A2B-4C5EB85CF8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9156" y="6567471"/>
            <a:ext cx="1435100" cy="368300"/>
          </a:xfrm>
          <a:prstGeom prst="rect">
            <a:avLst/>
          </a:prstGeom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9A3EAD2-06D2-F540-AACD-B3E8E7736CB9}"/>
              </a:ext>
            </a:extLst>
          </p:cNvPr>
          <p:cNvSpPr/>
          <p:nvPr/>
        </p:nvSpPr>
        <p:spPr>
          <a:xfrm>
            <a:off x="8117448" y="960880"/>
            <a:ext cx="3947736" cy="10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500" dirty="0">
                <a:latin typeface="Yu Mincho" panose="02020400000000000000" pitchFamily="18" charset="-128"/>
                <a:ea typeface="Yu Mincho" panose="02020400000000000000" pitchFamily="18" charset="-128"/>
              </a:rPr>
              <a:t>500</a:t>
            </a:r>
            <a:r>
              <a:rPr lang="ja-JP" altLang="en-US" sz="2000">
                <a:latin typeface="Yu Mincho" panose="02020400000000000000" pitchFamily="18" charset="-128"/>
                <a:ea typeface="Yu Mincho" panose="02020400000000000000" pitchFamily="18" charset="-128"/>
              </a:rPr>
              <a:t>円</a:t>
            </a:r>
            <a:r>
              <a:rPr lang="en-US" altLang="ja-JP" sz="2500" dirty="0">
                <a:latin typeface="Yu Mincho" panose="02020400000000000000" pitchFamily="18" charset="-128"/>
                <a:ea typeface="Yu Mincho" panose="02020400000000000000" pitchFamily="18" charset="-128"/>
              </a:rPr>
              <a:t>〜1,000</a:t>
            </a:r>
            <a:r>
              <a:rPr lang="ja-JP" altLang="en-US" sz="1600">
                <a:latin typeface="Yu Mincho" panose="02020400000000000000" pitchFamily="18" charset="-128"/>
                <a:ea typeface="Yu Mincho" panose="02020400000000000000" pitchFamily="18" charset="-128"/>
              </a:rPr>
              <a:t>円</a:t>
            </a:r>
          </a:p>
          <a:p>
            <a:pPr>
              <a:lnSpc>
                <a:spcPct val="150000"/>
              </a:lnSpc>
            </a:pPr>
            <a:endParaRPr lang="ja-JP" altLang="en-US" sz="200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pic>
        <p:nvPicPr>
          <p:cNvPr id="6" name="図 5" descr="光, ミラー が含まれている画像&#10;&#10;自動的に生成された説明">
            <a:extLst>
              <a:ext uri="{FF2B5EF4-FFF2-40B4-BE49-F238E27FC236}">
                <a16:creationId xmlns:a16="http://schemas.microsoft.com/office/drawing/2014/main" id="{7671EE02-69D4-4648-B9DD-96B9B209D3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45" y="3106710"/>
            <a:ext cx="1689100" cy="1689100"/>
          </a:xfrm>
          <a:prstGeom prst="rect">
            <a:avLst/>
          </a:prstGeom>
        </p:spPr>
      </p:pic>
      <p:pic>
        <p:nvPicPr>
          <p:cNvPr id="25" name="図 24" descr="光, ミラー が含まれている画像&#10;&#10;自動的に生成された説明">
            <a:extLst>
              <a:ext uri="{FF2B5EF4-FFF2-40B4-BE49-F238E27FC236}">
                <a16:creationId xmlns:a16="http://schemas.microsoft.com/office/drawing/2014/main" id="{BFFFF55A-B359-4640-80FA-649C51FB2C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4646" y="3694672"/>
            <a:ext cx="1689100" cy="1689100"/>
          </a:xfrm>
          <a:prstGeom prst="rect">
            <a:avLst/>
          </a:prstGeom>
        </p:spPr>
      </p:pic>
      <p:pic>
        <p:nvPicPr>
          <p:cNvPr id="27" name="図 26" descr="光, ミラー が含まれている画像&#10;&#10;自動的に生成された説明">
            <a:extLst>
              <a:ext uri="{FF2B5EF4-FFF2-40B4-BE49-F238E27FC236}">
                <a16:creationId xmlns:a16="http://schemas.microsoft.com/office/drawing/2014/main" id="{74223C27-F723-0F48-946D-B211844C98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1226" y="3316496"/>
            <a:ext cx="1689100" cy="1689100"/>
          </a:xfrm>
          <a:prstGeom prst="rect">
            <a:avLst/>
          </a:prstGeom>
        </p:spPr>
      </p:pic>
      <p:pic>
        <p:nvPicPr>
          <p:cNvPr id="29" name="図 28" descr="光, ミラー が含まれている画像&#10;&#10;自動的に生成された説明">
            <a:extLst>
              <a:ext uri="{FF2B5EF4-FFF2-40B4-BE49-F238E27FC236}">
                <a16:creationId xmlns:a16="http://schemas.microsoft.com/office/drawing/2014/main" id="{C7038C5C-849B-2249-B103-62BC0BD5FB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8165" y="3496223"/>
            <a:ext cx="1689100" cy="1689100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771C36C-DA29-1F43-856B-20A8869AD5E6}"/>
              </a:ext>
            </a:extLst>
          </p:cNvPr>
          <p:cNvSpPr/>
          <p:nvPr/>
        </p:nvSpPr>
        <p:spPr>
          <a:xfrm>
            <a:off x="732547" y="3628094"/>
            <a:ext cx="1141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>
                <a:solidFill>
                  <a:srgbClr val="4396B0"/>
                </a:solidFill>
              </a:rPr>
              <a:t>根元の</a:t>
            </a:r>
          </a:p>
          <a:p>
            <a:pPr algn="ctr"/>
            <a:r>
              <a:rPr lang="ja-JP" altLang="en-US" sz="1200" b="1">
                <a:solidFill>
                  <a:srgbClr val="4396B0"/>
                </a:solidFill>
              </a:rPr>
              <a:t>立ち上がりが</a:t>
            </a:r>
          </a:p>
          <a:p>
            <a:pPr algn="ctr"/>
            <a:r>
              <a:rPr lang="ja-JP" altLang="en-US" sz="1200" b="1">
                <a:solidFill>
                  <a:srgbClr val="4396B0"/>
                </a:solidFill>
              </a:rPr>
              <a:t>欲しい方へ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E978740-87A8-7B40-A222-68FFCF4EEFCD}"/>
              </a:ext>
            </a:extLst>
          </p:cNvPr>
          <p:cNvSpPr/>
          <p:nvPr/>
        </p:nvSpPr>
        <p:spPr>
          <a:xfrm>
            <a:off x="2130164" y="4400722"/>
            <a:ext cx="1568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>
                <a:solidFill>
                  <a:srgbClr val="4396B0"/>
                </a:solidFill>
              </a:rPr>
              <a:t>カラーをした方へ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0D8A7D8-2783-CB4A-9405-39074102ACD7}"/>
              </a:ext>
            </a:extLst>
          </p:cNvPr>
          <p:cNvSpPr/>
          <p:nvPr/>
        </p:nvSpPr>
        <p:spPr>
          <a:xfrm>
            <a:off x="3922428" y="3935776"/>
            <a:ext cx="1255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>
                <a:solidFill>
                  <a:srgbClr val="4396B0"/>
                </a:solidFill>
              </a:rPr>
              <a:t>汗やべたつきが</a:t>
            </a:r>
          </a:p>
          <a:p>
            <a:pPr algn="ctr"/>
            <a:r>
              <a:rPr lang="ja-JP" altLang="en-US" sz="1200" b="1">
                <a:solidFill>
                  <a:srgbClr val="4396B0"/>
                </a:solidFill>
              </a:rPr>
              <a:t>気になる方へ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B8AAB47-4BBD-184A-A6E8-775DB442DCDD}"/>
              </a:ext>
            </a:extLst>
          </p:cNvPr>
          <p:cNvSpPr/>
          <p:nvPr/>
        </p:nvSpPr>
        <p:spPr>
          <a:xfrm>
            <a:off x="5636427" y="4050760"/>
            <a:ext cx="1255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>
                <a:solidFill>
                  <a:srgbClr val="4396B0"/>
                </a:solidFill>
              </a:rPr>
              <a:t>地肌の</a:t>
            </a:r>
          </a:p>
          <a:p>
            <a:pPr algn="ctr"/>
            <a:r>
              <a:rPr lang="ja-JP" altLang="en-US" sz="1200" b="1">
                <a:solidFill>
                  <a:srgbClr val="4396B0"/>
                </a:solidFill>
              </a:rPr>
              <a:t>においが</a:t>
            </a:r>
          </a:p>
          <a:p>
            <a:pPr algn="ctr"/>
            <a:r>
              <a:rPr lang="ja-JP" altLang="en-US" sz="1200" b="1">
                <a:solidFill>
                  <a:srgbClr val="4396B0"/>
                </a:solidFill>
              </a:rPr>
              <a:t>気になる方へ</a:t>
            </a:r>
          </a:p>
        </p:txBody>
      </p:sp>
      <p:pic>
        <p:nvPicPr>
          <p:cNvPr id="12" name="図 11" descr="図形, 円&#10;&#10;自動的に生成された説明">
            <a:extLst>
              <a:ext uri="{FF2B5EF4-FFF2-40B4-BE49-F238E27FC236}">
                <a16:creationId xmlns:a16="http://schemas.microsoft.com/office/drawing/2014/main" id="{D1BC4F15-9CA6-194D-A2EC-B6DBA77892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7786" y="133025"/>
            <a:ext cx="1727200" cy="1028700"/>
          </a:xfrm>
          <a:prstGeom prst="rect">
            <a:avLst/>
          </a:prstGeom>
        </p:spPr>
      </p:pic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F66239D-23D6-7945-8AA3-E5761635881B}"/>
              </a:ext>
            </a:extLst>
          </p:cNvPr>
          <p:cNvSpPr/>
          <p:nvPr/>
        </p:nvSpPr>
        <p:spPr>
          <a:xfrm rot="20992476">
            <a:off x="2371913" y="49488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4396B0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夏季おすすめ</a:t>
            </a:r>
          </a:p>
        </p:txBody>
      </p:sp>
      <p:pic>
        <p:nvPicPr>
          <p:cNvPr id="4" name="図 3" descr="Cgで描かれた紫の花&#10;&#10;中程度の精度で自動的に生成された説明">
            <a:extLst>
              <a:ext uri="{FF2B5EF4-FFF2-40B4-BE49-F238E27FC236}">
                <a16:creationId xmlns:a16="http://schemas.microsoft.com/office/drawing/2014/main" id="{2BF03511-3B70-DA43-BD05-6920811D85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64568" y="3837778"/>
            <a:ext cx="4254500" cy="3111500"/>
          </a:xfrm>
          <a:prstGeom prst="rect">
            <a:avLst/>
          </a:prstGeom>
        </p:spPr>
      </p:pic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A8447233-655B-8B40-8909-EA58D31D37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4337" y="6991087"/>
            <a:ext cx="3314700" cy="431800"/>
          </a:xfrm>
          <a:prstGeom prst="rect">
            <a:avLst/>
          </a:prstGeom>
        </p:spPr>
      </p:pic>
      <p:pic>
        <p:nvPicPr>
          <p:cNvPr id="8" name="図 7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0EF62C7-EF1D-5A41-BE13-1569271665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4037" y="5251628"/>
            <a:ext cx="3733800" cy="2247900"/>
          </a:xfrm>
          <a:prstGeom prst="rect">
            <a:avLst/>
          </a:prstGeom>
        </p:spPr>
      </p:pic>
      <p:pic>
        <p:nvPicPr>
          <p:cNvPr id="41" name="図 40" descr="テキスト&#10;&#10;自動的に生成された説明">
            <a:extLst>
              <a:ext uri="{FF2B5EF4-FFF2-40B4-BE49-F238E27FC236}">
                <a16:creationId xmlns:a16="http://schemas.microsoft.com/office/drawing/2014/main" id="{5F5F461A-91D4-5340-A784-C22C157B97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87514" y="4964140"/>
            <a:ext cx="1028700" cy="660400"/>
          </a:xfrm>
          <a:prstGeom prst="rect">
            <a:avLst/>
          </a:prstGeom>
        </p:spPr>
      </p:pic>
      <p:pic>
        <p:nvPicPr>
          <p:cNvPr id="42" name="図 41" descr="カレンダー&#10;&#10;自動的に生成された説明">
            <a:extLst>
              <a:ext uri="{FF2B5EF4-FFF2-40B4-BE49-F238E27FC236}">
                <a16:creationId xmlns:a16="http://schemas.microsoft.com/office/drawing/2014/main" id="{F550676B-AB74-1349-BBE6-289FEA9B92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96086" y="6122971"/>
            <a:ext cx="1257300" cy="12573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D86159B-36BA-044F-890B-D58D6FF51BE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01806" y="6365456"/>
            <a:ext cx="2184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17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69</Words>
  <Application>Microsoft Macintosh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Yu Mincho</vt:lpstr>
      <vt:lpstr>Yu Mincho Demibold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Microsoft Office User</cp:lastModifiedBy>
  <cp:revision>27</cp:revision>
  <dcterms:created xsi:type="dcterms:W3CDTF">2021-02-10T04:51:55Z</dcterms:created>
  <dcterms:modified xsi:type="dcterms:W3CDTF">2021-03-03T06:50:47Z</dcterms:modified>
</cp:coreProperties>
</file>