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4035"/>
    <a:srgbClr val="B3275C"/>
    <a:srgbClr val="99447B"/>
    <a:srgbClr val="FFE3FF"/>
    <a:srgbClr val="C95993"/>
    <a:srgbClr val="A13F34"/>
    <a:srgbClr val="C7983C"/>
    <a:srgbClr val="B06E99"/>
    <a:srgbClr val="BB295F"/>
    <a:srgbClr val="9A4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6"/>
    <p:restoredTop sz="94694"/>
  </p:normalViewPr>
  <p:slideViewPr>
    <p:cSldViewPr snapToGrid="0" snapToObjects="1">
      <p:cViewPr>
        <p:scale>
          <a:sx n="319" d="100"/>
          <a:sy n="319" d="100"/>
        </p:scale>
        <p:origin x="-3856" y="-8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12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24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65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6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698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7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825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374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69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14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471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C489F-3831-234F-A3DA-E386CAFCB7EF}" type="datetimeFigureOut">
              <a:rPr kumimoji="1" lang="ja-JP" altLang="en-US" smtClean="0"/>
              <a:t>2021/3/3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FDC59-2953-D74C-B12C-C83D6CB95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30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9" Type="http://schemas.openxmlformats.org/officeDocument/2006/relationships/image" Target="../media/image14.png"/><Relationship Id="rId21" Type="http://schemas.openxmlformats.org/officeDocument/2006/relationships/image" Target="../media/image61.png"/><Relationship Id="rId34" Type="http://schemas.openxmlformats.org/officeDocument/2006/relationships/image" Target="../media/image16.png"/><Relationship Id="rId42" Type="http://schemas.openxmlformats.org/officeDocument/2006/relationships/image" Target="../media/image73.png"/><Relationship Id="rId47" Type="http://schemas.openxmlformats.org/officeDocument/2006/relationships/image" Target="../media/image78.png"/><Relationship Id="rId50" Type="http://schemas.openxmlformats.org/officeDocument/2006/relationships/image" Target="../media/image2.png"/><Relationship Id="rId55" Type="http://schemas.openxmlformats.org/officeDocument/2006/relationships/image" Target="../media/image84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6" Type="http://schemas.openxmlformats.org/officeDocument/2006/relationships/image" Target="../media/image56.png"/><Relationship Id="rId29" Type="http://schemas.openxmlformats.org/officeDocument/2006/relationships/image" Target="../media/image69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15.png"/><Relationship Id="rId37" Type="http://schemas.openxmlformats.org/officeDocument/2006/relationships/image" Target="../media/image20.png"/><Relationship Id="rId40" Type="http://schemas.openxmlformats.org/officeDocument/2006/relationships/image" Target="../media/image12.png"/><Relationship Id="rId45" Type="http://schemas.openxmlformats.org/officeDocument/2006/relationships/image" Target="../media/image76.png"/><Relationship Id="rId53" Type="http://schemas.openxmlformats.org/officeDocument/2006/relationships/image" Target="../media/image82.png"/><Relationship Id="rId58" Type="http://schemas.openxmlformats.org/officeDocument/2006/relationships/image" Target="../media/image40.png"/><Relationship Id="rId5" Type="http://schemas.openxmlformats.org/officeDocument/2006/relationships/image" Target="../media/image45.png"/><Relationship Id="rId19" Type="http://schemas.openxmlformats.org/officeDocument/2006/relationships/image" Target="../media/image59.png"/><Relationship Id="rId4" Type="http://schemas.openxmlformats.org/officeDocument/2006/relationships/image" Target="../media/image9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17.png"/><Relationship Id="rId43" Type="http://schemas.openxmlformats.org/officeDocument/2006/relationships/image" Target="../media/image74.png"/><Relationship Id="rId48" Type="http://schemas.openxmlformats.org/officeDocument/2006/relationships/image" Target="../media/image79.png"/><Relationship Id="rId56" Type="http://schemas.openxmlformats.org/officeDocument/2006/relationships/image" Target="../media/image85.png"/><Relationship Id="rId8" Type="http://schemas.openxmlformats.org/officeDocument/2006/relationships/image" Target="../media/image48.png"/><Relationship Id="rId51" Type="http://schemas.openxmlformats.org/officeDocument/2006/relationships/image" Target="../media/image80.png"/><Relationship Id="rId3" Type="http://schemas.openxmlformats.org/officeDocument/2006/relationships/image" Target="../media/image10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2.png"/><Relationship Id="rId38" Type="http://schemas.openxmlformats.org/officeDocument/2006/relationships/image" Target="../media/image21.png"/><Relationship Id="rId46" Type="http://schemas.openxmlformats.org/officeDocument/2006/relationships/image" Target="../media/image77.png"/><Relationship Id="rId59" Type="http://schemas.openxmlformats.org/officeDocument/2006/relationships/image" Target="../media/image86.png"/><Relationship Id="rId20" Type="http://schemas.openxmlformats.org/officeDocument/2006/relationships/image" Target="../media/image60.png"/><Relationship Id="rId41" Type="http://schemas.openxmlformats.org/officeDocument/2006/relationships/image" Target="../media/image13.png"/><Relationship Id="rId5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18.png"/><Relationship Id="rId49" Type="http://schemas.openxmlformats.org/officeDocument/2006/relationships/image" Target="../media/image4.png"/><Relationship Id="rId57" Type="http://schemas.openxmlformats.org/officeDocument/2006/relationships/image" Target="../media/image41.png"/><Relationship Id="rId10" Type="http://schemas.openxmlformats.org/officeDocument/2006/relationships/image" Target="../media/image50.png"/><Relationship Id="rId31" Type="http://schemas.openxmlformats.org/officeDocument/2006/relationships/image" Target="../media/image71.emf"/><Relationship Id="rId44" Type="http://schemas.openxmlformats.org/officeDocument/2006/relationships/image" Target="../media/image75.png"/><Relationship Id="rId52" Type="http://schemas.openxmlformats.org/officeDocument/2006/relationships/image" Target="../media/image81.png"/><Relationship Id="rId60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0763300C-E05D-D841-923F-7EA521CFA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953" y="143659"/>
            <a:ext cx="1511300" cy="508000"/>
          </a:xfrm>
          <a:prstGeom prst="rect">
            <a:avLst/>
          </a:prstGeom>
        </p:spPr>
      </p:pic>
      <p:pic>
        <p:nvPicPr>
          <p:cNvPr id="30" name="図 29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6BF2BA74-3FDB-1D4E-AB7B-D8F81E72F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02"/>
          <a:stretch/>
        </p:blipFill>
        <p:spPr>
          <a:xfrm>
            <a:off x="0" y="432297"/>
            <a:ext cx="6612846" cy="1244600"/>
          </a:xfrm>
          <a:prstGeom prst="rect">
            <a:avLst/>
          </a:prstGeom>
        </p:spPr>
      </p:pic>
      <p:pic>
        <p:nvPicPr>
          <p:cNvPr id="269" name="図 268">
            <a:extLst>
              <a:ext uri="{FF2B5EF4-FFF2-40B4-BE49-F238E27FC236}">
                <a16:creationId xmlns:a16="http://schemas.microsoft.com/office/drawing/2014/main" id="{29C8BDE1-7A39-594A-AD13-3F5F279C4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60" y="252681"/>
            <a:ext cx="2159000" cy="114300"/>
          </a:xfrm>
          <a:prstGeom prst="rect">
            <a:avLst/>
          </a:prstGeom>
        </p:spPr>
      </p:pic>
      <p:pic>
        <p:nvPicPr>
          <p:cNvPr id="67" name="図 66" descr="ロゴ, アイコン&#10;&#10;自動的に生成された説明">
            <a:extLst>
              <a:ext uri="{FF2B5EF4-FFF2-40B4-BE49-F238E27FC236}">
                <a16:creationId xmlns:a16="http://schemas.microsoft.com/office/drawing/2014/main" id="{DD2EDE43-BB70-BC42-A5F7-BCA220622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01" y="3640672"/>
            <a:ext cx="1511300" cy="241300"/>
          </a:xfrm>
          <a:prstGeom prst="rect">
            <a:avLst/>
          </a:prstGeom>
        </p:spPr>
      </p:pic>
      <p:pic>
        <p:nvPicPr>
          <p:cNvPr id="71" name="図 70" descr="アイコン&#10;&#10;自動的に生成された説明">
            <a:extLst>
              <a:ext uri="{FF2B5EF4-FFF2-40B4-BE49-F238E27FC236}">
                <a16:creationId xmlns:a16="http://schemas.microsoft.com/office/drawing/2014/main" id="{86DF0ABF-E176-3247-8AD2-0AD98B2A3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237" y="4399992"/>
            <a:ext cx="1511300" cy="228600"/>
          </a:xfrm>
          <a:prstGeom prst="rect">
            <a:avLst/>
          </a:prstGeom>
        </p:spPr>
      </p:pic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D885677F-82A9-3445-9007-9BE0631D24E8}"/>
              </a:ext>
            </a:extLst>
          </p:cNvPr>
          <p:cNvSpPr/>
          <p:nvPr/>
        </p:nvSpPr>
        <p:spPr>
          <a:xfrm>
            <a:off x="411153" y="3917673"/>
            <a:ext cx="1321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00">
                <a:latin typeface="Yu Mincho" panose="02020400000000000000" pitchFamily="18" charset="-128"/>
                <a:ea typeface="Yu Mincho" panose="02020400000000000000" pitchFamily="18" charset="-128"/>
              </a:rPr>
              <a:t>クリアフォーム 80g</a:t>
            </a:r>
          </a:p>
        </p:txBody>
      </p:sp>
      <p:sp>
        <p:nvSpPr>
          <p:cNvPr id="281" name="正方形/長方形 280">
            <a:extLst>
              <a:ext uri="{FF2B5EF4-FFF2-40B4-BE49-F238E27FC236}">
                <a16:creationId xmlns:a16="http://schemas.microsoft.com/office/drawing/2014/main" id="{122FBE37-FA10-2F43-83D5-A4D62C2D5988}"/>
              </a:ext>
            </a:extLst>
          </p:cNvPr>
          <p:cNvSpPr/>
          <p:nvPr/>
        </p:nvSpPr>
        <p:spPr>
          <a:xfrm>
            <a:off x="4491810" y="4662819"/>
            <a:ext cx="18293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00">
                <a:latin typeface="Yu Mincho" panose="02020400000000000000" pitchFamily="18" charset="-128"/>
                <a:ea typeface="Yu Mincho" panose="02020400000000000000" pitchFamily="18" charset="-128"/>
              </a:rPr>
              <a:t>スーペリアエッセンス </a:t>
            </a:r>
            <a:r>
              <a:rPr lang="en-US" altLang="ja-JP" sz="1000" dirty="0">
                <a:latin typeface="Yu Mincho" panose="02020400000000000000" pitchFamily="18" charset="-128"/>
                <a:ea typeface="Yu Mincho" panose="02020400000000000000" pitchFamily="18" charset="-128"/>
              </a:rPr>
              <a:t>20</a:t>
            </a:r>
            <a:r>
              <a:rPr lang="en" altLang="ja-JP" sz="1000" dirty="0">
                <a:latin typeface="Yu Mincho" panose="02020400000000000000" pitchFamily="18" charset="-128"/>
                <a:ea typeface="Yu Mincho" panose="02020400000000000000" pitchFamily="18" charset="-128"/>
              </a:rPr>
              <a:t>mL</a:t>
            </a:r>
            <a:endParaRPr lang="ja-JP" altLang="en-US" sz="100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84" name="図 83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9FB52BD5-55F4-F24A-AB1B-104F58A149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553" y="1150930"/>
            <a:ext cx="5359400" cy="965200"/>
          </a:xfrm>
          <a:prstGeom prst="rect">
            <a:avLst/>
          </a:prstGeom>
        </p:spPr>
      </p:pic>
      <p:pic>
        <p:nvPicPr>
          <p:cNvPr id="92" name="図 91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137E39F8-E739-0A49-9854-2F5237CD3D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3567" y="771784"/>
            <a:ext cx="2285043" cy="384849"/>
          </a:xfrm>
          <a:prstGeom prst="rect">
            <a:avLst/>
          </a:prstGeom>
        </p:spPr>
      </p:pic>
      <p:pic>
        <p:nvPicPr>
          <p:cNvPr id="283" name="図 282" descr="座る, ホワイト, 立つ が含まれている画像&#10;&#10;自動的に生成された説明">
            <a:extLst>
              <a:ext uri="{FF2B5EF4-FFF2-40B4-BE49-F238E27FC236}">
                <a16:creationId xmlns:a16="http://schemas.microsoft.com/office/drawing/2014/main" id="{DDC74E81-B5C5-7B44-B74E-F225F1B60F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9382" y="4632341"/>
            <a:ext cx="3606800" cy="2641600"/>
          </a:xfrm>
          <a:prstGeom prst="rect">
            <a:avLst/>
          </a:prstGeom>
        </p:spPr>
      </p:pic>
      <p:pic>
        <p:nvPicPr>
          <p:cNvPr id="284" name="図 283" descr="写真, ブラック, 座る, ホワイト が含まれている画像&#10;&#10;自動的に生成された説明">
            <a:extLst>
              <a:ext uri="{FF2B5EF4-FFF2-40B4-BE49-F238E27FC236}">
                <a16:creationId xmlns:a16="http://schemas.microsoft.com/office/drawing/2014/main" id="{72DE0114-99F8-8D45-9654-E3D25E2AC6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22689" y="2160171"/>
            <a:ext cx="3606800" cy="1981200"/>
          </a:xfrm>
          <a:prstGeom prst="rect">
            <a:avLst/>
          </a:prstGeom>
        </p:spPr>
      </p:pic>
      <p:sp>
        <p:nvSpPr>
          <p:cNvPr id="285" name="正方形/長方形 284">
            <a:extLst>
              <a:ext uri="{FF2B5EF4-FFF2-40B4-BE49-F238E27FC236}">
                <a16:creationId xmlns:a16="http://schemas.microsoft.com/office/drawing/2014/main" id="{0C7EAB6D-7A96-C746-A6B1-67A48B9D941C}"/>
              </a:ext>
            </a:extLst>
          </p:cNvPr>
          <p:cNvSpPr/>
          <p:nvPr/>
        </p:nvSpPr>
        <p:spPr>
          <a:xfrm>
            <a:off x="9344190" y="2281046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289" name="正方形/長方形 288">
            <a:extLst>
              <a:ext uri="{FF2B5EF4-FFF2-40B4-BE49-F238E27FC236}">
                <a16:creationId xmlns:a16="http://schemas.microsoft.com/office/drawing/2014/main" id="{87A7A003-6F52-3140-9E29-C591EF7003C1}"/>
              </a:ext>
            </a:extLst>
          </p:cNvPr>
          <p:cNvSpPr/>
          <p:nvPr/>
        </p:nvSpPr>
        <p:spPr>
          <a:xfrm>
            <a:off x="9582011" y="2281046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endParaRPr lang="en" altLang="ja-JP" sz="800" dirty="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endParaRPr lang="en" altLang="ja-JP" sz="800" dirty="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1" name="正方形/長方形 290">
            <a:extLst>
              <a:ext uri="{FF2B5EF4-FFF2-40B4-BE49-F238E27FC236}">
                <a16:creationId xmlns:a16="http://schemas.microsoft.com/office/drawing/2014/main" id="{36066321-3CAF-214A-9519-06C0EA12CDB4}"/>
              </a:ext>
            </a:extLst>
          </p:cNvPr>
          <p:cNvSpPr/>
          <p:nvPr/>
        </p:nvSpPr>
        <p:spPr>
          <a:xfrm>
            <a:off x="9344190" y="2836671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293" name="正方形/長方形 292">
            <a:extLst>
              <a:ext uri="{FF2B5EF4-FFF2-40B4-BE49-F238E27FC236}">
                <a16:creationId xmlns:a16="http://schemas.microsoft.com/office/drawing/2014/main" id="{E30280AC-40C3-7142-8D29-D973BAD069B2}"/>
              </a:ext>
            </a:extLst>
          </p:cNvPr>
          <p:cNvSpPr/>
          <p:nvPr/>
        </p:nvSpPr>
        <p:spPr>
          <a:xfrm>
            <a:off x="9582011" y="2836671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¥3,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85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¥5,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83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69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5" name="正方形/長方形 294">
            <a:extLst>
              <a:ext uri="{FF2B5EF4-FFF2-40B4-BE49-F238E27FC236}">
                <a16:creationId xmlns:a16="http://schemas.microsoft.com/office/drawing/2014/main" id="{7516ABAE-F3EC-9C4A-9806-08E264D0872B}"/>
              </a:ext>
            </a:extLst>
          </p:cNvPr>
          <p:cNvSpPr/>
          <p:nvPr/>
        </p:nvSpPr>
        <p:spPr>
          <a:xfrm>
            <a:off x="9344190" y="3322446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296" name="正方形/長方形 295">
            <a:extLst>
              <a:ext uri="{FF2B5EF4-FFF2-40B4-BE49-F238E27FC236}">
                <a16:creationId xmlns:a16="http://schemas.microsoft.com/office/drawing/2014/main" id="{64FF9674-CB02-9643-8895-92C7079A3250}"/>
              </a:ext>
            </a:extLst>
          </p:cNvPr>
          <p:cNvSpPr/>
          <p:nvPr/>
        </p:nvSpPr>
        <p:spPr>
          <a:xfrm>
            <a:off x="9582011" y="3322446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¥4,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62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04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56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7" name="正方形/長方形 296">
            <a:extLst>
              <a:ext uri="{FF2B5EF4-FFF2-40B4-BE49-F238E27FC236}">
                <a16:creationId xmlns:a16="http://schemas.microsoft.com/office/drawing/2014/main" id="{59FEF0B6-5FBE-5446-9B14-8161094DC8F9}"/>
              </a:ext>
            </a:extLst>
          </p:cNvPr>
          <p:cNvSpPr/>
          <p:nvPr/>
        </p:nvSpPr>
        <p:spPr>
          <a:xfrm>
            <a:off x="9344190" y="3808221"/>
            <a:ext cx="66371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170g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320g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8" name="正方形/長方形 297">
            <a:extLst>
              <a:ext uri="{FF2B5EF4-FFF2-40B4-BE49-F238E27FC236}">
                <a16:creationId xmlns:a16="http://schemas.microsoft.com/office/drawing/2014/main" id="{D2854DF3-503D-954F-8303-704212BFB1EE}"/>
              </a:ext>
            </a:extLst>
          </p:cNvPr>
          <p:cNvSpPr/>
          <p:nvPr/>
        </p:nvSpPr>
        <p:spPr>
          <a:xfrm>
            <a:off x="9582011" y="3808221"/>
            <a:ext cx="663713" cy="323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¥3,080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¥4,400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99" name="正方形/長方形 298">
            <a:extLst>
              <a:ext uri="{FF2B5EF4-FFF2-40B4-BE49-F238E27FC236}">
                <a16:creationId xmlns:a16="http://schemas.microsoft.com/office/drawing/2014/main" id="{B13F44F7-C1D7-0D43-8C50-62AE12596509}"/>
              </a:ext>
            </a:extLst>
          </p:cNvPr>
          <p:cNvSpPr/>
          <p:nvPr/>
        </p:nvSpPr>
        <p:spPr>
          <a:xfrm>
            <a:off x="9249815" y="4978005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Kg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304" name="正方形/長方形 303">
            <a:extLst>
              <a:ext uri="{FF2B5EF4-FFF2-40B4-BE49-F238E27FC236}">
                <a16:creationId xmlns:a16="http://schemas.microsoft.com/office/drawing/2014/main" id="{7E7DA276-ABF5-A748-AFF9-E55B8B14D56D}"/>
              </a:ext>
            </a:extLst>
          </p:cNvPr>
          <p:cNvSpPr/>
          <p:nvPr/>
        </p:nvSpPr>
        <p:spPr>
          <a:xfrm>
            <a:off x="9582011" y="4978005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18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27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9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46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06" name="正方形/長方形 305">
            <a:extLst>
              <a:ext uri="{FF2B5EF4-FFF2-40B4-BE49-F238E27FC236}">
                <a16:creationId xmlns:a16="http://schemas.microsoft.com/office/drawing/2014/main" id="{60D17149-B0A6-9847-B307-A4779679AF11}"/>
              </a:ext>
            </a:extLst>
          </p:cNvPr>
          <p:cNvSpPr/>
          <p:nvPr/>
        </p:nvSpPr>
        <p:spPr>
          <a:xfrm>
            <a:off x="9249815" y="5482830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Kg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308" name="正方形/長方形 307">
            <a:extLst>
              <a:ext uri="{FF2B5EF4-FFF2-40B4-BE49-F238E27FC236}">
                <a16:creationId xmlns:a16="http://schemas.microsoft.com/office/drawing/2014/main" id="{98BA640E-6A7A-3C47-BACA-9EE96DF7D1C0}"/>
              </a:ext>
            </a:extLst>
          </p:cNvPr>
          <p:cNvSpPr/>
          <p:nvPr/>
        </p:nvSpPr>
        <p:spPr>
          <a:xfrm>
            <a:off x="9582011" y="5482830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95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48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11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22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0" name="正方形/長方形 309">
            <a:extLst>
              <a:ext uri="{FF2B5EF4-FFF2-40B4-BE49-F238E27FC236}">
                <a16:creationId xmlns:a16="http://schemas.microsoft.com/office/drawing/2014/main" id="{B452B4A2-C4FC-8D42-9F3E-FA0FB2F9BF2E}"/>
              </a:ext>
            </a:extLst>
          </p:cNvPr>
          <p:cNvSpPr/>
          <p:nvPr/>
        </p:nvSpPr>
        <p:spPr>
          <a:xfrm>
            <a:off x="9249815" y="5914630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Kg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312" name="正方形/長方形 311">
            <a:extLst>
              <a:ext uri="{FF2B5EF4-FFF2-40B4-BE49-F238E27FC236}">
                <a16:creationId xmlns:a16="http://schemas.microsoft.com/office/drawing/2014/main" id="{FBD10877-351D-3347-B613-630415B81A62}"/>
              </a:ext>
            </a:extLst>
          </p:cNvPr>
          <p:cNvSpPr/>
          <p:nvPr/>
        </p:nvSpPr>
        <p:spPr>
          <a:xfrm>
            <a:off x="9582011" y="5914630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¥5,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72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69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¥1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09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4" name="正方形/長方形 313">
            <a:extLst>
              <a:ext uri="{FF2B5EF4-FFF2-40B4-BE49-F238E27FC236}">
                <a16:creationId xmlns:a16="http://schemas.microsoft.com/office/drawing/2014/main" id="{3952C236-8C0A-7143-BA2F-1AE805BB6588}"/>
              </a:ext>
            </a:extLst>
          </p:cNvPr>
          <p:cNvSpPr/>
          <p:nvPr/>
        </p:nvSpPr>
        <p:spPr>
          <a:xfrm>
            <a:off x="9249815" y="6343255"/>
            <a:ext cx="66371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170g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320g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16" name="正方形/長方形 315">
            <a:extLst>
              <a:ext uri="{FF2B5EF4-FFF2-40B4-BE49-F238E27FC236}">
                <a16:creationId xmlns:a16="http://schemas.microsoft.com/office/drawing/2014/main" id="{52F53639-E91E-A04F-95A3-160D2FE82EFC}"/>
              </a:ext>
            </a:extLst>
          </p:cNvPr>
          <p:cNvSpPr/>
          <p:nvPr/>
        </p:nvSpPr>
        <p:spPr>
          <a:xfrm>
            <a:off x="9582011" y="6343255"/>
            <a:ext cx="663713" cy="323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¥3,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52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06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4" name="正方形/長方形 333">
            <a:extLst>
              <a:ext uri="{FF2B5EF4-FFF2-40B4-BE49-F238E27FC236}">
                <a16:creationId xmlns:a16="http://schemas.microsoft.com/office/drawing/2014/main" id="{8D30E5A1-2F82-AC46-96B3-CAE69AE902CB}"/>
              </a:ext>
            </a:extLst>
          </p:cNvPr>
          <p:cNvSpPr/>
          <p:nvPr/>
        </p:nvSpPr>
        <p:spPr>
          <a:xfrm>
            <a:off x="9249815" y="6759180"/>
            <a:ext cx="663713" cy="20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6" name="正方形/長方形 335">
            <a:extLst>
              <a:ext uri="{FF2B5EF4-FFF2-40B4-BE49-F238E27FC236}">
                <a16:creationId xmlns:a16="http://schemas.microsoft.com/office/drawing/2014/main" id="{51B6AA60-62FB-3F41-8AAB-C46F0F7EF5D9}"/>
              </a:ext>
            </a:extLst>
          </p:cNvPr>
          <p:cNvSpPr/>
          <p:nvPr/>
        </p:nvSpPr>
        <p:spPr>
          <a:xfrm>
            <a:off x="9582011" y="6759180"/>
            <a:ext cx="663713" cy="20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¥4,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73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8" name="正方形/長方形 337">
            <a:extLst>
              <a:ext uri="{FF2B5EF4-FFF2-40B4-BE49-F238E27FC236}">
                <a16:creationId xmlns:a16="http://schemas.microsoft.com/office/drawing/2014/main" id="{B86192C7-3550-EC42-A334-3EAF331D695A}"/>
              </a:ext>
            </a:extLst>
          </p:cNvPr>
          <p:cNvSpPr/>
          <p:nvPr/>
        </p:nvSpPr>
        <p:spPr>
          <a:xfrm>
            <a:off x="9249815" y="7048105"/>
            <a:ext cx="663713" cy="20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39" name="正方形/長方形 338">
            <a:extLst>
              <a:ext uri="{FF2B5EF4-FFF2-40B4-BE49-F238E27FC236}">
                <a16:creationId xmlns:a16="http://schemas.microsoft.com/office/drawing/2014/main" id="{98AA13FF-5691-3448-B650-247AB1B70E31}"/>
              </a:ext>
            </a:extLst>
          </p:cNvPr>
          <p:cNvSpPr/>
          <p:nvPr/>
        </p:nvSpPr>
        <p:spPr>
          <a:xfrm>
            <a:off x="9582011" y="7048105"/>
            <a:ext cx="663713" cy="20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5,500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348" name="図 34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E5B553F4-E5D2-7244-9214-F117FFA239E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32" y="6776739"/>
            <a:ext cx="1295400" cy="165100"/>
          </a:xfrm>
          <a:prstGeom prst="rect">
            <a:avLst/>
          </a:prstGeom>
        </p:spPr>
      </p:pic>
      <p:pic>
        <p:nvPicPr>
          <p:cNvPr id="351" name="図 350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A6578E0F-D652-E146-BF0B-20A7352D5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4132" y="6993207"/>
            <a:ext cx="304800" cy="241300"/>
          </a:xfrm>
          <a:prstGeom prst="rect">
            <a:avLst/>
          </a:prstGeom>
        </p:spPr>
      </p:pic>
      <p:pic>
        <p:nvPicPr>
          <p:cNvPr id="352" name="図 351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BEA3B43F-4995-5143-A787-34A3D28CEF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92543" y="6997541"/>
            <a:ext cx="304800" cy="241300"/>
          </a:xfrm>
          <a:prstGeom prst="rect">
            <a:avLst/>
          </a:prstGeom>
        </p:spPr>
      </p:pic>
      <p:pic>
        <p:nvPicPr>
          <p:cNvPr id="353" name="図 352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1BC34DD4-8A4A-FB43-B14C-28ACD9A002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74593" y="6997344"/>
            <a:ext cx="317500" cy="241300"/>
          </a:xfrm>
          <a:prstGeom prst="rect">
            <a:avLst/>
          </a:prstGeom>
        </p:spPr>
      </p:pic>
      <p:pic>
        <p:nvPicPr>
          <p:cNvPr id="364" name="図 363" descr="洗面道具, ローション, 記号, ブルー が含まれている画像&#10;&#10;自動的に生成された説明">
            <a:extLst>
              <a:ext uri="{FF2B5EF4-FFF2-40B4-BE49-F238E27FC236}">
                <a16:creationId xmlns:a16="http://schemas.microsoft.com/office/drawing/2014/main" id="{43F0306B-0FE5-FA48-8548-72230F6F2A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89117" y="3667316"/>
            <a:ext cx="165100" cy="469900"/>
          </a:xfrm>
          <a:prstGeom prst="rect">
            <a:avLst/>
          </a:prstGeom>
        </p:spPr>
      </p:pic>
      <p:pic>
        <p:nvPicPr>
          <p:cNvPr id="370" name="図 369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5D15EEDD-06CF-6245-9551-053D2D7C74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31221" y="5604522"/>
            <a:ext cx="279400" cy="292100"/>
          </a:xfrm>
          <a:prstGeom prst="rect">
            <a:avLst/>
          </a:prstGeom>
        </p:spPr>
      </p:pic>
      <p:pic>
        <p:nvPicPr>
          <p:cNvPr id="371" name="図 370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8E2DD202-5FC3-8343-9254-C607BDCB5A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29608" y="3299559"/>
            <a:ext cx="228600" cy="469900"/>
          </a:xfrm>
          <a:prstGeom prst="rect">
            <a:avLst/>
          </a:prstGeom>
        </p:spPr>
      </p:pic>
      <p:pic>
        <p:nvPicPr>
          <p:cNvPr id="372" name="図 371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FCBB3A37-E400-0246-A894-D95131264D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77998" y="6039250"/>
            <a:ext cx="279400" cy="279400"/>
          </a:xfrm>
          <a:prstGeom prst="rect">
            <a:avLst/>
          </a:prstGeom>
        </p:spPr>
      </p:pic>
      <p:pic>
        <p:nvPicPr>
          <p:cNvPr id="373" name="図 372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2556EF48-DCF8-2A49-9193-D1BED6DC63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1391" y="5604865"/>
            <a:ext cx="279400" cy="292100"/>
          </a:xfrm>
          <a:prstGeom prst="rect">
            <a:avLst/>
          </a:prstGeom>
        </p:spPr>
      </p:pic>
      <p:pic>
        <p:nvPicPr>
          <p:cNvPr id="374" name="図 373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96BAAB96-8896-534E-A92C-A29250549A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06579" y="6039090"/>
            <a:ext cx="279400" cy="279400"/>
          </a:xfrm>
          <a:prstGeom prst="rect">
            <a:avLst/>
          </a:prstGeom>
        </p:spPr>
      </p:pic>
      <p:pic>
        <p:nvPicPr>
          <p:cNvPr id="375" name="図 374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40F53CEA-15A2-D940-A6F3-075BFF27716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55292" y="3300716"/>
            <a:ext cx="228600" cy="469900"/>
          </a:xfrm>
          <a:prstGeom prst="rect">
            <a:avLst/>
          </a:prstGeom>
        </p:spPr>
      </p:pic>
      <p:pic>
        <p:nvPicPr>
          <p:cNvPr id="376" name="図 37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095D006-E4F9-494D-9370-CE890F2E2C7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52455" y="6434192"/>
            <a:ext cx="863600" cy="139700"/>
          </a:xfrm>
          <a:prstGeom prst="rect">
            <a:avLst/>
          </a:prstGeom>
        </p:spPr>
      </p:pic>
      <p:pic>
        <p:nvPicPr>
          <p:cNvPr id="377" name="図 37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9E4A0C78-DDCE-1C4E-AC52-119E47ADA53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20559" y="5590098"/>
            <a:ext cx="850900" cy="139700"/>
          </a:xfrm>
          <a:prstGeom prst="rect">
            <a:avLst/>
          </a:prstGeom>
        </p:spPr>
      </p:pic>
      <p:pic>
        <p:nvPicPr>
          <p:cNvPr id="378" name="図 37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7E0217B1-7816-0E43-A331-DB471F4F756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86085" y="5586207"/>
            <a:ext cx="850900" cy="139700"/>
          </a:xfrm>
          <a:prstGeom prst="rect">
            <a:avLst/>
          </a:prstGeom>
        </p:spPr>
      </p:pic>
      <p:pic>
        <p:nvPicPr>
          <p:cNvPr id="379" name="図 37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14E56FE-2A9B-A548-B13A-1012EECF79F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03870" y="6057363"/>
            <a:ext cx="850900" cy="139700"/>
          </a:xfrm>
          <a:prstGeom prst="rect">
            <a:avLst/>
          </a:prstGeom>
        </p:spPr>
      </p:pic>
      <p:pic>
        <p:nvPicPr>
          <p:cNvPr id="380" name="図 379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E763F20F-3E36-0D4B-BA16-290F354F625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90484" y="5732796"/>
            <a:ext cx="850900" cy="139700"/>
          </a:xfrm>
          <a:prstGeom prst="rect">
            <a:avLst/>
          </a:prstGeom>
        </p:spPr>
      </p:pic>
      <p:pic>
        <p:nvPicPr>
          <p:cNvPr id="381" name="図 380" descr="ミラー が含まれている画像&#10;&#10;自動的に生成された説明">
            <a:extLst>
              <a:ext uri="{FF2B5EF4-FFF2-40B4-BE49-F238E27FC236}">
                <a16:creationId xmlns:a16="http://schemas.microsoft.com/office/drawing/2014/main" id="{A6EB2C14-ECA9-6942-9C63-AFC8D672D03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823560" y="5139677"/>
            <a:ext cx="850900" cy="139700"/>
          </a:xfrm>
          <a:prstGeom prst="rect">
            <a:avLst/>
          </a:prstGeom>
        </p:spPr>
      </p:pic>
      <p:pic>
        <p:nvPicPr>
          <p:cNvPr id="382" name="図 381" descr="記号, 時計 が含まれている画像&#10;&#10;自動的に生成された説明">
            <a:extLst>
              <a:ext uri="{FF2B5EF4-FFF2-40B4-BE49-F238E27FC236}">
                <a16:creationId xmlns:a16="http://schemas.microsoft.com/office/drawing/2014/main" id="{1D8B11C8-5263-A044-90C9-BFF5BBCBF44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65641" y="4997681"/>
            <a:ext cx="850900" cy="139700"/>
          </a:xfrm>
          <a:prstGeom prst="rect">
            <a:avLst/>
          </a:prstGeom>
        </p:spPr>
      </p:pic>
      <p:pic>
        <p:nvPicPr>
          <p:cNvPr id="383" name="図 38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11806EF-9848-4C4B-8962-936B2DEA735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654770" y="4990792"/>
            <a:ext cx="850900" cy="139700"/>
          </a:xfrm>
          <a:prstGeom prst="rect">
            <a:avLst/>
          </a:prstGeom>
        </p:spPr>
      </p:pic>
      <p:pic>
        <p:nvPicPr>
          <p:cNvPr id="384" name="図 38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E15B74BC-AF82-814C-AC79-99917D31D4F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896026" y="5283111"/>
            <a:ext cx="850900" cy="139700"/>
          </a:xfrm>
          <a:prstGeom prst="rect">
            <a:avLst/>
          </a:prstGeom>
        </p:spPr>
      </p:pic>
      <p:pic>
        <p:nvPicPr>
          <p:cNvPr id="385" name="図 38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029D425-B4C2-0D43-840F-425D9EAB2E2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836381" y="4992832"/>
            <a:ext cx="850900" cy="139700"/>
          </a:xfrm>
          <a:prstGeom prst="rect">
            <a:avLst/>
          </a:prstGeom>
        </p:spPr>
      </p:pic>
      <p:pic>
        <p:nvPicPr>
          <p:cNvPr id="386" name="図 385" descr="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3169E885-D7F1-2F46-9C3F-F3980BB2445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455727" y="5134333"/>
            <a:ext cx="850900" cy="139700"/>
          </a:xfrm>
          <a:prstGeom prst="rect">
            <a:avLst/>
          </a:prstGeom>
        </p:spPr>
      </p:pic>
      <p:pic>
        <p:nvPicPr>
          <p:cNvPr id="387" name="図 386" descr="挿絵, テーブル, 記号 が含まれている画像&#10;&#10;自動的に生成された説明">
            <a:extLst>
              <a:ext uri="{FF2B5EF4-FFF2-40B4-BE49-F238E27FC236}">
                <a16:creationId xmlns:a16="http://schemas.microsoft.com/office/drawing/2014/main" id="{7F61302E-58B1-4E42-A4F4-D4CDEBF8A05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649050" y="5140731"/>
            <a:ext cx="850900" cy="139700"/>
          </a:xfrm>
          <a:prstGeom prst="rect">
            <a:avLst/>
          </a:prstGeom>
        </p:spPr>
      </p:pic>
      <p:pic>
        <p:nvPicPr>
          <p:cNvPr id="388" name="図 387">
            <a:extLst>
              <a:ext uri="{FF2B5EF4-FFF2-40B4-BE49-F238E27FC236}">
                <a16:creationId xmlns:a16="http://schemas.microsoft.com/office/drawing/2014/main" id="{7C366D20-D488-0A41-9C9B-253869885B3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913532" y="4759079"/>
            <a:ext cx="3238500" cy="165100"/>
          </a:xfrm>
          <a:prstGeom prst="rect">
            <a:avLst/>
          </a:prstGeom>
        </p:spPr>
      </p:pic>
      <p:pic>
        <p:nvPicPr>
          <p:cNvPr id="389" name="図 388">
            <a:extLst>
              <a:ext uri="{FF2B5EF4-FFF2-40B4-BE49-F238E27FC236}">
                <a16:creationId xmlns:a16="http://schemas.microsoft.com/office/drawing/2014/main" id="{81194501-80C6-CE45-B530-2E8783283C6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909962" y="6426107"/>
            <a:ext cx="1295400" cy="165100"/>
          </a:xfrm>
          <a:prstGeom prst="rect">
            <a:avLst/>
          </a:prstGeom>
        </p:spPr>
      </p:pic>
      <p:pic>
        <p:nvPicPr>
          <p:cNvPr id="390" name="図 389">
            <a:extLst>
              <a:ext uri="{FF2B5EF4-FFF2-40B4-BE49-F238E27FC236}">
                <a16:creationId xmlns:a16="http://schemas.microsoft.com/office/drawing/2014/main" id="{70B66094-5D06-E34D-A11E-07447010EB4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919903" y="2271969"/>
            <a:ext cx="711200" cy="165100"/>
          </a:xfrm>
          <a:prstGeom prst="rect">
            <a:avLst/>
          </a:prstGeom>
        </p:spPr>
      </p:pic>
      <p:pic>
        <p:nvPicPr>
          <p:cNvPr id="391" name="図 39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D540F8A-7667-E144-805C-83AC1AD55E6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20121" y="7079626"/>
            <a:ext cx="850900" cy="139700"/>
          </a:xfrm>
          <a:prstGeom prst="rect">
            <a:avLst/>
          </a:prstGeom>
        </p:spPr>
      </p:pic>
      <p:pic>
        <p:nvPicPr>
          <p:cNvPr id="392" name="図 391" descr="記号, 時計 が含まれている画像&#10;&#10;自動的に生成された説明">
            <a:extLst>
              <a:ext uri="{FF2B5EF4-FFF2-40B4-BE49-F238E27FC236}">
                <a16:creationId xmlns:a16="http://schemas.microsoft.com/office/drawing/2014/main" id="{180AB5D4-63E6-9145-BF53-6EA3BAA75E4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31932" y="6850783"/>
            <a:ext cx="850900" cy="139700"/>
          </a:xfrm>
          <a:prstGeom prst="rect">
            <a:avLst/>
          </a:prstGeom>
        </p:spPr>
      </p:pic>
      <p:pic>
        <p:nvPicPr>
          <p:cNvPr id="393" name="図 39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2A01CD2B-2A31-3E47-B13E-6E8E7ADE4A3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269238" y="6716017"/>
            <a:ext cx="850900" cy="139700"/>
          </a:xfrm>
          <a:prstGeom prst="rect">
            <a:avLst/>
          </a:prstGeom>
        </p:spPr>
      </p:pic>
      <p:pic>
        <p:nvPicPr>
          <p:cNvPr id="394" name="図 393" descr="ミラー が含まれている画像&#10;&#10;自動的に生成された説明">
            <a:extLst>
              <a:ext uri="{FF2B5EF4-FFF2-40B4-BE49-F238E27FC236}">
                <a16:creationId xmlns:a16="http://schemas.microsoft.com/office/drawing/2014/main" id="{3B1EFDC1-4A09-ED42-95C7-88644DAC337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485225" y="2452568"/>
            <a:ext cx="850900" cy="139700"/>
          </a:xfrm>
          <a:prstGeom prst="rect">
            <a:avLst/>
          </a:prstGeom>
        </p:spPr>
      </p:pic>
      <p:pic>
        <p:nvPicPr>
          <p:cNvPr id="395" name="図 394" descr="記号, 時計 が含まれている画像&#10;&#10;自動的に生成された説明">
            <a:extLst>
              <a:ext uri="{FF2B5EF4-FFF2-40B4-BE49-F238E27FC236}">
                <a16:creationId xmlns:a16="http://schemas.microsoft.com/office/drawing/2014/main" id="{4E9805BD-E4AC-BA43-9C82-AB150740076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736023" y="2446389"/>
            <a:ext cx="850900" cy="139700"/>
          </a:xfrm>
          <a:prstGeom prst="rect">
            <a:avLst/>
          </a:prstGeom>
        </p:spPr>
      </p:pic>
      <p:pic>
        <p:nvPicPr>
          <p:cNvPr id="396" name="図 39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666C7AA-4934-EA47-A8E2-28E42A103D5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550265" y="2294269"/>
            <a:ext cx="850900" cy="139700"/>
          </a:xfrm>
          <a:prstGeom prst="rect">
            <a:avLst/>
          </a:prstGeom>
        </p:spPr>
      </p:pic>
      <p:pic>
        <p:nvPicPr>
          <p:cNvPr id="397" name="図 39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B301B9D-DD4B-194E-B454-6A31D16FD9F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554442" y="2585645"/>
            <a:ext cx="850900" cy="139700"/>
          </a:xfrm>
          <a:prstGeom prst="rect">
            <a:avLst/>
          </a:prstGeom>
        </p:spPr>
      </p:pic>
      <p:pic>
        <p:nvPicPr>
          <p:cNvPr id="398" name="図 39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0BC82A1-D7C8-F048-9961-0ED6FEDCA61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670878" y="2290023"/>
            <a:ext cx="850900" cy="139700"/>
          </a:xfrm>
          <a:prstGeom prst="rect">
            <a:avLst/>
          </a:prstGeom>
        </p:spPr>
      </p:pic>
      <p:pic>
        <p:nvPicPr>
          <p:cNvPr id="399" name="図 398" descr="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0450FFBC-61B7-C64F-86D2-B11247044107}"/>
              </a:ext>
            </a:extLst>
          </p:cNvPr>
          <p:cNvPicPr>
            <a:picLocks/>
          </p:cNvPicPr>
          <p:nvPr/>
        </p:nvPicPr>
        <p:blipFill>
          <a:blip r:embed="rId33"/>
          <a:stretch>
            <a:fillRect/>
          </a:stretch>
        </p:blipFill>
        <p:spPr>
          <a:xfrm>
            <a:off x="7727958" y="2588249"/>
            <a:ext cx="849600" cy="139700"/>
          </a:xfrm>
          <a:prstGeom prst="rect">
            <a:avLst/>
          </a:prstGeom>
        </p:spPr>
      </p:pic>
      <p:pic>
        <p:nvPicPr>
          <p:cNvPr id="400" name="図 399" descr="挿絵, テーブル, 記号 が含まれている画像&#10;&#10;自動的に生成された説明">
            <a:extLst>
              <a:ext uri="{FF2B5EF4-FFF2-40B4-BE49-F238E27FC236}">
                <a16:creationId xmlns:a16="http://schemas.microsoft.com/office/drawing/2014/main" id="{C482AEBD-35BF-3F46-9552-00143244B084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80869" y="2581155"/>
            <a:ext cx="850900" cy="139700"/>
          </a:xfrm>
          <a:prstGeom prst="rect">
            <a:avLst/>
          </a:prstGeom>
        </p:spPr>
      </p:pic>
      <p:pic>
        <p:nvPicPr>
          <p:cNvPr id="401" name="図 40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AAD4016-A21B-1A43-AFC9-CAAF5026F1F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46321" y="3107295"/>
            <a:ext cx="863600" cy="139700"/>
          </a:xfrm>
          <a:prstGeom prst="rect">
            <a:avLst/>
          </a:prstGeom>
        </p:spPr>
      </p:pic>
      <p:pic>
        <p:nvPicPr>
          <p:cNvPr id="402" name="図 40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867FD7B-CCF2-394B-B9C8-BFEB2CF1E3D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51649" y="2959773"/>
            <a:ext cx="850900" cy="139700"/>
          </a:xfrm>
          <a:prstGeom prst="rect">
            <a:avLst/>
          </a:prstGeom>
        </p:spPr>
      </p:pic>
      <p:pic>
        <p:nvPicPr>
          <p:cNvPr id="403" name="図 40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84384B0-D315-314E-B6E4-5107D794146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16192" y="2954853"/>
            <a:ext cx="850900" cy="139700"/>
          </a:xfrm>
          <a:prstGeom prst="rect">
            <a:avLst/>
          </a:prstGeom>
        </p:spPr>
      </p:pic>
      <p:pic>
        <p:nvPicPr>
          <p:cNvPr id="404" name="図 40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B446C913-2C01-B745-9404-9DF9B016AE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08002" y="3483640"/>
            <a:ext cx="850900" cy="139700"/>
          </a:xfrm>
          <a:prstGeom prst="rect">
            <a:avLst/>
          </a:prstGeom>
        </p:spPr>
      </p:pic>
      <p:pic>
        <p:nvPicPr>
          <p:cNvPr id="405" name="図 40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D5D8FFC-969F-8843-B85C-F74AB9D72D7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84961" y="3103231"/>
            <a:ext cx="850900" cy="139700"/>
          </a:xfrm>
          <a:prstGeom prst="rect">
            <a:avLst/>
          </a:prstGeom>
        </p:spPr>
      </p:pic>
      <p:pic>
        <p:nvPicPr>
          <p:cNvPr id="406" name="図 40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D181950-514F-ED47-8A03-008C7595816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228447" y="3894291"/>
            <a:ext cx="850900" cy="139700"/>
          </a:xfrm>
          <a:prstGeom prst="rect">
            <a:avLst/>
          </a:prstGeom>
        </p:spPr>
      </p:pic>
      <p:pic>
        <p:nvPicPr>
          <p:cNvPr id="407" name="図 406">
            <a:extLst>
              <a:ext uri="{FF2B5EF4-FFF2-40B4-BE49-F238E27FC236}">
                <a16:creationId xmlns:a16="http://schemas.microsoft.com/office/drawing/2014/main" id="{ED5792E1-E4A8-E247-A465-120E77C266A5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899924" y="3882568"/>
            <a:ext cx="1079500" cy="165100"/>
          </a:xfrm>
          <a:prstGeom prst="rect">
            <a:avLst/>
          </a:prstGeom>
        </p:spPr>
      </p:pic>
      <p:pic>
        <p:nvPicPr>
          <p:cNvPr id="408" name="図 407">
            <a:extLst>
              <a:ext uri="{FF2B5EF4-FFF2-40B4-BE49-F238E27FC236}">
                <a16:creationId xmlns:a16="http://schemas.microsoft.com/office/drawing/2014/main" id="{7B287486-9C60-BD48-8ECC-097235DBB078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749446" y="3497851"/>
            <a:ext cx="660400" cy="101600"/>
          </a:xfrm>
          <a:prstGeom prst="rect">
            <a:avLst/>
          </a:prstGeom>
        </p:spPr>
      </p:pic>
      <p:pic>
        <p:nvPicPr>
          <p:cNvPr id="409" name="図 408">
            <a:extLst>
              <a:ext uri="{FF2B5EF4-FFF2-40B4-BE49-F238E27FC236}">
                <a16:creationId xmlns:a16="http://schemas.microsoft.com/office/drawing/2014/main" id="{FDE00DBC-1261-5040-9ECB-CCD6EBA353A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382179" y="4116052"/>
            <a:ext cx="384791" cy="598564"/>
          </a:xfrm>
          <a:prstGeom prst="rect">
            <a:avLst/>
          </a:prstGeom>
        </p:spPr>
      </p:pic>
      <p:pic>
        <p:nvPicPr>
          <p:cNvPr id="410" name="図 409">
            <a:extLst>
              <a:ext uri="{FF2B5EF4-FFF2-40B4-BE49-F238E27FC236}">
                <a16:creationId xmlns:a16="http://schemas.microsoft.com/office/drawing/2014/main" id="{C8110090-3C9B-DF4D-B04C-9D900523579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749446" y="6077967"/>
            <a:ext cx="660400" cy="101600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A9BF7181-AC7A-B840-ABEE-86DC31573F43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919903" y="2978432"/>
            <a:ext cx="723900" cy="101600"/>
          </a:xfrm>
          <a:prstGeom prst="rect">
            <a:avLst/>
          </a:prstGeom>
        </p:spPr>
      </p:pic>
      <p:pic>
        <p:nvPicPr>
          <p:cNvPr id="109" name="図 108" descr="ロゴ&#10;&#10;中程度の精度で自動的に生成された説明">
            <a:extLst>
              <a:ext uri="{FF2B5EF4-FFF2-40B4-BE49-F238E27FC236}">
                <a16:creationId xmlns:a16="http://schemas.microsoft.com/office/drawing/2014/main" id="{8164CC10-1605-2D4F-B9C7-7C9B270F45C2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175875" y="1870583"/>
            <a:ext cx="2717800" cy="431800"/>
          </a:xfrm>
          <a:prstGeom prst="rect">
            <a:avLst/>
          </a:prstGeom>
        </p:spPr>
      </p:pic>
      <p:pic>
        <p:nvPicPr>
          <p:cNvPr id="116" name="図 115" descr="テキスト&#10;&#10;自動的に生成された説明">
            <a:extLst>
              <a:ext uri="{FF2B5EF4-FFF2-40B4-BE49-F238E27FC236}">
                <a16:creationId xmlns:a16="http://schemas.microsoft.com/office/drawing/2014/main" id="{DB5A34EB-A19B-4B45-8847-645933233BA6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633789" y="1384463"/>
            <a:ext cx="3784600" cy="482600"/>
          </a:xfrm>
          <a:prstGeom prst="rect">
            <a:avLst/>
          </a:prstGeom>
        </p:spPr>
      </p:pic>
      <p:sp>
        <p:nvSpPr>
          <p:cNvPr id="411" name="正方形/長方形 410">
            <a:extLst>
              <a:ext uri="{FF2B5EF4-FFF2-40B4-BE49-F238E27FC236}">
                <a16:creationId xmlns:a16="http://schemas.microsoft.com/office/drawing/2014/main" id="{97F8B36D-2B8B-CB45-9F29-A71F3C31D91F}"/>
              </a:ext>
            </a:extLst>
          </p:cNvPr>
          <p:cNvSpPr/>
          <p:nvPr/>
        </p:nvSpPr>
        <p:spPr>
          <a:xfrm>
            <a:off x="8041792" y="7272118"/>
            <a:ext cx="249299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dirty="0">
                <a:latin typeface="+mj-ea"/>
                <a:ea typeface="+mj-ea"/>
              </a:rPr>
              <a:t>※</a:t>
            </a:r>
            <a:r>
              <a:rPr lang="ja-JP" altLang="en-US" sz="600">
                <a:latin typeface="+mj-ea"/>
                <a:ea typeface="+mj-ea"/>
              </a:rPr>
              <a:t>イラストは全てイメージです。　</a:t>
            </a:r>
            <a:r>
              <a:rPr lang="en-US" altLang="ja-JP" sz="600" dirty="0">
                <a:latin typeface="+mj-ea"/>
                <a:ea typeface="+mj-ea"/>
              </a:rPr>
              <a:t>※</a:t>
            </a:r>
            <a:r>
              <a:rPr lang="ja-JP" altLang="en-US" sz="600">
                <a:latin typeface="+mj-ea"/>
                <a:ea typeface="+mj-ea"/>
              </a:rPr>
              <a:t>価格は全て税込価格です。</a:t>
            </a:r>
          </a:p>
        </p:txBody>
      </p:sp>
      <p:sp>
        <p:nvSpPr>
          <p:cNvPr id="412" name="正方形/長方形 411">
            <a:extLst>
              <a:ext uri="{FF2B5EF4-FFF2-40B4-BE49-F238E27FC236}">
                <a16:creationId xmlns:a16="http://schemas.microsoft.com/office/drawing/2014/main" id="{6CC9EB2E-70C5-CF4D-9467-61932B31DDB3}"/>
              </a:ext>
            </a:extLst>
          </p:cNvPr>
          <p:cNvSpPr/>
          <p:nvPr/>
        </p:nvSpPr>
        <p:spPr>
          <a:xfrm>
            <a:off x="265529" y="4163894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>
                <a:latin typeface="Yu Mincho" panose="02020400000000000000" pitchFamily="18" charset="-128"/>
                <a:ea typeface="Yu Mincho" panose="02020400000000000000" pitchFamily="18" charset="-128"/>
              </a:rPr>
              <a:t>やわらかで</a:t>
            </a:r>
            <a:endParaRPr lang="en-US" altLang="ja-JP" sz="12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r>
              <a:rPr lang="ja-JP" altLang="en-US" sz="1200">
                <a:latin typeface="Yu Mincho" panose="02020400000000000000" pitchFamily="18" charset="-128"/>
                <a:ea typeface="Yu Mincho" panose="02020400000000000000" pitchFamily="18" charset="-128"/>
              </a:rPr>
              <a:t>健やかな地肌を保ち、</a:t>
            </a:r>
            <a:endParaRPr lang="en-US" altLang="ja-JP" sz="12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r>
              <a:rPr lang="ja-JP" altLang="en-US" sz="1200">
                <a:latin typeface="Yu Mincho" panose="02020400000000000000" pitchFamily="18" charset="-128"/>
                <a:ea typeface="Yu Mincho" panose="02020400000000000000" pitchFamily="18" charset="-128"/>
              </a:rPr>
              <a:t>ふんわり立ち上がる髪へ</a:t>
            </a:r>
          </a:p>
        </p:txBody>
      </p:sp>
      <p:sp>
        <p:nvSpPr>
          <p:cNvPr id="413" name="正方形/長方形 412">
            <a:extLst>
              <a:ext uri="{FF2B5EF4-FFF2-40B4-BE49-F238E27FC236}">
                <a16:creationId xmlns:a16="http://schemas.microsoft.com/office/drawing/2014/main" id="{B07DA649-04AE-7848-8F55-7F8A4C4CF3FF}"/>
              </a:ext>
            </a:extLst>
          </p:cNvPr>
          <p:cNvSpPr/>
          <p:nvPr/>
        </p:nvSpPr>
        <p:spPr>
          <a:xfrm>
            <a:off x="4518607" y="492538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>
                <a:latin typeface="Yu Mincho" panose="02020400000000000000" pitchFamily="18" charset="-128"/>
                <a:ea typeface="Yu Mincho" panose="02020400000000000000" pitchFamily="18" charset="-128"/>
              </a:rPr>
              <a:t>内から満たされた</a:t>
            </a:r>
            <a:endParaRPr lang="en-US" altLang="ja-JP" sz="12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r>
              <a:rPr lang="ja-JP" altLang="en-US" sz="1200">
                <a:latin typeface="Yu Mincho" panose="02020400000000000000" pitchFamily="18" charset="-128"/>
                <a:ea typeface="Yu Mincho" panose="02020400000000000000" pitchFamily="18" charset="-128"/>
              </a:rPr>
              <a:t>やわらかな髪へ</a:t>
            </a:r>
          </a:p>
        </p:txBody>
      </p:sp>
      <p:pic>
        <p:nvPicPr>
          <p:cNvPr id="414" name="図 413">
            <a:extLst>
              <a:ext uri="{FF2B5EF4-FFF2-40B4-BE49-F238E27FC236}">
                <a16:creationId xmlns:a16="http://schemas.microsoft.com/office/drawing/2014/main" id="{0648588F-BE26-9742-A181-B3537FC1B51E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760187" y="5752805"/>
            <a:ext cx="723900" cy="101600"/>
          </a:xfrm>
          <a:prstGeom prst="rect">
            <a:avLst/>
          </a:prstGeom>
        </p:spPr>
      </p:pic>
      <p:pic>
        <p:nvPicPr>
          <p:cNvPr id="88" name="図 87" descr="カレンダー&#10;&#10;自動的に生成された説明">
            <a:extLst>
              <a:ext uri="{FF2B5EF4-FFF2-40B4-BE49-F238E27FC236}">
                <a16:creationId xmlns:a16="http://schemas.microsoft.com/office/drawing/2014/main" id="{F8A4ABD7-8D50-834A-BB26-BB13E63F03F6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295122" y="2204305"/>
            <a:ext cx="1959589" cy="1959589"/>
          </a:xfrm>
          <a:prstGeom prst="rect">
            <a:avLst/>
          </a:prstGeom>
        </p:spPr>
      </p:pic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BACE94E3-967C-C941-B2E1-0C16A1105193}"/>
              </a:ext>
            </a:extLst>
          </p:cNvPr>
          <p:cNvSpPr/>
          <p:nvPr/>
        </p:nvSpPr>
        <p:spPr>
          <a:xfrm>
            <a:off x="4446891" y="3941316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000">
                <a:latin typeface="Yu Mincho" panose="02020400000000000000" pitchFamily="18" charset="-128"/>
                <a:ea typeface="Yu Mincho" panose="02020400000000000000" pitchFamily="18" charset="-128"/>
              </a:rPr>
              <a:t>限定サービスアイテム</a:t>
            </a:r>
          </a:p>
          <a:p>
            <a:pPr algn="ctr"/>
            <a:r>
              <a:rPr lang="ja-JP" altLang="en-US" sz="1000">
                <a:latin typeface="Yu Mincho" panose="02020400000000000000" pitchFamily="18" charset="-128"/>
                <a:ea typeface="Yu Mincho" panose="02020400000000000000" pitchFamily="18" charset="-128"/>
              </a:rPr>
              <a:t>（限定</a:t>
            </a:r>
            <a:r>
              <a:rPr lang="en" altLang="ja-JP" sz="1000" dirty="0">
                <a:latin typeface="Yu Mincho" panose="02020400000000000000" pitchFamily="18" charset="-128"/>
                <a:ea typeface="Yu Mincho" panose="02020400000000000000" pitchFamily="18" charset="-128"/>
              </a:rPr>
              <a:t>BOX</a:t>
            </a:r>
            <a:r>
              <a:rPr lang="ja-JP" altLang="en-US" sz="1000">
                <a:latin typeface="Yu Mincho" panose="02020400000000000000" pitchFamily="18" charset="-128"/>
                <a:ea typeface="Yu Mincho" panose="02020400000000000000" pitchFamily="18" charset="-128"/>
              </a:rPr>
              <a:t>入り）</a:t>
            </a:r>
          </a:p>
        </p:txBody>
      </p:sp>
    </p:spTree>
    <p:extLst>
      <p:ext uri="{BB962C8B-B14F-4D97-AF65-F5344CB8AC3E}">
        <p14:creationId xmlns:p14="http://schemas.microsoft.com/office/powerpoint/2010/main" val="266560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写真, ブラック, 座る, ホワイト が含まれている画像&#10;&#10;自動的に生成された説明">
            <a:extLst>
              <a:ext uri="{FF2B5EF4-FFF2-40B4-BE49-F238E27FC236}">
                <a16:creationId xmlns:a16="http://schemas.microsoft.com/office/drawing/2014/main" id="{9FC9F5FB-EA23-B446-B43F-C5302FDE5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135" y="5415097"/>
            <a:ext cx="3606800" cy="1981200"/>
          </a:xfrm>
          <a:prstGeom prst="rect">
            <a:avLst/>
          </a:prstGeom>
        </p:spPr>
      </p:pic>
      <p:pic>
        <p:nvPicPr>
          <p:cNvPr id="5" name="図 4" descr="座る, ホワイト, 立つ が含まれている画像&#10;&#10;自動的に生成された説明">
            <a:extLst>
              <a:ext uri="{FF2B5EF4-FFF2-40B4-BE49-F238E27FC236}">
                <a16:creationId xmlns:a16="http://schemas.microsoft.com/office/drawing/2014/main" id="{C0625EAB-2BBA-A64D-BD3F-E5E75A599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346" y="4749126"/>
            <a:ext cx="3606800" cy="2641600"/>
          </a:xfrm>
          <a:prstGeom prst="rect">
            <a:avLst/>
          </a:prstGeom>
        </p:spPr>
      </p:pic>
      <p:pic>
        <p:nvPicPr>
          <p:cNvPr id="6" name="図 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F9657F3-312F-F847-924D-4907EB73C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947" y="5849227"/>
            <a:ext cx="850900" cy="139700"/>
          </a:xfrm>
          <a:prstGeom prst="rect">
            <a:avLst/>
          </a:prstGeom>
        </p:spPr>
      </p:pic>
      <p:pic>
        <p:nvPicPr>
          <p:cNvPr id="7" name="図 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E53AA987-79F6-344A-B0BB-38DE9A537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432" y="6836695"/>
            <a:ext cx="850900" cy="139700"/>
          </a:xfrm>
          <a:prstGeom prst="rect">
            <a:avLst/>
          </a:prstGeom>
        </p:spPr>
      </p:pic>
      <p:pic>
        <p:nvPicPr>
          <p:cNvPr id="8" name="図 7" descr="記号, 時計 が含まれている画像&#10;&#10;自動的に生成された説明">
            <a:extLst>
              <a:ext uri="{FF2B5EF4-FFF2-40B4-BE49-F238E27FC236}">
                <a16:creationId xmlns:a16="http://schemas.microsoft.com/office/drawing/2014/main" id="{70918946-AD59-FB4B-B6AA-72E0AD2B5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5444" y="6966618"/>
            <a:ext cx="850900" cy="139700"/>
          </a:xfrm>
          <a:prstGeom prst="rect">
            <a:avLst/>
          </a:prstGeom>
        </p:spPr>
      </p:pic>
      <p:pic>
        <p:nvPicPr>
          <p:cNvPr id="9" name="図 8" descr="挿絵, 記号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98511E0F-7E3A-5941-B8D1-07DB15A37D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6784" y="5247438"/>
            <a:ext cx="850900" cy="139700"/>
          </a:xfrm>
          <a:prstGeom prst="rect">
            <a:avLst/>
          </a:prstGeom>
        </p:spPr>
      </p:pic>
      <p:pic>
        <p:nvPicPr>
          <p:cNvPr id="10" name="図 9" descr="ミラー が含まれている画像&#10;&#10;自動的に生成された説明">
            <a:extLst>
              <a:ext uri="{FF2B5EF4-FFF2-40B4-BE49-F238E27FC236}">
                <a16:creationId xmlns:a16="http://schemas.microsoft.com/office/drawing/2014/main" id="{C52D1209-DFB5-144C-BA31-EA707902C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8871" y="5255501"/>
            <a:ext cx="850900" cy="139700"/>
          </a:xfrm>
          <a:prstGeom prst="rect">
            <a:avLst/>
          </a:prstGeom>
        </p:spPr>
      </p:pic>
      <p:pic>
        <p:nvPicPr>
          <p:cNvPr id="11" name="図 1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9FD2217-A251-CF40-83AD-7EF37BD05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9289" y="5112626"/>
            <a:ext cx="850900" cy="139700"/>
          </a:xfrm>
          <a:prstGeom prst="rect">
            <a:avLst/>
          </a:prstGeom>
        </p:spPr>
      </p:pic>
      <p:pic>
        <p:nvPicPr>
          <p:cNvPr id="12" name="図 11" descr="記号, 挿絵 が含まれている画像&#10;&#10;自動的に生成された説明">
            <a:extLst>
              <a:ext uri="{FF2B5EF4-FFF2-40B4-BE49-F238E27FC236}">
                <a16:creationId xmlns:a16="http://schemas.microsoft.com/office/drawing/2014/main" id="{C6764888-7200-CE42-9CD4-F1D97F28DB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2386" y="5256544"/>
            <a:ext cx="850900" cy="139700"/>
          </a:xfrm>
          <a:prstGeom prst="rect">
            <a:avLst/>
          </a:prstGeom>
        </p:spPr>
      </p:pic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9F5DDF3-6D83-A14C-83CF-2C84BB2BD0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7067" y="5846510"/>
            <a:ext cx="850900" cy="139700"/>
          </a:xfrm>
          <a:prstGeom prst="rect">
            <a:avLst/>
          </a:prstGeom>
        </p:spPr>
      </p:pic>
      <p:pic>
        <p:nvPicPr>
          <p:cNvPr id="14" name="図 1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B914DE3-EF63-A048-B2AC-EB365B9C70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55453" y="5113921"/>
            <a:ext cx="850900" cy="139700"/>
          </a:xfrm>
          <a:prstGeom prst="rect">
            <a:avLst/>
          </a:prstGeom>
        </p:spPr>
      </p:pic>
      <p:pic>
        <p:nvPicPr>
          <p:cNvPr id="15" name="図 1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62EFF597-1106-1C40-93C7-35B7E2F262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16072" y="5715209"/>
            <a:ext cx="850900" cy="139700"/>
          </a:xfrm>
          <a:prstGeom prst="rect">
            <a:avLst/>
          </a:prstGeom>
        </p:spPr>
      </p:pic>
      <p:pic>
        <p:nvPicPr>
          <p:cNvPr id="16" name="図 1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800A8D7-72D2-4540-B028-1D3775D4B3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98000" y="6175875"/>
            <a:ext cx="850900" cy="139700"/>
          </a:xfrm>
          <a:prstGeom prst="rect">
            <a:avLst/>
          </a:prstGeom>
        </p:spPr>
      </p:pic>
      <p:pic>
        <p:nvPicPr>
          <p:cNvPr id="17" name="図 16" descr="記号, 時計, 挿絵 が含まれている画像&#10;&#10;自動的に生成された説明">
            <a:extLst>
              <a:ext uri="{FF2B5EF4-FFF2-40B4-BE49-F238E27FC236}">
                <a16:creationId xmlns:a16="http://schemas.microsoft.com/office/drawing/2014/main" id="{C5AD9DAE-2B25-A54A-B5F2-A9B9E59A26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46621" y="5120210"/>
            <a:ext cx="850900" cy="139700"/>
          </a:xfrm>
          <a:prstGeom prst="rect">
            <a:avLst/>
          </a:prstGeom>
        </p:spPr>
      </p:pic>
      <p:pic>
        <p:nvPicPr>
          <p:cNvPr id="18" name="図 17" descr="挿絵, 記号 が含まれている画像&#10;&#10;自動的に生成された説明">
            <a:extLst>
              <a:ext uri="{FF2B5EF4-FFF2-40B4-BE49-F238E27FC236}">
                <a16:creationId xmlns:a16="http://schemas.microsoft.com/office/drawing/2014/main" id="{4E5AA4BB-158F-1144-B5F3-3F8F560547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61008" y="7147424"/>
            <a:ext cx="850900" cy="139700"/>
          </a:xfrm>
          <a:prstGeom prst="rect">
            <a:avLst/>
          </a:prstGeom>
        </p:spPr>
      </p:pic>
      <p:pic>
        <p:nvPicPr>
          <p:cNvPr id="19" name="図 1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B142F03B-0883-8647-8A85-866039590E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38984" y="6732086"/>
            <a:ext cx="850900" cy="139700"/>
          </a:xfrm>
          <a:prstGeom prst="rect">
            <a:avLst/>
          </a:prstGeom>
        </p:spPr>
      </p:pic>
      <p:pic>
        <p:nvPicPr>
          <p:cNvPr id="20" name="図 19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DB1CA55-4948-0B49-B495-02F8F1916AF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87067" y="5402846"/>
            <a:ext cx="850900" cy="139700"/>
          </a:xfrm>
          <a:prstGeom prst="rect">
            <a:avLst/>
          </a:prstGeom>
        </p:spPr>
      </p:pic>
      <p:pic>
        <p:nvPicPr>
          <p:cNvPr id="21" name="図 20" descr="挿絵, テーブル, 記号 が含まれている画像&#10;&#10;自動的に生成された説明">
            <a:extLst>
              <a:ext uri="{FF2B5EF4-FFF2-40B4-BE49-F238E27FC236}">
                <a16:creationId xmlns:a16="http://schemas.microsoft.com/office/drawing/2014/main" id="{1CB2C2F1-55C9-084D-82B4-7206829A68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16939" y="5831639"/>
            <a:ext cx="850900" cy="139700"/>
          </a:xfrm>
          <a:prstGeom prst="rect">
            <a:avLst/>
          </a:prstGeom>
        </p:spPr>
      </p:pic>
      <p:pic>
        <p:nvPicPr>
          <p:cNvPr id="22" name="図 21" descr="ミラー が含まれている画像&#10;&#10;自動的に生成された説明">
            <a:extLst>
              <a:ext uri="{FF2B5EF4-FFF2-40B4-BE49-F238E27FC236}">
                <a16:creationId xmlns:a16="http://schemas.microsoft.com/office/drawing/2014/main" id="{420D5786-26A3-F448-9C03-B7225B91443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11374" y="5689998"/>
            <a:ext cx="850900" cy="139700"/>
          </a:xfrm>
          <a:prstGeom prst="rect">
            <a:avLst/>
          </a:prstGeom>
        </p:spPr>
      </p:pic>
      <p:pic>
        <p:nvPicPr>
          <p:cNvPr id="23" name="図 2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01D9D87-6B70-5440-BB1B-C0ACB324E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527" y="5548803"/>
            <a:ext cx="850900" cy="139700"/>
          </a:xfrm>
          <a:prstGeom prst="rect">
            <a:avLst/>
          </a:prstGeom>
        </p:spPr>
      </p:pic>
      <p:pic>
        <p:nvPicPr>
          <p:cNvPr id="24" name="図 23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9ADD57D8-1EE9-A143-A431-940091CB08E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91610" y="6354092"/>
            <a:ext cx="850900" cy="139700"/>
          </a:xfrm>
          <a:prstGeom prst="rect">
            <a:avLst/>
          </a:prstGeom>
        </p:spPr>
      </p:pic>
      <p:pic>
        <p:nvPicPr>
          <p:cNvPr id="25" name="図 24" descr="挿絵, 記号 が含まれている画像&#10;&#10;自動的に生成された説明">
            <a:extLst>
              <a:ext uri="{FF2B5EF4-FFF2-40B4-BE49-F238E27FC236}">
                <a16:creationId xmlns:a16="http://schemas.microsoft.com/office/drawing/2014/main" id="{F191A262-3779-E243-BBDF-9489AD9F21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857804" y="5833340"/>
            <a:ext cx="850900" cy="139700"/>
          </a:xfrm>
          <a:prstGeom prst="rect">
            <a:avLst/>
          </a:prstGeom>
        </p:spPr>
      </p:pic>
      <p:pic>
        <p:nvPicPr>
          <p:cNvPr id="26" name="図 25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0220C370-3141-3349-9E68-DD3F0D2A4D9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88077" y="6202973"/>
            <a:ext cx="850900" cy="139700"/>
          </a:xfrm>
          <a:prstGeom prst="rect">
            <a:avLst/>
          </a:prstGeom>
        </p:spPr>
      </p:pic>
      <p:pic>
        <p:nvPicPr>
          <p:cNvPr id="27" name="図 2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942BD01A-A019-914F-B2DD-0E8A4AA913E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21660" y="6354679"/>
            <a:ext cx="850900" cy="139700"/>
          </a:xfrm>
          <a:prstGeom prst="rect">
            <a:avLst/>
          </a:prstGeom>
        </p:spPr>
      </p:pic>
      <p:pic>
        <p:nvPicPr>
          <p:cNvPr id="28" name="図 2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83995F5-82BA-B543-9F11-44F01C03877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79344" y="5545721"/>
            <a:ext cx="850900" cy="139700"/>
          </a:xfrm>
          <a:prstGeom prst="rect">
            <a:avLst/>
          </a:prstGeom>
        </p:spPr>
      </p:pic>
      <p:pic>
        <p:nvPicPr>
          <p:cNvPr id="29" name="図 2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2AC20E8-C408-584E-BF52-1507238477F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61986" y="6220130"/>
            <a:ext cx="850900" cy="139700"/>
          </a:xfrm>
          <a:prstGeom prst="rect">
            <a:avLst/>
          </a:prstGeom>
        </p:spPr>
      </p:pic>
      <p:pic>
        <p:nvPicPr>
          <p:cNvPr id="30" name="図 29" descr="記号, 時計 が含まれている画像&#10;&#10;自動的に生成された説明">
            <a:extLst>
              <a:ext uri="{FF2B5EF4-FFF2-40B4-BE49-F238E27FC236}">
                <a16:creationId xmlns:a16="http://schemas.microsoft.com/office/drawing/2014/main" id="{B0671CAF-72C7-544E-AF32-63AB9C926F4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54434" y="5688680"/>
            <a:ext cx="850900" cy="139700"/>
          </a:xfrm>
          <a:prstGeom prst="rect">
            <a:avLst/>
          </a:prstGeom>
        </p:spPr>
      </p:pic>
      <p:pic>
        <p:nvPicPr>
          <p:cNvPr id="31" name="図 30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3A732AE-67AA-434D-B73C-0064A486AEA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72417" y="5831639"/>
            <a:ext cx="850900" cy="139700"/>
          </a:xfrm>
          <a:prstGeom prst="rect">
            <a:avLst/>
          </a:prstGeom>
        </p:spPr>
      </p:pic>
      <p:pic>
        <p:nvPicPr>
          <p:cNvPr id="32" name="図 3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8B9CD30-7932-C34A-BA7A-2F244A537A2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59088" y="6553077"/>
            <a:ext cx="850900" cy="139700"/>
          </a:xfrm>
          <a:prstGeom prst="rect">
            <a:avLst/>
          </a:prstGeom>
        </p:spPr>
      </p:pic>
      <p:pic>
        <p:nvPicPr>
          <p:cNvPr id="33" name="図 3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13AC7247-C559-1A46-BE82-A81BC325C77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422744" y="7198224"/>
            <a:ext cx="850900" cy="1397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D72E9382-9A6D-6846-871E-BEED1316302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80079" y="5563684"/>
            <a:ext cx="38100" cy="10160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C3FF1A53-27BB-4C49-9291-957F2524395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11929" y="5563684"/>
            <a:ext cx="38100" cy="1016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8F3D7478-7D5F-D646-8F76-DE8E08AE889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80079" y="5706559"/>
            <a:ext cx="38100" cy="1016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D7EA75EA-F0E6-8344-A4FC-B58C67C2C77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11929" y="5706559"/>
            <a:ext cx="38100" cy="10160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4ACA2595-54DF-934E-BFB0-7C2DF8519FF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80079" y="5849434"/>
            <a:ext cx="38100" cy="1016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CBE8FF54-2833-DD46-A6A6-007DE4CAC73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11929" y="5849434"/>
            <a:ext cx="38100" cy="10160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B72C83A8-9E76-2141-A2F9-67F22D62052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057754" y="5849434"/>
            <a:ext cx="38100" cy="10160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BE6DFAA2-879A-F247-BAB5-5F043AEC076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80079" y="6227259"/>
            <a:ext cx="38100" cy="101600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6FD474B8-127B-CF41-86C7-649BD0FDA02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80079" y="6370134"/>
            <a:ext cx="38100" cy="10160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46F8BB64-49E0-1D47-B136-DFD4B7C7151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057754" y="6227259"/>
            <a:ext cx="38100" cy="10160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7DF3780B-4222-7F4F-8C9F-2D4F7EA6173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057754" y="6370134"/>
            <a:ext cx="38100" cy="10160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E75CDDD3-68C8-BD4D-A845-784214043E0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880079" y="6751134"/>
            <a:ext cx="38100" cy="101600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0BDF997D-DD1E-E34E-8E4B-AF056DD0847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057754" y="6751134"/>
            <a:ext cx="38100" cy="1016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71AD38D9-ED47-B244-85DD-D6C9CBE2E6C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384904" y="7163884"/>
            <a:ext cx="38100" cy="101600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4C758907-741E-E247-BE61-BD483FC12BB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14179" y="5126783"/>
            <a:ext cx="38100" cy="10160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353CD950-624B-064A-80B0-8298C552F9A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14179" y="5269658"/>
            <a:ext cx="38100" cy="101600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3F862E49-EE24-7A4A-B7E7-CCC6D00E990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14179" y="5412533"/>
            <a:ext cx="38100" cy="10160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E7140564-D8D3-D443-88FF-A42520D2D52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788454" y="5126783"/>
            <a:ext cx="38100" cy="10160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2D3E245B-7A18-A843-A57A-8F55E5B52CA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788454" y="5269658"/>
            <a:ext cx="38100" cy="101600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5ED8D123-89AC-A148-9869-6C062BCDF84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572088" y="5126783"/>
            <a:ext cx="38100" cy="10160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A81D3619-A200-C448-948A-63179FB2A4C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572088" y="5269658"/>
            <a:ext cx="38100" cy="1016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7430A921-F6F9-6C4C-8726-24144854943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14179" y="5723683"/>
            <a:ext cx="38100" cy="101600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D90EEAFE-284E-5242-B23C-7952A34B2F9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14179" y="5866558"/>
            <a:ext cx="38100" cy="10160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509D4149-1284-D644-9A9D-538FA5BAD47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39679" y="5723683"/>
            <a:ext cx="38100" cy="101600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6BAA2693-B9E7-1B43-8367-2FF7A10CF49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14179" y="6190408"/>
            <a:ext cx="38100" cy="10160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CCECA7E5-A58F-324D-A448-1227BECA9ED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39679" y="6190408"/>
            <a:ext cx="38100" cy="101600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B4698F88-B653-464B-9417-31BC1246F3B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55035" y="6568233"/>
            <a:ext cx="38100" cy="101600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C74ED357-C6F2-8745-9B5F-9365F0646C7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55035" y="6857158"/>
            <a:ext cx="38100" cy="101600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1C60B880-E70D-E849-960C-05658EB5175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55035" y="6984158"/>
            <a:ext cx="38100" cy="101600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429BD43F-D82C-BA4E-8A67-661CD495D1E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55035" y="7215933"/>
            <a:ext cx="38100" cy="101600"/>
          </a:xfrm>
          <a:prstGeom prst="rect">
            <a:avLst/>
          </a:prstGeom>
        </p:spPr>
      </p:pic>
      <p:pic>
        <p:nvPicPr>
          <p:cNvPr id="64" name="図 63" descr="洗面道具, ローション, 記号, ブルー が含まれている画像&#10;&#10;自動的に生成された説明">
            <a:extLst>
              <a:ext uri="{FF2B5EF4-FFF2-40B4-BE49-F238E27FC236}">
                <a16:creationId xmlns:a16="http://schemas.microsoft.com/office/drawing/2014/main" id="{239D3B3C-896A-9547-8288-5FEA237B2D0B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330031" y="6917481"/>
            <a:ext cx="165100" cy="469900"/>
          </a:xfrm>
          <a:prstGeom prst="rect">
            <a:avLst/>
          </a:prstGeom>
        </p:spPr>
      </p:pic>
      <p:pic>
        <p:nvPicPr>
          <p:cNvPr id="69" name="図 68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DD9D6E19-193A-C94C-9A3E-298B7A21D65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46637" y="5721933"/>
            <a:ext cx="279400" cy="292100"/>
          </a:xfrm>
          <a:prstGeom prst="rect">
            <a:avLst/>
          </a:prstGeom>
        </p:spPr>
      </p:pic>
      <p:pic>
        <p:nvPicPr>
          <p:cNvPr id="70" name="図 69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60F510F5-321E-154F-A781-EA8C57D18A97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118121" y="5719950"/>
            <a:ext cx="279400" cy="292100"/>
          </a:xfrm>
          <a:prstGeom prst="rect">
            <a:avLst/>
          </a:prstGeom>
        </p:spPr>
      </p:pic>
      <p:pic>
        <p:nvPicPr>
          <p:cNvPr id="71" name="図 70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5840C12A-7C93-694F-8B49-2459F01D9916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763398" y="6556252"/>
            <a:ext cx="228600" cy="469900"/>
          </a:xfrm>
          <a:prstGeom prst="rect">
            <a:avLst/>
          </a:prstGeom>
        </p:spPr>
      </p:pic>
      <p:pic>
        <p:nvPicPr>
          <p:cNvPr id="72" name="図 71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A3C90F3D-22C4-9D46-A552-4F01EEEF12B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853343" y="6153676"/>
            <a:ext cx="279400" cy="279400"/>
          </a:xfrm>
          <a:prstGeom prst="rect">
            <a:avLst/>
          </a:prstGeom>
        </p:spPr>
      </p:pic>
      <p:pic>
        <p:nvPicPr>
          <p:cNvPr id="74" name="図 73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2041D5EC-E258-A243-AC7B-32B6F43C42D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578327" y="6153005"/>
            <a:ext cx="279400" cy="279400"/>
          </a:xfrm>
          <a:prstGeom prst="rect">
            <a:avLst/>
          </a:prstGeom>
        </p:spPr>
      </p:pic>
      <p:pic>
        <p:nvPicPr>
          <p:cNvPr id="75" name="図 74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21E715C9-14CE-854C-92F5-BA7E7A36404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587436" y="6554934"/>
            <a:ext cx="228600" cy="469900"/>
          </a:xfrm>
          <a:prstGeom prst="rect">
            <a:avLst/>
          </a:prstGeom>
        </p:spPr>
      </p:pic>
      <p:pic>
        <p:nvPicPr>
          <p:cNvPr id="76" name="図 75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799879A5-A95C-5540-8DC1-3ADAD73230E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359597" y="7120529"/>
            <a:ext cx="317500" cy="241300"/>
          </a:xfrm>
          <a:prstGeom prst="rect">
            <a:avLst/>
          </a:prstGeom>
        </p:spPr>
      </p:pic>
      <p:pic>
        <p:nvPicPr>
          <p:cNvPr id="77" name="図 76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71098547-B58B-BC4B-8E39-E88E7F9AEE39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7995257" y="7115648"/>
            <a:ext cx="304800" cy="241300"/>
          </a:xfrm>
          <a:prstGeom prst="rect">
            <a:avLst/>
          </a:prstGeom>
        </p:spPr>
      </p:pic>
      <p:pic>
        <p:nvPicPr>
          <p:cNvPr id="78" name="図 77" descr="洗面道具, ローション が含まれている画像&#10;&#10;自動的に生成された説明">
            <a:extLst>
              <a:ext uri="{FF2B5EF4-FFF2-40B4-BE49-F238E27FC236}">
                <a16:creationId xmlns:a16="http://schemas.microsoft.com/office/drawing/2014/main" id="{7209AA3B-101D-A245-8D19-AC4F014B8102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685567" y="7116089"/>
            <a:ext cx="304800" cy="241300"/>
          </a:xfrm>
          <a:prstGeom prst="rect">
            <a:avLst/>
          </a:prstGeom>
        </p:spPr>
      </p:pic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7653CCD9-ED00-0846-8494-58A0B2B80C91}"/>
              </a:ext>
            </a:extLst>
          </p:cNvPr>
          <p:cNvSpPr/>
          <p:nvPr/>
        </p:nvSpPr>
        <p:spPr>
          <a:xfrm>
            <a:off x="5475824" y="5529401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BC8D812B-594D-E04C-B629-91252167E669}"/>
              </a:ext>
            </a:extLst>
          </p:cNvPr>
          <p:cNvSpPr/>
          <p:nvPr/>
        </p:nvSpPr>
        <p:spPr>
          <a:xfrm>
            <a:off x="5717682" y="5529401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3,080</a:t>
            </a:r>
            <a:endParaRPr lang="en" altLang="ja-JP" sz="800" dirty="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4,620</a:t>
            </a:r>
            <a:endParaRPr lang="en" altLang="ja-JP" sz="800" dirty="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6,930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5800BC77-74C0-5941-B4D0-88EA42832CA0}"/>
              </a:ext>
            </a:extLst>
          </p:cNvPr>
          <p:cNvSpPr/>
          <p:nvPr/>
        </p:nvSpPr>
        <p:spPr>
          <a:xfrm>
            <a:off x="5475824" y="6085026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8DB16887-C2CA-3247-9648-13A1C8FDEFC3}"/>
              </a:ext>
            </a:extLst>
          </p:cNvPr>
          <p:cNvSpPr/>
          <p:nvPr/>
        </p:nvSpPr>
        <p:spPr>
          <a:xfrm>
            <a:off x="5717682" y="6085026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¥3,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85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¥5,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83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69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26B280FA-2D47-3D43-B935-FDDE02913D22}"/>
              </a:ext>
            </a:extLst>
          </p:cNvPr>
          <p:cNvSpPr/>
          <p:nvPr/>
        </p:nvSpPr>
        <p:spPr>
          <a:xfrm>
            <a:off x="5475824" y="6570801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500mL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1L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599A7E7E-12CF-954A-8139-E432287B4C86}"/>
              </a:ext>
            </a:extLst>
          </p:cNvPr>
          <p:cNvSpPr/>
          <p:nvPr/>
        </p:nvSpPr>
        <p:spPr>
          <a:xfrm>
            <a:off x="5717682" y="6570801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¥4,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62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04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10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56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B69232B5-2423-A040-A81C-4A315DA13789}"/>
              </a:ext>
            </a:extLst>
          </p:cNvPr>
          <p:cNvSpPr/>
          <p:nvPr/>
        </p:nvSpPr>
        <p:spPr>
          <a:xfrm>
            <a:off x="5475824" y="7056576"/>
            <a:ext cx="66371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170g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320g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EFAB54EF-EA85-4642-AD97-E12C226FA43B}"/>
              </a:ext>
            </a:extLst>
          </p:cNvPr>
          <p:cNvSpPr/>
          <p:nvPr/>
        </p:nvSpPr>
        <p:spPr>
          <a:xfrm>
            <a:off x="5717682" y="7056576"/>
            <a:ext cx="663713" cy="323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¥3,080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¥4,400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87" name="図 86" descr="家具, テーブル, 椅子, コーヒーテーブル が含まれている画像&#10;&#10;自動的に生成された説明">
            <a:extLst>
              <a:ext uri="{FF2B5EF4-FFF2-40B4-BE49-F238E27FC236}">
                <a16:creationId xmlns:a16="http://schemas.microsoft.com/office/drawing/2014/main" id="{7AE5A639-C03C-EA43-A1B1-8AC1AEA84C2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477625" y="6099308"/>
            <a:ext cx="317500" cy="673100"/>
          </a:xfrm>
          <a:prstGeom prst="rect">
            <a:avLst/>
          </a:prstGeom>
        </p:spPr>
      </p:pic>
      <p:pic>
        <p:nvPicPr>
          <p:cNvPr id="88" name="図 8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7ED8C80C-DFA7-CD47-9CB5-154F80CDF0EA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011712" y="6890816"/>
            <a:ext cx="1295400" cy="165100"/>
          </a:xfrm>
          <a:prstGeom prst="rect">
            <a:avLst/>
          </a:prstGeom>
        </p:spPr>
      </p:pic>
      <p:pic>
        <p:nvPicPr>
          <p:cNvPr id="89" name="図 88">
            <a:extLst>
              <a:ext uri="{FF2B5EF4-FFF2-40B4-BE49-F238E27FC236}">
                <a16:creationId xmlns:a16="http://schemas.microsoft.com/office/drawing/2014/main" id="{0B7F837E-C959-FF4C-9061-53B77090DBC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016227" y="4881465"/>
            <a:ext cx="3238500" cy="165100"/>
          </a:xfrm>
          <a:prstGeom prst="rect">
            <a:avLst/>
          </a:prstGeom>
        </p:spPr>
      </p:pic>
      <p:pic>
        <p:nvPicPr>
          <p:cNvPr id="90" name="図 89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C928D3A6-C692-C842-8FEE-1A00AA6162B2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014179" y="6564168"/>
            <a:ext cx="1295400" cy="165100"/>
          </a:xfrm>
          <a:prstGeom prst="rect">
            <a:avLst/>
          </a:prstGeom>
        </p:spPr>
      </p:pic>
      <p:pic>
        <p:nvPicPr>
          <p:cNvPr id="91" name="図 90">
            <a:extLst>
              <a:ext uri="{FF2B5EF4-FFF2-40B4-BE49-F238E27FC236}">
                <a16:creationId xmlns:a16="http://schemas.microsoft.com/office/drawing/2014/main" id="{8754E40E-444B-E34D-BB26-16D8750F8F41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053469" y="5527814"/>
            <a:ext cx="711200" cy="165100"/>
          </a:xfrm>
          <a:prstGeom prst="rect">
            <a:avLst/>
          </a:prstGeom>
        </p:spPr>
      </p:pic>
      <p:pic>
        <p:nvPicPr>
          <p:cNvPr id="92" name="図 91">
            <a:extLst>
              <a:ext uri="{FF2B5EF4-FFF2-40B4-BE49-F238E27FC236}">
                <a16:creationId xmlns:a16="http://schemas.microsoft.com/office/drawing/2014/main" id="{1D012918-21DD-714E-A772-BF135669D092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3044507" y="7129578"/>
            <a:ext cx="1079500" cy="165100"/>
          </a:xfrm>
          <a:prstGeom prst="rect">
            <a:avLst/>
          </a:prstGeom>
        </p:spPr>
      </p:pic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AA8EAA58-419A-3A43-82C0-78C21666E8E5}"/>
              </a:ext>
            </a:extLst>
          </p:cNvPr>
          <p:cNvSpPr/>
          <p:nvPr/>
        </p:nvSpPr>
        <p:spPr>
          <a:xfrm>
            <a:off x="9343197" y="5095428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Kg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94" name="正方形/長方形 93">
            <a:extLst>
              <a:ext uri="{FF2B5EF4-FFF2-40B4-BE49-F238E27FC236}">
                <a16:creationId xmlns:a16="http://schemas.microsoft.com/office/drawing/2014/main" id="{475C26E0-7F34-F244-9236-EFAEA3189719}"/>
              </a:ext>
            </a:extLst>
          </p:cNvPr>
          <p:cNvSpPr/>
          <p:nvPr/>
        </p:nvSpPr>
        <p:spPr>
          <a:xfrm>
            <a:off x="9675393" y="5095428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18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27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9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46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2456C407-05B4-E44D-B1E2-636E85F7A3C6}"/>
              </a:ext>
            </a:extLst>
          </p:cNvPr>
          <p:cNvSpPr/>
          <p:nvPr/>
        </p:nvSpPr>
        <p:spPr>
          <a:xfrm>
            <a:off x="9343197" y="5600253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Kg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4A245784-61DF-AA45-A505-9AECD0CEC458}"/>
              </a:ext>
            </a:extLst>
          </p:cNvPr>
          <p:cNvSpPr/>
          <p:nvPr/>
        </p:nvSpPr>
        <p:spPr>
          <a:xfrm>
            <a:off x="9675393" y="5600253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95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48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11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22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B5252962-F423-E640-B8DE-61E2DD851028}"/>
              </a:ext>
            </a:extLst>
          </p:cNvPr>
          <p:cNvSpPr/>
          <p:nvPr/>
        </p:nvSpPr>
        <p:spPr>
          <a:xfrm>
            <a:off x="9343197" y="6032053"/>
            <a:ext cx="663713" cy="438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250g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500g</a:t>
            </a:r>
          </a:p>
          <a:p>
            <a:pPr>
              <a:lnSpc>
                <a:spcPts val="900"/>
              </a:lnSpc>
            </a:pP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Kg</a:t>
            </a:r>
            <a:r>
              <a:rPr lang="ja-JP" altLang="en-US" sz="700" spc="-15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パック</a:t>
            </a:r>
          </a:p>
        </p:txBody>
      </p:sp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E3473E6C-9B80-C043-9B53-8D64C777C772}"/>
              </a:ext>
            </a:extLst>
          </p:cNvPr>
          <p:cNvSpPr/>
          <p:nvPr/>
        </p:nvSpPr>
        <p:spPr>
          <a:xfrm>
            <a:off x="9675393" y="6032053"/>
            <a:ext cx="66371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¥5,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72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8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69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¥1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09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9" name="正方形/長方形 98">
            <a:extLst>
              <a:ext uri="{FF2B5EF4-FFF2-40B4-BE49-F238E27FC236}">
                <a16:creationId xmlns:a16="http://schemas.microsoft.com/office/drawing/2014/main" id="{FD44B1E1-8898-DF48-B68D-887F3288ECF1}"/>
              </a:ext>
            </a:extLst>
          </p:cNvPr>
          <p:cNvSpPr/>
          <p:nvPr/>
        </p:nvSpPr>
        <p:spPr>
          <a:xfrm>
            <a:off x="9343197" y="6460678"/>
            <a:ext cx="66371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170g</a:t>
            </a:r>
          </a:p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320g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3435AD4A-515C-B047-947F-E0781035D7BC}"/>
              </a:ext>
            </a:extLst>
          </p:cNvPr>
          <p:cNvSpPr/>
          <p:nvPr/>
        </p:nvSpPr>
        <p:spPr>
          <a:xfrm>
            <a:off x="9675393" y="6460678"/>
            <a:ext cx="663713" cy="323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¥3,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52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</a:p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06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1" name="正方形/長方形 100">
            <a:extLst>
              <a:ext uri="{FF2B5EF4-FFF2-40B4-BE49-F238E27FC236}">
                <a16:creationId xmlns:a16="http://schemas.microsoft.com/office/drawing/2014/main" id="{3BB1A16A-E816-ED4A-92E0-9AADA0631085}"/>
              </a:ext>
            </a:extLst>
          </p:cNvPr>
          <p:cNvSpPr/>
          <p:nvPr/>
        </p:nvSpPr>
        <p:spPr>
          <a:xfrm>
            <a:off x="9343197" y="6876603"/>
            <a:ext cx="663713" cy="20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7753F63D-6C36-BE48-933D-3CA0605D4585}"/>
              </a:ext>
            </a:extLst>
          </p:cNvPr>
          <p:cNvSpPr/>
          <p:nvPr/>
        </p:nvSpPr>
        <p:spPr>
          <a:xfrm>
            <a:off x="9675393" y="6876603"/>
            <a:ext cx="663713" cy="20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¥4,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73</a:t>
            </a: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10AFE80A-E21E-D242-A9AD-2AF05EAB4DC8}"/>
              </a:ext>
            </a:extLst>
          </p:cNvPr>
          <p:cNvSpPr/>
          <p:nvPr/>
        </p:nvSpPr>
        <p:spPr>
          <a:xfrm>
            <a:off x="9343197" y="7165528"/>
            <a:ext cx="663713" cy="20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150g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C43CE174-C56B-C047-A891-F9320773EFB5}"/>
              </a:ext>
            </a:extLst>
          </p:cNvPr>
          <p:cNvSpPr/>
          <p:nvPr/>
        </p:nvSpPr>
        <p:spPr>
          <a:xfrm>
            <a:off x="9675393" y="7165528"/>
            <a:ext cx="663713" cy="207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¥</a:t>
            </a:r>
            <a:r>
              <a:rPr lang="en-US" altLang="ja-JP" sz="800" dirty="0">
                <a:solidFill>
                  <a:srgbClr val="373636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5,500</a:t>
            </a:r>
            <a:endParaRPr lang="ja-JP" altLang="en-US" sz="800">
              <a:solidFill>
                <a:srgbClr val="373636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05" name="図 104">
            <a:extLst>
              <a:ext uri="{FF2B5EF4-FFF2-40B4-BE49-F238E27FC236}">
                <a16:creationId xmlns:a16="http://schemas.microsoft.com/office/drawing/2014/main" id="{987FBC02-FB24-D344-8B32-7517C284C5CF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3944010" y="6763343"/>
            <a:ext cx="584200" cy="76200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DD29B6E9-133D-F94D-A391-920F988BE70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911732" y="6204450"/>
            <a:ext cx="584200" cy="76200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ECDB5FFC-D13E-614A-9B95-57564F7409D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96590" y="238491"/>
            <a:ext cx="2159000" cy="114300"/>
          </a:xfrm>
          <a:prstGeom prst="rect">
            <a:avLst/>
          </a:prstGeom>
        </p:spPr>
      </p:pic>
      <p:pic>
        <p:nvPicPr>
          <p:cNvPr id="108" name="図 107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753E7650-B9D1-9744-A8C8-53705D96632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963953" y="143659"/>
            <a:ext cx="1511300" cy="508000"/>
          </a:xfrm>
          <a:prstGeom prst="rect">
            <a:avLst/>
          </a:prstGeom>
        </p:spPr>
      </p:pic>
      <p:pic>
        <p:nvPicPr>
          <p:cNvPr id="112" name="図 111" descr="挿絵, 食品, 光 が含まれている画像&#10;&#10;自動的に生成された説明">
            <a:extLst>
              <a:ext uri="{FF2B5EF4-FFF2-40B4-BE49-F238E27FC236}">
                <a16:creationId xmlns:a16="http://schemas.microsoft.com/office/drawing/2014/main" id="{BF204D71-9DBE-5745-B7D4-31BE27ADE24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96590" y="1144577"/>
            <a:ext cx="6680200" cy="1219200"/>
          </a:xfrm>
          <a:prstGeom prst="rect">
            <a:avLst/>
          </a:prstGeom>
        </p:spPr>
      </p:pic>
      <p:pic>
        <p:nvPicPr>
          <p:cNvPr id="114" name="図 113" descr="図形&#10;&#10;中程度の精度で自動的に生成された説明">
            <a:extLst>
              <a:ext uri="{FF2B5EF4-FFF2-40B4-BE49-F238E27FC236}">
                <a16:creationId xmlns:a16="http://schemas.microsoft.com/office/drawing/2014/main" id="{925E62B0-71C3-D644-B12C-99B40C23732A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349479" y="732341"/>
            <a:ext cx="3594100" cy="711200"/>
          </a:xfrm>
          <a:prstGeom prst="rect">
            <a:avLst/>
          </a:prstGeom>
        </p:spPr>
      </p:pic>
      <p:pic>
        <p:nvPicPr>
          <p:cNvPr id="116" name="図 115" descr="アイコン&#10;&#10;自動的に生成された説明">
            <a:extLst>
              <a:ext uri="{FF2B5EF4-FFF2-40B4-BE49-F238E27FC236}">
                <a16:creationId xmlns:a16="http://schemas.microsoft.com/office/drawing/2014/main" id="{D0F4DC6F-37FE-1A41-A9F2-96A29DF39447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9118121" y="1831681"/>
            <a:ext cx="1016000" cy="457200"/>
          </a:xfrm>
          <a:prstGeom prst="rect">
            <a:avLst/>
          </a:prstGeom>
        </p:spPr>
      </p:pic>
      <p:pic>
        <p:nvPicPr>
          <p:cNvPr id="118" name="図 11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04C4A58-9C4F-5941-814A-6E4506B5C494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7841091" y="533399"/>
            <a:ext cx="342900" cy="965200"/>
          </a:xfrm>
          <a:prstGeom prst="rect">
            <a:avLst/>
          </a:prstGeom>
        </p:spPr>
      </p:pic>
      <p:sp>
        <p:nvSpPr>
          <p:cNvPr id="119" name="正方形/長方形 118">
            <a:extLst>
              <a:ext uri="{FF2B5EF4-FFF2-40B4-BE49-F238E27FC236}">
                <a16:creationId xmlns:a16="http://schemas.microsoft.com/office/drawing/2014/main" id="{F6C92B86-B262-1B46-BEBF-EEE11D936654}"/>
              </a:ext>
            </a:extLst>
          </p:cNvPr>
          <p:cNvSpPr/>
          <p:nvPr/>
        </p:nvSpPr>
        <p:spPr>
          <a:xfrm rot="2044655">
            <a:off x="7591613" y="990734"/>
            <a:ext cx="2538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カウンセリングで</a:t>
            </a:r>
          </a:p>
          <a:p>
            <a:pPr algn="ctr"/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お客さまの理想や</a:t>
            </a:r>
          </a:p>
          <a:p>
            <a:pPr algn="ctr"/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お悩みに合った</a:t>
            </a:r>
            <a:endParaRPr lang="en-US" altLang="ja-JP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algn="ctr"/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アイテムを</a:t>
            </a:r>
          </a:p>
          <a:p>
            <a:pPr algn="ctr"/>
            <a:r>
              <a:rPr lang="ja-JP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お選びします。</a:t>
            </a:r>
          </a:p>
        </p:txBody>
      </p:sp>
      <p:pic>
        <p:nvPicPr>
          <p:cNvPr id="121" name="図 120" descr="時計, 挿絵, 記号 が含まれている画像&#10;&#10;自動的に生成された説明">
            <a:extLst>
              <a:ext uri="{FF2B5EF4-FFF2-40B4-BE49-F238E27FC236}">
                <a16:creationId xmlns:a16="http://schemas.microsoft.com/office/drawing/2014/main" id="{6ABA147E-E875-CE4C-BC3F-70F6403046D8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1581379" y="4672210"/>
            <a:ext cx="1079500" cy="165100"/>
          </a:xfrm>
          <a:prstGeom prst="rect">
            <a:avLst/>
          </a:prstGeom>
        </p:spPr>
      </p:pic>
      <p:pic>
        <p:nvPicPr>
          <p:cNvPr id="123" name="図 122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8D7E7160-5363-EA44-B66A-1DB552167AC4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73673" y="3706755"/>
            <a:ext cx="1079500" cy="177800"/>
          </a:xfrm>
          <a:prstGeom prst="rect">
            <a:avLst/>
          </a:prstGeom>
        </p:spPr>
      </p:pic>
      <p:sp>
        <p:nvSpPr>
          <p:cNvPr id="124" name="正方形/長方形 123">
            <a:extLst>
              <a:ext uri="{FF2B5EF4-FFF2-40B4-BE49-F238E27FC236}">
                <a16:creationId xmlns:a16="http://schemas.microsoft.com/office/drawing/2014/main" id="{FFF12811-237E-1C43-B056-4C22F7B54A7B}"/>
              </a:ext>
            </a:extLst>
          </p:cNvPr>
          <p:cNvSpPr/>
          <p:nvPr/>
        </p:nvSpPr>
        <p:spPr>
          <a:xfrm>
            <a:off x="489648" y="3896781"/>
            <a:ext cx="1023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900">
                <a:latin typeface="Yu Mincho" panose="02020400000000000000" pitchFamily="18" charset="-128"/>
                <a:ea typeface="Yu Mincho" panose="02020400000000000000" pitchFamily="18" charset="-128"/>
              </a:rPr>
              <a:t>クリアフォーム </a:t>
            </a:r>
            <a:endParaRPr lang="en-US" altLang="ja-JP" sz="9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algn="ctr"/>
            <a:r>
              <a:rPr lang="ja-JP" altLang="en-US" sz="900">
                <a:latin typeface="Yu Mincho" panose="02020400000000000000" pitchFamily="18" charset="-128"/>
                <a:ea typeface="Yu Mincho" panose="02020400000000000000" pitchFamily="18" charset="-128"/>
              </a:rPr>
              <a:t>80g</a:t>
            </a:r>
          </a:p>
        </p:txBody>
      </p:sp>
      <p:sp>
        <p:nvSpPr>
          <p:cNvPr id="125" name="正方形/長方形 124">
            <a:extLst>
              <a:ext uri="{FF2B5EF4-FFF2-40B4-BE49-F238E27FC236}">
                <a16:creationId xmlns:a16="http://schemas.microsoft.com/office/drawing/2014/main" id="{68E4D6D2-C035-6844-908E-37AF693DA7BC}"/>
              </a:ext>
            </a:extLst>
          </p:cNvPr>
          <p:cNvSpPr/>
          <p:nvPr/>
        </p:nvSpPr>
        <p:spPr>
          <a:xfrm>
            <a:off x="1415637" y="4849589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900">
                <a:latin typeface="Yu Mincho" panose="02020400000000000000" pitchFamily="18" charset="-128"/>
                <a:ea typeface="Yu Mincho" panose="02020400000000000000" pitchFamily="18" charset="-128"/>
              </a:rPr>
              <a:t>スーペリアエッセンス </a:t>
            </a:r>
            <a:endParaRPr lang="en-US" altLang="ja-JP" sz="900" dirty="0">
              <a:latin typeface="Yu Mincho" panose="02020400000000000000" pitchFamily="18" charset="-128"/>
              <a:ea typeface="Yu Mincho" panose="02020400000000000000" pitchFamily="18" charset="-128"/>
            </a:endParaRPr>
          </a:p>
          <a:p>
            <a:pPr algn="ctr"/>
            <a:r>
              <a:rPr lang="en-US" altLang="ja-JP" sz="900" dirty="0">
                <a:latin typeface="Yu Mincho" panose="02020400000000000000" pitchFamily="18" charset="-128"/>
                <a:ea typeface="Yu Mincho" panose="02020400000000000000" pitchFamily="18" charset="-128"/>
              </a:rPr>
              <a:t>20</a:t>
            </a:r>
            <a:r>
              <a:rPr lang="en" altLang="ja-JP" sz="900" dirty="0">
                <a:latin typeface="Yu Mincho" panose="02020400000000000000" pitchFamily="18" charset="-128"/>
                <a:ea typeface="Yu Mincho" panose="02020400000000000000" pitchFamily="18" charset="-128"/>
              </a:rPr>
              <a:t>mL</a:t>
            </a:r>
            <a:endParaRPr lang="ja-JP" altLang="en-US" sz="900">
              <a:latin typeface="Yu Mincho" panose="02020400000000000000" pitchFamily="18" charset="-128"/>
              <a:ea typeface="Yu Mincho" panose="02020400000000000000" pitchFamily="18" charset="-128"/>
            </a:endParaRPr>
          </a:p>
        </p:txBody>
      </p:sp>
      <p:pic>
        <p:nvPicPr>
          <p:cNvPr id="128" name="図 127" descr="ロゴ&#10;&#10;中程度の精度で自動的に生成された説明">
            <a:extLst>
              <a:ext uri="{FF2B5EF4-FFF2-40B4-BE49-F238E27FC236}">
                <a16:creationId xmlns:a16="http://schemas.microsoft.com/office/drawing/2014/main" id="{A489C837-8EE0-C345-B61E-34D1CFE2F3D6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2923735" y="5185566"/>
            <a:ext cx="1967581" cy="312606"/>
          </a:xfrm>
          <a:prstGeom prst="rect">
            <a:avLst/>
          </a:prstGeom>
        </p:spPr>
      </p:pic>
      <p:pic>
        <p:nvPicPr>
          <p:cNvPr id="129" name="図 128">
            <a:extLst>
              <a:ext uri="{FF2B5EF4-FFF2-40B4-BE49-F238E27FC236}">
                <a16:creationId xmlns:a16="http://schemas.microsoft.com/office/drawing/2014/main" id="{F82626B4-8244-BE4E-83AB-9B10AC3229DF}"/>
              </a:ext>
            </a:extLst>
          </p:cNvPr>
          <p:cNvPicPr>
            <a:picLocks noChangeAspect="1"/>
          </p:cNvPicPr>
          <p:nvPr/>
        </p:nvPicPr>
        <p:blipFill rotWithShape="1">
          <a:blip r:embed="rId58"/>
          <a:srcRect l="6077" t="-37499" b="-1"/>
          <a:stretch/>
        </p:blipFill>
        <p:spPr>
          <a:xfrm>
            <a:off x="3112414" y="6186824"/>
            <a:ext cx="679906" cy="139700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5259738B-80CB-F54E-AD85-BE7237CDAE6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704173" y="6219942"/>
            <a:ext cx="38100" cy="101600"/>
          </a:xfrm>
          <a:prstGeom prst="rect">
            <a:avLst/>
          </a:prstGeom>
        </p:spPr>
      </p:pic>
      <p:pic>
        <p:nvPicPr>
          <p:cNvPr id="131" name="図 130">
            <a:extLst>
              <a:ext uri="{FF2B5EF4-FFF2-40B4-BE49-F238E27FC236}">
                <a16:creationId xmlns:a16="http://schemas.microsoft.com/office/drawing/2014/main" id="{A1178592-7DEF-4A4E-ABD8-E6073ED28B55}"/>
              </a:ext>
            </a:extLst>
          </p:cNvPr>
          <p:cNvPicPr>
            <a:picLocks noChangeAspect="1"/>
          </p:cNvPicPr>
          <p:nvPr/>
        </p:nvPicPr>
        <p:blipFill rotWithShape="1">
          <a:blip r:embed="rId58"/>
          <a:srcRect l="6077" t="-37499" b="-1"/>
          <a:stretch/>
        </p:blipFill>
        <p:spPr>
          <a:xfrm>
            <a:off x="7072453" y="5687539"/>
            <a:ext cx="679906" cy="139700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5CBFA4D0-E045-C74C-83B6-F448E69459C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841471" y="5877662"/>
            <a:ext cx="38100" cy="101600"/>
          </a:xfrm>
          <a:prstGeom prst="rect">
            <a:avLst/>
          </a:prstGeom>
        </p:spPr>
      </p:pic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B716F224-14EA-9F4B-A19C-E78B8201BA72}"/>
              </a:ext>
            </a:extLst>
          </p:cNvPr>
          <p:cNvSpPr/>
          <p:nvPr/>
        </p:nvSpPr>
        <p:spPr>
          <a:xfrm>
            <a:off x="9373687" y="7356948"/>
            <a:ext cx="118494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600" b="1" dirty="0">
                <a:latin typeface="Yu Gothic" panose="020B0400000000000000" pitchFamily="34" charset="-128"/>
                <a:ea typeface="Yu Gothic" panose="020B0400000000000000" pitchFamily="34" charset="-128"/>
              </a:rPr>
              <a:t>※</a:t>
            </a:r>
            <a:r>
              <a:rPr lang="ja-JP" altLang="en-US" sz="600" b="1">
                <a:latin typeface="Yu Gothic" panose="020B0400000000000000" pitchFamily="34" charset="-128"/>
                <a:ea typeface="Yu Gothic" panose="020B0400000000000000" pitchFamily="34" charset="-128"/>
              </a:rPr>
              <a:t>価格は全て税込価格です。</a:t>
            </a:r>
          </a:p>
        </p:txBody>
      </p:sp>
      <p:pic>
        <p:nvPicPr>
          <p:cNvPr id="135" name="図 134" descr="テキスト&#10;&#10;自動的に生成された説明">
            <a:extLst>
              <a:ext uri="{FF2B5EF4-FFF2-40B4-BE49-F238E27FC236}">
                <a16:creationId xmlns:a16="http://schemas.microsoft.com/office/drawing/2014/main" id="{F229770C-1B12-B241-BDD8-E1013EB3DA59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2846750" y="4694231"/>
            <a:ext cx="3644900" cy="457200"/>
          </a:xfrm>
          <a:prstGeom prst="rect">
            <a:avLst/>
          </a:prstGeom>
        </p:spPr>
      </p:pic>
      <p:pic>
        <p:nvPicPr>
          <p:cNvPr id="66" name="図 65" descr="カレンダー が含まれている画像&#10;&#10;自動的に生成された説明">
            <a:extLst>
              <a:ext uri="{FF2B5EF4-FFF2-40B4-BE49-F238E27FC236}">
                <a16:creationId xmlns:a16="http://schemas.microsoft.com/office/drawing/2014/main" id="{D502A220-13CB-A34C-AB26-9C96FC061AE2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2231270" y="2461989"/>
            <a:ext cx="1968500" cy="2108200"/>
          </a:xfrm>
          <a:prstGeom prst="rect">
            <a:avLst/>
          </a:prstGeom>
        </p:spPr>
      </p:pic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8DF9C96E-91E5-A143-AA1B-C7573EAEF7AF}"/>
              </a:ext>
            </a:extLst>
          </p:cNvPr>
          <p:cNvSpPr/>
          <p:nvPr/>
        </p:nvSpPr>
        <p:spPr>
          <a:xfrm>
            <a:off x="1965445" y="4193496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000">
                <a:latin typeface="Yu Mincho" panose="02020400000000000000" pitchFamily="18" charset="-128"/>
                <a:ea typeface="Yu Mincho" panose="02020400000000000000" pitchFamily="18" charset="-128"/>
              </a:rPr>
              <a:t>限定サービスアイテム</a:t>
            </a:r>
          </a:p>
          <a:p>
            <a:pPr algn="ctr"/>
            <a:r>
              <a:rPr lang="ja-JP" altLang="en-US" sz="1000">
                <a:latin typeface="Yu Mincho" panose="02020400000000000000" pitchFamily="18" charset="-128"/>
                <a:ea typeface="Yu Mincho" panose="02020400000000000000" pitchFamily="18" charset="-128"/>
              </a:rPr>
              <a:t>（限定</a:t>
            </a:r>
            <a:r>
              <a:rPr lang="en" altLang="ja-JP" sz="1000" dirty="0">
                <a:latin typeface="Yu Mincho" panose="02020400000000000000" pitchFamily="18" charset="-128"/>
                <a:ea typeface="Yu Mincho" panose="02020400000000000000" pitchFamily="18" charset="-128"/>
              </a:rPr>
              <a:t>BOX</a:t>
            </a:r>
            <a:r>
              <a:rPr lang="ja-JP" altLang="en-US" sz="1000">
                <a:latin typeface="Yu Mincho" panose="02020400000000000000" pitchFamily="18" charset="-128"/>
                <a:ea typeface="Yu Mincho" panose="02020400000000000000" pitchFamily="18" charset="-128"/>
              </a:rPr>
              <a:t>入り）</a:t>
            </a:r>
          </a:p>
        </p:txBody>
      </p:sp>
    </p:spTree>
    <p:extLst>
      <p:ext uri="{BB962C8B-B14F-4D97-AF65-F5344CB8AC3E}">
        <p14:creationId xmlns:p14="http://schemas.microsoft.com/office/powerpoint/2010/main" val="1610566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233</TotalTime>
  <Words>341</Words>
  <Application>Microsoft Macintosh PowerPoint</Application>
  <PresentationFormat>ユーザー設定</PresentationFormat>
  <Paragraphs>118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游ゴシック</vt:lpstr>
      <vt:lpstr>游ゴシック</vt:lpstr>
      <vt:lpstr>游ゴシック Light</vt:lpstr>
      <vt:lpstr>Yu Mincho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User</dc:creator>
  <cp:lastModifiedBy>Microsoft Office User</cp:lastModifiedBy>
  <cp:revision>219</cp:revision>
  <cp:lastPrinted>2021-02-15T06:00:35Z</cp:lastPrinted>
  <dcterms:created xsi:type="dcterms:W3CDTF">2021-02-14T23:47:43Z</dcterms:created>
  <dcterms:modified xsi:type="dcterms:W3CDTF">2021-03-03T06:58:05Z</dcterms:modified>
</cp:coreProperties>
</file>