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68D"/>
    <a:srgbClr val="439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2"/>
  </p:normalViewPr>
  <p:slideViewPr>
    <p:cSldViewPr snapToGrid="0" snapToObjects="1">
      <p:cViewPr varScale="1">
        <p:scale>
          <a:sx n="116" d="100"/>
          <a:sy n="116" d="100"/>
        </p:scale>
        <p:origin x="1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90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13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1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85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96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81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34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26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05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47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76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75B6F-6FF0-7241-A98E-D974592A0D4E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0CB4-37AB-5146-B47F-B39E840EF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5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8298BE1-2AC3-8947-B2C7-D88961343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95" y="263942"/>
            <a:ext cx="2108200" cy="101600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B388C397-1AC7-364D-BC0A-62D21826E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218" y="193635"/>
            <a:ext cx="1676400" cy="406400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0BB9BAB-A960-4B43-B4D8-805089226C44}"/>
              </a:ext>
            </a:extLst>
          </p:cNvPr>
          <p:cNvSpPr/>
          <p:nvPr/>
        </p:nvSpPr>
        <p:spPr>
          <a:xfrm>
            <a:off x="8721925" y="7281194"/>
            <a:ext cx="2209799" cy="23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※</a:t>
            </a:r>
            <a:r>
              <a:rPr lang="ja-JP" altLang="en-US" sz="70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イラスト、香りの写真は、イメージです。</a:t>
            </a:r>
          </a:p>
        </p:txBody>
      </p:sp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0FC4BF4-612F-0E4C-8B7C-A45AB3CBC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27" y="1050459"/>
            <a:ext cx="2273300" cy="266700"/>
          </a:xfrm>
          <a:prstGeom prst="rect">
            <a:avLst/>
          </a:prstGeom>
        </p:spPr>
      </p:pic>
      <p:pic>
        <p:nvPicPr>
          <p:cNvPr id="37" name="図 36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077CDF32-29BD-3A4E-80FE-3DE88449B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8827" y="787044"/>
            <a:ext cx="3721100" cy="596900"/>
          </a:xfrm>
          <a:prstGeom prst="rect">
            <a:avLst/>
          </a:prstGeom>
        </p:spPr>
      </p:pic>
      <p:pic>
        <p:nvPicPr>
          <p:cNvPr id="43" name="図 42" descr="ピンク色の花&#10;&#10;中程度の精度で自動的に生成された説明">
            <a:extLst>
              <a:ext uri="{FF2B5EF4-FFF2-40B4-BE49-F238E27FC236}">
                <a16:creationId xmlns:a16="http://schemas.microsoft.com/office/drawing/2014/main" id="{2E1FE144-3D83-DE46-AAC5-917CDEA4E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5472" y="5683711"/>
            <a:ext cx="2140317" cy="1820722"/>
          </a:xfrm>
          <a:prstGeom prst="rect">
            <a:avLst/>
          </a:prstGeom>
        </p:spPr>
      </p:pic>
      <p:pic>
        <p:nvPicPr>
          <p:cNvPr id="44" name="図 43" descr="図形, 円&#10;&#10;自動的に生成された説明">
            <a:extLst>
              <a:ext uri="{FF2B5EF4-FFF2-40B4-BE49-F238E27FC236}">
                <a16:creationId xmlns:a16="http://schemas.microsoft.com/office/drawing/2014/main" id="{86ADA1FE-D174-1746-9627-05649B8950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1782" y="2620049"/>
            <a:ext cx="1676400" cy="1638300"/>
          </a:xfrm>
          <a:prstGeom prst="rect">
            <a:avLst/>
          </a:prstGeom>
        </p:spPr>
      </p:pic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5A7111B7-030F-344A-8FB1-98A5A8A147F1}"/>
              </a:ext>
            </a:extLst>
          </p:cNvPr>
          <p:cNvSpPr/>
          <p:nvPr/>
        </p:nvSpPr>
        <p:spPr>
          <a:xfrm rot="20512116">
            <a:off x="5982625" y="3245871"/>
            <a:ext cx="13812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00" b="1">
                <a:solidFill>
                  <a:srgbClr val="E4968D"/>
                </a:solidFill>
              </a:rPr>
              <a:t>タオルドライ後の</a:t>
            </a:r>
          </a:p>
          <a:p>
            <a:pPr algn="ctr"/>
            <a:r>
              <a:rPr lang="ja-JP" altLang="en-US" sz="1000" b="1">
                <a:solidFill>
                  <a:srgbClr val="E4968D"/>
                </a:solidFill>
              </a:rPr>
              <a:t>濡れた髪に</a:t>
            </a:r>
          </a:p>
          <a:p>
            <a:pPr algn="ctr"/>
            <a:r>
              <a:rPr lang="ja-JP" altLang="en-US" sz="1000" b="1">
                <a:solidFill>
                  <a:srgbClr val="E4968D"/>
                </a:solidFill>
              </a:rPr>
              <a:t>お使いください。</a:t>
            </a:r>
          </a:p>
        </p:txBody>
      </p:sp>
      <p:pic>
        <p:nvPicPr>
          <p:cNvPr id="47" name="図 46" descr="ピンク色の瓶&#10;&#10;自動的に生成された説明">
            <a:extLst>
              <a:ext uri="{FF2B5EF4-FFF2-40B4-BE49-F238E27FC236}">
                <a16:creationId xmlns:a16="http://schemas.microsoft.com/office/drawing/2014/main" id="{E15B25AA-0F61-A742-8102-5852950FA6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8505" y="1280141"/>
            <a:ext cx="1905000" cy="5067300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8FA52B56-5F0A-4146-8B5E-224C3F47A7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0579" y="7211344"/>
            <a:ext cx="3949700" cy="139700"/>
          </a:xfrm>
          <a:prstGeom prst="rect">
            <a:avLst/>
          </a:prstGeom>
        </p:spPr>
      </p:pic>
      <p:pic>
        <p:nvPicPr>
          <p:cNvPr id="51" name="図 50" descr="食品, 挿絵 が含まれている画像&#10;&#10;自動的に生成された説明">
            <a:extLst>
              <a:ext uri="{FF2B5EF4-FFF2-40B4-BE49-F238E27FC236}">
                <a16:creationId xmlns:a16="http://schemas.microsoft.com/office/drawing/2014/main" id="{7C14B4D2-FEFE-274E-8168-DB7268CC53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0579" y="7046206"/>
            <a:ext cx="945548" cy="148905"/>
          </a:xfrm>
          <a:prstGeom prst="rect">
            <a:avLst/>
          </a:prstGeom>
        </p:spPr>
      </p:pic>
      <p:pic>
        <p:nvPicPr>
          <p:cNvPr id="3" name="図 2" descr="ロゴ&#10;&#10;自動的に生成された説明">
            <a:extLst>
              <a:ext uri="{FF2B5EF4-FFF2-40B4-BE49-F238E27FC236}">
                <a16:creationId xmlns:a16="http://schemas.microsoft.com/office/drawing/2014/main" id="{1BA4F750-F3D4-C349-9E91-2EA8C1995C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959" y="570668"/>
            <a:ext cx="2133600" cy="406400"/>
          </a:xfrm>
          <a:prstGeom prst="rect">
            <a:avLst/>
          </a:prstGeom>
        </p:spPr>
      </p:pic>
      <p:pic>
        <p:nvPicPr>
          <p:cNvPr id="8" name="図 7" descr="光, ミラー が含まれている画像&#10;&#10;自動的に生成された説明">
            <a:extLst>
              <a:ext uri="{FF2B5EF4-FFF2-40B4-BE49-F238E27FC236}">
                <a16:creationId xmlns:a16="http://schemas.microsoft.com/office/drawing/2014/main" id="{109B24C9-5480-3446-9B4C-782E753933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5560" y="2582379"/>
            <a:ext cx="1155700" cy="1155700"/>
          </a:xfrm>
          <a:prstGeom prst="rect">
            <a:avLst/>
          </a:prstGeom>
        </p:spPr>
      </p:pic>
      <p:pic>
        <p:nvPicPr>
          <p:cNvPr id="24" name="図 23" descr="光, ミラー が含まれている画像&#10;&#10;自動的に生成された説明">
            <a:extLst>
              <a:ext uri="{FF2B5EF4-FFF2-40B4-BE49-F238E27FC236}">
                <a16:creationId xmlns:a16="http://schemas.microsoft.com/office/drawing/2014/main" id="{D062D405-2DE1-9C4B-BAE7-B01B561682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3348" y="2582379"/>
            <a:ext cx="1155700" cy="1155700"/>
          </a:xfrm>
          <a:prstGeom prst="rect">
            <a:avLst/>
          </a:prstGeom>
        </p:spPr>
      </p:pic>
      <p:pic>
        <p:nvPicPr>
          <p:cNvPr id="25" name="図 24" descr="光, ミラー が含まれている画像&#10;&#10;自動的に生成された説明">
            <a:extLst>
              <a:ext uri="{FF2B5EF4-FFF2-40B4-BE49-F238E27FC236}">
                <a16:creationId xmlns:a16="http://schemas.microsoft.com/office/drawing/2014/main" id="{B3839D4F-77B4-074C-A59C-184157F217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9407" y="2602530"/>
            <a:ext cx="1155700" cy="1155700"/>
          </a:xfrm>
          <a:prstGeom prst="rect">
            <a:avLst/>
          </a:prstGeom>
        </p:spPr>
      </p:pic>
      <p:pic>
        <p:nvPicPr>
          <p:cNvPr id="26" name="図 25" descr="光, ミラー が含まれている画像&#10;&#10;自動的に生成された説明">
            <a:extLst>
              <a:ext uri="{FF2B5EF4-FFF2-40B4-BE49-F238E27FC236}">
                <a16:creationId xmlns:a16="http://schemas.microsoft.com/office/drawing/2014/main" id="{735B71ED-B967-2A45-8F3C-E96F411E4C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9229" y="2602530"/>
            <a:ext cx="1155700" cy="11557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CBE2454-93F4-884F-A8B9-6BC409944BC9}"/>
              </a:ext>
            </a:extLst>
          </p:cNvPr>
          <p:cNvSpPr/>
          <p:nvPr/>
        </p:nvSpPr>
        <p:spPr>
          <a:xfrm>
            <a:off x="835776" y="2974044"/>
            <a:ext cx="99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>
                <a:solidFill>
                  <a:srgbClr val="E4968D"/>
                </a:solidFill>
              </a:rPr>
              <a:t>ブリーチを</a:t>
            </a:r>
          </a:p>
          <a:p>
            <a:pPr algn="ctr"/>
            <a:r>
              <a:rPr lang="ja-JP" altLang="en-US" sz="1200" b="1">
                <a:solidFill>
                  <a:srgbClr val="E4968D"/>
                </a:solidFill>
              </a:rPr>
              <a:t>した方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D40BF9C-E238-9948-ACF0-10355782BB26}"/>
              </a:ext>
            </a:extLst>
          </p:cNvPr>
          <p:cNvSpPr/>
          <p:nvPr/>
        </p:nvSpPr>
        <p:spPr>
          <a:xfrm>
            <a:off x="1992547" y="2974044"/>
            <a:ext cx="99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>
                <a:solidFill>
                  <a:srgbClr val="E4968D"/>
                </a:solidFill>
              </a:rPr>
              <a:t>絡まりを</a:t>
            </a:r>
          </a:p>
          <a:p>
            <a:pPr algn="ctr"/>
            <a:r>
              <a:rPr lang="ja-JP" altLang="en-US" sz="1200" b="1">
                <a:solidFill>
                  <a:srgbClr val="E4968D"/>
                </a:solidFill>
              </a:rPr>
              <a:t>感じる方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2A169DB-F6B4-164E-8FCF-E0C73260B9E3}"/>
              </a:ext>
            </a:extLst>
          </p:cNvPr>
          <p:cNvSpPr/>
          <p:nvPr/>
        </p:nvSpPr>
        <p:spPr>
          <a:xfrm>
            <a:off x="3219967" y="2892529"/>
            <a:ext cx="995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>
                <a:solidFill>
                  <a:srgbClr val="E4968D"/>
                </a:solidFill>
              </a:rPr>
              <a:t>カラーを</a:t>
            </a:r>
          </a:p>
          <a:p>
            <a:pPr algn="ctr"/>
            <a:r>
              <a:rPr lang="ja-JP" altLang="en-US" sz="1200" b="1">
                <a:solidFill>
                  <a:srgbClr val="E4968D"/>
                </a:solidFill>
              </a:rPr>
              <a:t>繰り返して</a:t>
            </a:r>
          </a:p>
          <a:p>
            <a:pPr algn="ctr"/>
            <a:r>
              <a:rPr lang="ja-JP" altLang="en-US" sz="1200" b="1">
                <a:solidFill>
                  <a:srgbClr val="E4968D"/>
                </a:solidFill>
              </a:rPr>
              <a:t>いる方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621CC9E-E912-BB4B-888B-D6BCF886152A}"/>
              </a:ext>
            </a:extLst>
          </p:cNvPr>
          <p:cNvSpPr/>
          <p:nvPr/>
        </p:nvSpPr>
        <p:spPr>
          <a:xfrm>
            <a:off x="4424647" y="2949470"/>
            <a:ext cx="99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>
                <a:solidFill>
                  <a:srgbClr val="E4968D"/>
                </a:solidFill>
              </a:rPr>
              <a:t>毛先が</a:t>
            </a:r>
          </a:p>
          <a:p>
            <a:pPr algn="ctr"/>
            <a:r>
              <a:rPr lang="ja-JP" altLang="en-US" sz="1200" b="1">
                <a:solidFill>
                  <a:srgbClr val="E4968D"/>
                </a:solidFill>
              </a:rPr>
              <a:t>ぱさつく方</a:t>
            </a:r>
          </a:p>
        </p:txBody>
      </p:sp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E341796F-EF94-B945-A89C-8F67ED132C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91181" y="6493754"/>
            <a:ext cx="3632200" cy="533400"/>
          </a:xfrm>
          <a:prstGeom prst="rect">
            <a:avLst/>
          </a:prstGeom>
        </p:spPr>
      </p:pic>
      <p:pic>
        <p:nvPicPr>
          <p:cNvPr id="12" name="図 11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19D6913B-3761-2A4F-B2BC-E461652316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195" y="3759700"/>
            <a:ext cx="5562600" cy="1447800"/>
          </a:xfrm>
          <a:prstGeom prst="rect">
            <a:avLst/>
          </a:prstGeom>
        </p:spPr>
      </p:pic>
      <p:pic>
        <p:nvPicPr>
          <p:cNvPr id="35" name="図 34" descr="挿絵, 記号, 時計 が含まれている画像&#10;&#10;自動的に生成された説明">
            <a:extLst>
              <a:ext uri="{FF2B5EF4-FFF2-40B4-BE49-F238E27FC236}">
                <a16:creationId xmlns:a16="http://schemas.microsoft.com/office/drawing/2014/main" id="{73475A67-399A-804D-9ECD-C9BEF610813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92547" y="3963330"/>
            <a:ext cx="846048" cy="1401267"/>
          </a:xfrm>
          <a:prstGeom prst="rect">
            <a:avLst/>
          </a:prstGeom>
        </p:spPr>
      </p:pic>
      <p:pic>
        <p:nvPicPr>
          <p:cNvPr id="36" name="図 35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37DE8294-B3E7-834D-8DE1-B1D19D0EA5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07764" y="3813791"/>
            <a:ext cx="1508025" cy="1550806"/>
          </a:xfrm>
          <a:prstGeom prst="rect">
            <a:avLst/>
          </a:prstGeom>
        </p:spPr>
      </p:pic>
      <p:pic>
        <p:nvPicPr>
          <p:cNvPr id="14" name="図 1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1F8319B0-6637-C149-B029-3D3178300E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9625" y="1489825"/>
            <a:ext cx="6477000" cy="1054100"/>
          </a:xfrm>
          <a:prstGeom prst="rect">
            <a:avLst/>
          </a:prstGeom>
        </p:spPr>
      </p:pic>
      <p:pic>
        <p:nvPicPr>
          <p:cNvPr id="33" name="図 3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4F3F3BA-F843-2146-A687-DBA022310C3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334" y="5273108"/>
            <a:ext cx="3733800" cy="2247900"/>
          </a:xfrm>
          <a:prstGeom prst="rect">
            <a:avLst/>
          </a:prstGeom>
        </p:spPr>
      </p:pic>
      <p:pic>
        <p:nvPicPr>
          <p:cNvPr id="38" name="図 37" descr="カレンダー&#10;&#10;自動的に生成された説明">
            <a:extLst>
              <a:ext uri="{FF2B5EF4-FFF2-40B4-BE49-F238E27FC236}">
                <a16:creationId xmlns:a16="http://schemas.microsoft.com/office/drawing/2014/main" id="{1D98AE63-1310-7347-8E83-DBDF1A923DD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46484" y="6143981"/>
            <a:ext cx="1257300" cy="1257300"/>
          </a:xfrm>
          <a:prstGeom prst="rect">
            <a:avLst/>
          </a:prstGeom>
        </p:spPr>
      </p:pic>
      <p:pic>
        <p:nvPicPr>
          <p:cNvPr id="39" name="図 38" descr="テキスト&#10;&#10;自動的に生成された説明">
            <a:extLst>
              <a:ext uri="{FF2B5EF4-FFF2-40B4-BE49-F238E27FC236}">
                <a16:creationId xmlns:a16="http://schemas.microsoft.com/office/drawing/2014/main" id="{DDE01098-8D66-EA48-A9D2-1E1208A8583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52534" y="5444239"/>
            <a:ext cx="1028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17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37</Words>
  <Application>Microsoft Macintosh PowerPoint</Application>
  <PresentationFormat>ユーザー設定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Yu Mincho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Microsoft Office User</cp:lastModifiedBy>
  <cp:revision>26</cp:revision>
  <cp:lastPrinted>2021-02-18T01:33:11Z</cp:lastPrinted>
  <dcterms:created xsi:type="dcterms:W3CDTF">2021-02-10T04:51:55Z</dcterms:created>
  <dcterms:modified xsi:type="dcterms:W3CDTF">2021-03-03T06:49:43Z</dcterms:modified>
</cp:coreProperties>
</file>