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68A"/>
    <a:srgbClr val="A24035"/>
    <a:srgbClr val="B3275C"/>
    <a:srgbClr val="99447B"/>
    <a:srgbClr val="FFE3FF"/>
    <a:srgbClr val="C95993"/>
    <a:srgbClr val="A13F34"/>
    <a:srgbClr val="C7983C"/>
    <a:srgbClr val="B06E99"/>
    <a:srgbClr val="BB2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5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34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12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7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82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4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4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30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図 326" descr="図形, 四角形&#10;&#10;自動的に生成された説明">
            <a:extLst>
              <a:ext uri="{FF2B5EF4-FFF2-40B4-BE49-F238E27FC236}">
                <a16:creationId xmlns:a16="http://schemas.microsoft.com/office/drawing/2014/main" id="{3000A50B-1397-5040-AACD-FFF2D0F95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66"/>
          <a:stretch/>
        </p:blipFill>
        <p:spPr>
          <a:xfrm>
            <a:off x="3678677" y="1259560"/>
            <a:ext cx="4687482" cy="3988417"/>
          </a:xfrm>
          <a:prstGeom prst="rect">
            <a:avLst/>
          </a:prstGeom>
        </p:spPr>
      </p:pic>
      <p:pic>
        <p:nvPicPr>
          <p:cNvPr id="321" name="図 320" descr="図形, 四角形&#10;&#10;自動的に生成された説明">
            <a:extLst>
              <a:ext uri="{FF2B5EF4-FFF2-40B4-BE49-F238E27FC236}">
                <a16:creationId xmlns:a16="http://schemas.microsoft.com/office/drawing/2014/main" id="{063407F4-0CC2-CC41-84CA-4D7A1F65E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417" y="1475012"/>
            <a:ext cx="1676400" cy="1828800"/>
          </a:xfrm>
          <a:prstGeom prst="rect">
            <a:avLst/>
          </a:prstGeom>
        </p:spPr>
      </p:pic>
      <p:pic>
        <p:nvPicPr>
          <p:cNvPr id="323" name="図 322" descr="図形&#10;&#10;自動的に生成された説明">
            <a:extLst>
              <a:ext uri="{FF2B5EF4-FFF2-40B4-BE49-F238E27FC236}">
                <a16:creationId xmlns:a16="http://schemas.microsoft.com/office/drawing/2014/main" id="{F28FA3A4-4168-4243-BB84-38C8CE969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65" y="1477521"/>
            <a:ext cx="1676400" cy="1828800"/>
          </a:xfrm>
          <a:prstGeom prst="rect">
            <a:avLst/>
          </a:prstGeom>
        </p:spPr>
      </p:pic>
      <p:pic>
        <p:nvPicPr>
          <p:cNvPr id="81" name="図 80" descr="四角形 が含まれている画像&#10;&#10;自動的に生成された説明">
            <a:extLst>
              <a:ext uri="{FF2B5EF4-FFF2-40B4-BE49-F238E27FC236}">
                <a16:creationId xmlns:a16="http://schemas.microsoft.com/office/drawing/2014/main" id="{346D88BD-7D95-7E43-A547-DB3C58636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755" y="5617725"/>
            <a:ext cx="2501900" cy="1625600"/>
          </a:xfrm>
          <a:prstGeom prst="rect">
            <a:avLst/>
          </a:prstGeom>
        </p:spPr>
      </p:pic>
      <p:pic>
        <p:nvPicPr>
          <p:cNvPr id="77" name="図 76" descr="テキスト&#10;&#10;自動的に生成された説明">
            <a:extLst>
              <a:ext uri="{FF2B5EF4-FFF2-40B4-BE49-F238E27FC236}">
                <a16:creationId xmlns:a16="http://schemas.microsoft.com/office/drawing/2014/main" id="{1C8A48FA-0F83-394B-BA8C-4E6E6FCB7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471" y="5617725"/>
            <a:ext cx="1625600" cy="1625600"/>
          </a:xfrm>
          <a:prstGeom prst="rect">
            <a:avLst/>
          </a:prstGeom>
        </p:spPr>
      </p:pic>
      <p:pic>
        <p:nvPicPr>
          <p:cNvPr id="75" name="図 7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37A5DDF-B719-EC4B-94CA-5DD481A5A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686" y="5617725"/>
            <a:ext cx="1651000" cy="1625600"/>
          </a:xfrm>
          <a:prstGeom prst="rect">
            <a:avLst/>
          </a:prstGeom>
        </p:spPr>
      </p:pic>
      <p:pic>
        <p:nvPicPr>
          <p:cNvPr id="5" name="図 4" descr="テキスト&#10;&#10;低い精度で自動的に生成された説明">
            <a:extLst>
              <a:ext uri="{FF2B5EF4-FFF2-40B4-BE49-F238E27FC236}">
                <a16:creationId xmlns:a16="http://schemas.microsoft.com/office/drawing/2014/main" id="{5EBF383B-65AD-E24E-B48D-726C6062B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498" y="5630425"/>
            <a:ext cx="1638300" cy="16129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90CB25B-8FFE-D64B-A777-33347EF89A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7501" y="7341220"/>
            <a:ext cx="2108200" cy="1016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E10BA9-6E0C-6D42-94BB-035ECA3BB519}"/>
              </a:ext>
            </a:extLst>
          </p:cNvPr>
          <p:cNvSpPr/>
          <p:nvPr/>
        </p:nvSpPr>
        <p:spPr>
          <a:xfrm>
            <a:off x="442998" y="6920746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6A67609-BCD0-FF45-8E70-63F190F8545C}"/>
              </a:ext>
            </a:extLst>
          </p:cNvPr>
          <p:cNvSpPr/>
          <p:nvPr/>
        </p:nvSpPr>
        <p:spPr>
          <a:xfrm>
            <a:off x="668282" y="692074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585AFE-93AD-0246-B72B-F33DD714ED9A}"/>
              </a:ext>
            </a:extLst>
          </p:cNvPr>
          <p:cNvSpPr/>
          <p:nvPr/>
        </p:nvSpPr>
        <p:spPr>
          <a:xfrm>
            <a:off x="1156438" y="6920746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286B7A3-6E46-D94F-8AE6-36FD4E3608E7}"/>
              </a:ext>
            </a:extLst>
          </p:cNvPr>
          <p:cNvSpPr/>
          <p:nvPr/>
        </p:nvSpPr>
        <p:spPr>
          <a:xfrm>
            <a:off x="1448900" y="692074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6D4735B-F06E-D14B-86F1-BFD440A606DE}"/>
              </a:ext>
            </a:extLst>
          </p:cNvPr>
          <p:cNvSpPr/>
          <p:nvPr/>
        </p:nvSpPr>
        <p:spPr>
          <a:xfrm>
            <a:off x="2281258" y="6920746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72FF9ED-2202-8E47-95DD-97A5C7A7B806}"/>
              </a:ext>
            </a:extLst>
          </p:cNvPr>
          <p:cNvSpPr/>
          <p:nvPr/>
        </p:nvSpPr>
        <p:spPr>
          <a:xfrm>
            <a:off x="2506542" y="692074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379A0F1-D008-B04F-9E0F-008B98DD50DE}"/>
              </a:ext>
            </a:extLst>
          </p:cNvPr>
          <p:cNvSpPr/>
          <p:nvPr/>
        </p:nvSpPr>
        <p:spPr>
          <a:xfrm>
            <a:off x="2945066" y="6920746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01699EC-554A-0C4B-B6F3-10754FAB2213}"/>
              </a:ext>
            </a:extLst>
          </p:cNvPr>
          <p:cNvSpPr/>
          <p:nvPr/>
        </p:nvSpPr>
        <p:spPr>
          <a:xfrm>
            <a:off x="3237528" y="692074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F95DF51-9D73-E841-A2CC-0804C2288856}"/>
              </a:ext>
            </a:extLst>
          </p:cNvPr>
          <p:cNvSpPr/>
          <p:nvPr/>
        </p:nvSpPr>
        <p:spPr>
          <a:xfrm>
            <a:off x="4071461" y="6922191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7EA91E2-DCF1-0142-B017-C913C4AEA6BC}"/>
              </a:ext>
            </a:extLst>
          </p:cNvPr>
          <p:cNvSpPr/>
          <p:nvPr/>
        </p:nvSpPr>
        <p:spPr>
          <a:xfrm>
            <a:off x="4276081" y="6922191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4CB83A7-CCB2-3748-8C0C-5279B46B0194}"/>
              </a:ext>
            </a:extLst>
          </p:cNvPr>
          <p:cNvSpPr/>
          <p:nvPr/>
        </p:nvSpPr>
        <p:spPr>
          <a:xfrm>
            <a:off x="4669778" y="6922191"/>
            <a:ext cx="5849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31B27B8-5A75-6244-A01D-A9DAD77328C4}"/>
              </a:ext>
            </a:extLst>
          </p:cNvPr>
          <p:cNvSpPr/>
          <p:nvPr/>
        </p:nvSpPr>
        <p:spPr>
          <a:xfrm>
            <a:off x="4883212" y="6922191"/>
            <a:ext cx="511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en-US" altLang="ja-JP" sz="55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03185C3-E09C-7B48-88E4-7CEF89F02886}"/>
              </a:ext>
            </a:extLst>
          </p:cNvPr>
          <p:cNvSpPr/>
          <p:nvPr/>
        </p:nvSpPr>
        <p:spPr>
          <a:xfrm>
            <a:off x="7939613" y="6922191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1B3CA50-CF0B-7C40-8E12-077FE394BCF0}"/>
              </a:ext>
            </a:extLst>
          </p:cNvPr>
          <p:cNvSpPr/>
          <p:nvPr/>
        </p:nvSpPr>
        <p:spPr>
          <a:xfrm>
            <a:off x="8144233" y="6922191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DF6BCF7-B22B-BD42-A938-BD6CAF234260}"/>
              </a:ext>
            </a:extLst>
          </p:cNvPr>
          <p:cNvSpPr/>
          <p:nvPr/>
        </p:nvSpPr>
        <p:spPr>
          <a:xfrm>
            <a:off x="8655771" y="6922191"/>
            <a:ext cx="5849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7992D4A-AFDB-6946-96E6-23BA980AD2B0}"/>
              </a:ext>
            </a:extLst>
          </p:cNvPr>
          <p:cNvSpPr/>
          <p:nvPr/>
        </p:nvSpPr>
        <p:spPr>
          <a:xfrm>
            <a:off x="8869205" y="6922191"/>
            <a:ext cx="511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8778B2E-2CC7-8D4B-B47F-F859211BB17C}"/>
              </a:ext>
            </a:extLst>
          </p:cNvPr>
          <p:cNvSpPr/>
          <p:nvPr/>
        </p:nvSpPr>
        <p:spPr>
          <a:xfrm>
            <a:off x="9463490" y="6922191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62405D1-0847-7B4B-BC06-4FFFF42F6F68}"/>
              </a:ext>
            </a:extLst>
          </p:cNvPr>
          <p:cNvSpPr/>
          <p:nvPr/>
        </p:nvSpPr>
        <p:spPr>
          <a:xfrm>
            <a:off x="9798247" y="6922191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DEA453D-E9C3-044B-9E54-D199B1C5DE67}"/>
              </a:ext>
            </a:extLst>
          </p:cNvPr>
          <p:cNvSpPr/>
          <p:nvPr/>
        </p:nvSpPr>
        <p:spPr>
          <a:xfrm>
            <a:off x="358254" y="7229359"/>
            <a:ext cx="34050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※2 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745CDCB-2FE8-3444-9845-AB0DAA6D69AC}"/>
              </a:ext>
            </a:extLst>
          </p:cNvPr>
          <p:cNvSpPr/>
          <p:nvPr/>
        </p:nvSpPr>
        <p:spPr>
          <a:xfrm>
            <a:off x="3611289" y="7239316"/>
            <a:ext cx="247535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600">
                <a:latin typeface="Yu Gothic" panose="020B0400000000000000" pitchFamily="34" charset="-128"/>
                <a:ea typeface="Yu Gothic" panose="020B0400000000000000" pitchFamily="34" charset="-128"/>
              </a:rPr>
              <a:t>*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花の写真と香りは全てイメージです。　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*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価格は全て税込です。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150CAB6-876A-7B4F-81BB-42DF2307F39A}"/>
              </a:ext>
            </a:extLst>
          </p:cNvPr>
          <p:cNvSpPr/>
          <p:nvPr/>
        </p:nvSpPr>
        <p:spPr>
          <a:xfrm>
            <a:off x="441671" y="5794341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3D8C9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フォルティス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6D4B624-4FF8-A348-9EF2-A88C72E3535D}"/>
              </a:ext>
            </a:extLst>
          </p:cNvPr>
          <p:cNvSpPr/>
          <p:nvPr/>
        </p:nvSpPr>
        <p:spPr>
          <a:xfrm>
            <a:off x="2237328" y="5794341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5365A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グロウシブ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F540B91-9E96-7B4E-84B8-C819CBD307B7}"/>
              </a:ext>
            </a:extLst>
          </p:cNvPr>
          <p:cNvSpPr/>
          <p:nvPr/>
        </p:nvSpPr>
        <p:spPr>
          <a:xfrm>
            <a:off x="4009384" y="5794341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347ABD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オーセナム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ADA5068-58BD-7A47-B783-85F9CDF08CE0}"/>
              </a:ext>
            </a:extLst>
          </p:cNvPr>
          <p:cNvSpPr/>
          <p:nvPr/>
        </p:nvSpPr>
        <p:spPr>
          <a:xfrm>
            <a:off x="7809889" y="5794341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4396B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エイジングスパ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9CB14D7-0502-194B-A08A-ACD37D8572A1}"/>
              </a:ext>
            </a:extLst>
          </p:cNvPr>
          <p:cNvSpPr/>
          <p:nvPr/>
        </p:nvSpPr>
        <p:spPr>
          <a:xfrm>
            <a:off x="439498" y="5944669"/>
            <a:ext cx="13516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地肌からくる髪の悩み</a:t>
            </a:r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    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4EFF225-CF0B-2F42-A048-EE89830338C5}"/>
              </a:ext>
            </a:extLst>
          </p:cNvPr>
          <p:cNvSpPr/>
          <p:nvPr/>
        </p:nvSpPr>
        <p:spPr>
          <a:xfrm>
            <a:off x="2223201" y="5944669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髪が弱々しくなってきたと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1F8930B-B404-2444-B9C4-25DA4859ED0C}"/>
              </a:ext>
            </a:extLst>
          </p:cNvPr>
          <p:cNvSpPr/>
          <p:nvPr/>
        </p:nvSpPr>
        <p:spPr>
          <a:xfrm>
            <a:off x="4015812" y="5944669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8155D28-74C4-3F4C-8AB1-D89B7A8D9F7A}"/>
              </a:ext>
            </a:extLst>
          </p:cNvPr>
          <p:cNvSpPr/>
          <p:nvPr/>
        </p:nvSpPr>
        <p:spPr>
          <a:xfrm>
            <a:off x="7811389" y="5944669"/>
            <a:ext cx="201208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トップのボリュームが気になりだした方へ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55ED51E-95AB-3C43-9161-3440C28A9166}"/>
              </a:ext>
            </a:extLst>
          </p:cNvPr>
          <p:cNvSpPr/>
          <p:nvPr/>
        </p:nvSpPr>
        <p:spPr>
          <a:xfrm>
            <a:off x="1394311" y="5901893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E2DA8E4C-32A0-9249-BE15-660990E007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68" y="6277161"/>
            <a:ext cx="342900" cy="6731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AF88B7FF-6E86-F54D-9451-78F4F22AAE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4517" y="6613711"/>
            <a:ext cx="317500" cy="3175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3A2F1FB-4141-7745-B3A2-571E2C54C3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4447" y="6267884"/>
            <a:ext cx="342900" cy="6858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40B6AB2-5B78-C34B-BB35-2AE929F6EB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2761" y="6613810"/>
            <a:ext cx="317500" cy="3175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2A04245E-2C3E-8D4E-9BAB-644013C313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0263" y="6264175"/>
            <a:ext cx="342900" cy="6858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F67E8DA-773B-AC49-A15C-2C88B406A1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5394" y="6253757"/>
            <a:ext cx="228600" cy="6731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F605D73-7F9A-5F48-8579-D1284198EF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16709" y="6270767"/>
            <a:ext cx="342900" cy="685800"/>
          </a:xfrm>
          <a:prstGeom prst="rect">
            <a:avLst/>
          </a:prstGeom>
        </p:spPr>
      </p:pic>
      <p:pic>
        <p:nvPicPr>
          <p:cNvPr id="59" name="図 58" descr="文字の書かれた紙&#10;&#10;自動的に生成された説明">
            <a:extLst>
              <a:ext uri="{FF2B5EF4-FFF2-40B4-BE49-F238E27FC236}">
                <a16:creationId xmlns:a16="http://schemas.microsoft.com/office/drawing/2014/main" id="{850D1965-4C53-7A44-AC56-823550A166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9541" y="6246026"/>
            <a:ext cx="228600" cy="685800"/>
          </a:xfrm>
          <a:prstGeom prst="rect">
            <a:avLst/>
          </a:prstGeom>
        </p:spPr>
      </p:pic>
      <p:pic>
        <p:nvPicPr>
          <p:cNvPr id="60" name="図 5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FC7610D-6F0E-DE40-89ED-F11D9071A5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90963" y="6613469"/>
            <a:ext cx="317500" cy="317500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3DDC9EF-E6D6-1041-B862-F261B9C65D0B}"/>
              </a:ext>
            </a:extLst>
          </p:cNvPr>
          <p:cNvSpPr/>
          <p:nvPr/>
        </p:nvSpPr>
        <p:spPr>
          <a:xfrm>
            <a:off x="423977" y="6675288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3D8C92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3D8C92"/>
                </a:solidFill>
              </a:rPr>
              <a:t>シャンプー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0CE8043-EBE5-5749-A779-081BDB65BCD9}"/>
              </a:ext>
            </a:extLst>
          </p:cNvPr>
          <p:cNvSpPr/>
          <p:nvPr/>
        </p:nvSpPr>
        <p:spPr>
          <a:xfrm>
            <a:off x="1414768" y="6675288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3D8C92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3D8C92"/>
                </a:solidFill>
              </a:rPr>
              <a:t>スカルプマスク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DF0AEF6D-90F8-5F47-9BAC-DC5D687CDA15}"/>
              </a:ext>
            </a:extLst>
          </p:cNvPr>
          <p:cNvSpPr/>
          <p:nvPr/>
        </p:nvSpPr>
        <p:spPr>
          <a:xfrm>
            <a:off x="2232991" y="656781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365A9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5365A9"/>
                </a:solidFill>
              </a:rPr>
              <a:t>シャンプー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26116EA-532C-7844-80EB-22EB09BFA80A}"/>
              </a:ext>
            </a:extLst>
          </p:cNvPr>
          <p:cNvSpPr/>
          <p:nvPr/>
        </p:nvSpPr>
        <p:spPr>
          <a:xfrm>
            <a:off x="3197068" y="656781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365A9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5365A9"/>
                </a:solidFill>
              </a:rPr>
              <a:t>スカルプマスク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39F3736-DDE0-0742-B832-72933C4DCCED}"/>
              </a:ext>
            </a:extLst>
          </p:cNvPr>
          <p:cNvSpPr/>
          <p:nvPr/>
        </p:nvSpPr>
        <p:spPr>
          <a:xfrm>
            <a:off x="4041194" y="6680348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347ABD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347ABD"/>
                </a:solidFill>
              </a:rPr>
              <a:t>シャンプー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29E2902-B437-E44C-99D6-D4040360E9C4}"/>
              </a:ext>
            </a:extLst>
          </p:cNvPr>
          <p:cNvSpPr/>
          <p:nvPr/>
        </p:nvSpPr>
        <p:spPr>
          <a:xfrm>
            <a:off x="4896002" y="6680348"/>
            <a:ext cx="991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347ABD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347ABD"/>
                </a:solidFill>
              </a:rPr>
              <a:t>フォーミングマスク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296E811-AE20-B641-B7EC-9FB55FE7E9A5}"/>
              </a:ext>
            </a:extLst>
          </p:cNvPr>
          <p:cNvSpPr/>
          <p:nvPr/>
        </p:nvSpPr>
        <p:spPr>
          <a:xfrm>
            <a:off x="7802307" y="664831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69BB7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469BB7"/>
                </a:solidFill>
              </a:rPr>
              <a:t>シャンプー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43EFEA56-D662-E14B-A731-701023DB4966}"/>
              </a:ext>
            </a:extLst>
          </p:cNvPr>
          <p:cNvSpPr/>
          <p:nvPr/>
        </p:nvSpPr>
        <p:spPr>
          <a:xfrm>
            <a:off x="8863743" y="664831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69BB7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469BB7"/>
                </a:solidFill>
              </a:rPr>
              <a:t>クリアフォーム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175D8873-D51F-BA49-B523-BC56C9C69542}"/>
              </a:ext>
            </a:extLst>
          </p:cNvPr>
          <p:cNvSpPr/>
          <p:nvPr/>
        </p:nvSpPr>
        <p:spPr>
          <a:xfrm>
            <a:off x="9726863" y="6605488"/>
            <a:ext cx="1364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69BB7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469BB7"/>
                </a:solidFill>
              </a:rPr>
              <a:t>リラクシング</a:t>
            </a:r>
            <a:endParaRPr lang="en-US" altLang="ja-JP" sz="600" b="1" spc="-150" dirty="0">
              <a:solidFill>
                <a:srgbClr val="469BB7"/>
              </a:solidFill>
            </a:endParaRPr>
          </a:p>
          <a:p>
            <a:r>
              <a:rPr lang="ja-JP" altLang="en-US" sz="600" b="1" spc="-150">
                <a:solidFill>
                  <a:srgbClr val="469BB7"/>
                </a:solidFill>
              </a:rPr>
              <a:t>マスク</a:t>
            </a: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193F3317-F150-7445-BFB1-5D16EB6514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19917" y="5966876"/>
            <a:ext cx="317500" cy="31750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97932F3B-FE33-874C-83AB-E2F30555DCE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64880" y="5991308"/>
            <a:ext cx="292100" cy="24130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E913A65A-363C-FB4B-8674-A97ECF009A0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19504" y="5880778"/>
            <a:ext cx="546100" cy="368300"/>
          </a:xfrm>
          <a:prstGeom prst="rect">
            <a:avLst/>
          </a:prstGeom>
        </p:spPr>
      </p:pic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5D6FA1B6-8897-9B4A-B3A5-73AC67C892ED}"/>
              </a:ext>
            </a:extLst>
          </p:cNvPr>
          <p:cNvSpPr/>
          <p:nvPr/>
        </p:nvSpPr>
        <p:spPr>
          <a:xfrm>
            <a:off x="1724396" y="583726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3D8C9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607C37F-142E-8940-88B0-1CC5E0629B2A}"/>
              </a:ext>
            </a:extLst>
          </p:cNvPr>
          <p:cNvSpPr/>
          <p:nvPr/>
        </p:nvSpPr>
        <p:spPr>
          <a:xfrm>
            <a:off x="1511215" y="6243988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芍薬</a:t>
            </a: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（しゃくやく）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0C1EC977-2FEF-434D-9686-05C29336CE4C}"/>
              </a:ext>
            </a:extLst>
          </p:cNvPr>
          <p:cNvSpPr/>
          <p:nvPr/>
        </p:nvSpPr>
        <p:spPr>
          <a:xfrm>
            <a:off x="3561765" y="583726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53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8094379-0C27-7B4B-9E80-24D7500CFEC1}"/>
              </a:ext>
            </a:extLst>
          </p:cNvPr>
          <p:cNvSpPr/>
          <p:nvPr/>
        </p:nvSpPr>
        <p:spPr>
          <a:xfrm>
            <a:off x="3482770" y="6243988"/>
            <a:ext cx="47320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オーキッド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C193BBBE-07EF-9E46-B769-6B6706388AAC}"/>
              </a:ext>
            </a:extLst>
          </p:cNvPr>
          <p:cNvSpPr/>
          <p:nvPr/>
        </p:nvSpPr>
        <p:spPr>
          <a:xfrm>
            <a:off x="5382776" y="583726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5654AAD8-FC9F-BA4A-82B4-254058C9D2ED}"/>
              </a:ext>
            </a:extLst>
          </p:cNvPr>
          <p:cNvSpPr/>
          <p:nvPr/>
        </p:nvSpPr>
        <p:spPr>
          <a:xfrm>
            <a:off x="5296393" y="624398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ジャスミン</a:t>
            </a:r>
          </a:p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グランディ</a:t>
            </a:r>
            <a:endParaRPr lang="en-US" altLang="ja-JP" sz="600" spc="-1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フローラム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167A50A-63AF-684E-B862-C0E0C6C755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46234" y="5908347"/>
            <a:ext cx="368300" cy="330200"/>
          </a:xfrm>
          <a:prstGeom prst="rect">
            <a:avLst/>
          </a:prstGeom>
        </p:spPr>
      </p:pic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4C440E23-7BFE-A240-B0C2-45D6C6A376DA}"/>
              </a:ext>
            </a:extLst>
          </p:cNvPr>
          <p:cNvSpPr/>
          <p:nvPr/>
        </p:nvSpPr>
        <p:spPr>
          <a:xfrm>
            <a:off x="9833137" y="583726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4396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00931DC4-F768-D744-AF75-43D85E1DCE26}"/>
              </a:ext>
            </a:extLst>
          </p:cNvPr>
          <p:cNvSpPr/>
          <p:nvPr/>
        </p:nvSpPr>
        <p:spPr>
          <a:xfrm>
            <a:off x="9685874" y="6243988"/>
            <a:ext cx="569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菖蒲</a:t>
            </a: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（あやめ）</a:t>
            </a:r>
          </a:p>
        </p:txBody>
      </p:sp>
      <p:pic>
        <p:nvPicPr>
          <p:cNvPr id="98" name="図 97" descr="図形&#10;&#10;自動的に生成された説明">
            <a:extLst>
              <a:ext uri="{FF2B5EF4-FFF2-40B4-BE49-F238E27FC236}">
                <a16:creationId xmlns:a16="http://schemas.microsoft.com/office/drawing/2014/main" id="{301570A4-B8B2-2B40-ABE0-42F4080FDF2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69874" y="3411071"/>
            <a:ext cx="1549400" cy="1841500"/>
          </a:xfrm>
          <a:prstGeom prst="rect">
            <a:avLst/>
          </a:prstGeom>
        </p:spPr>
      </p:pic>
      <p:pic>
        <p:nvPicPr>
          <p:cNvPr id="100" name="図 9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E834D86-3255-1142-A730-96463D071F2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34629" y="3424990"/>
            <a:ext cx="2324100" cy="1828800"/>
          </a:xfrm>
          <a:prstGeom prst="rect">
            <a:avLst/>
          </a:prstGeom>
        </p:spPr>
      </p:pic>
      <p:pic>
        <p:nvPicPr>
          <p:cNvPr id="102" name="図 101" descr="図形&#10;&#10;中程度の精度で自動的に生成された説明">
            <a:extLst>
              <a:ext uri="{FF2B5EF4-FFF2-40B4-BE49-F238E27FC236}">
                <a16:creationId xmlns:a16="http://schemas.microsoft.com/office/drawing/2014/main" id="{D0F57222-04AD-2747-9AB7-B2B32366783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9498" y="3393777"/>
            <a:ext cx="3683000" cy="1854200"/>
          </a:xfrm>
          <a:prstGeom prst="rect">
            <a:avLst/>
          </a:prstGeom>
        </p:spPr>
      </p:pic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38A52AFB-528B-A040-937D-DEF52AD70639}"/>
              </a:ext>
            </a:extLst>
          </p:cNvPr>
          <p:cNvSpPr/>
          <p:nvPr/>
        </p:nvSpPr>
        <p:spPr>
          <a:xfrm>
            <a:off x="450802" y="4927750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77507A00-8316-6A46-A607-69FE24E24EA0}"/>
              </a:ext>
            </a:extLst>
          </p:cNvPr>
          <p:cNvSpPr/>
          <p:nvPr/>
        </p:nvSpPr>
        <p:spPr>
          <a:xfrm>
            <a:off x="676086" y="4927750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5B2B46C1-B879-2E47-9510-1D0DFDD6F2A7}"/>
              </a:ext>
            </a:extLst>
          </p:cNvPr>
          <p:cNvSpPr/>
          <p:nvPr/>
        </p:nvSpPr>
        <p:spPr>
          <a:xfrm>
            <a:off x="1124497" y="4927750"/>
            <a:ext cx="55129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D63EFD0A-38C6-534A-A4CA-5E8011B34903}"/>
              </a:ext>
            </a:extLst>
          </p:cNvPr>
          <p:cNvSpPr/>
          <p:nvPr/>
        </p:nvSpPr>
        <p:spPr>
          <a:xfrm>
            <a:off x="1364242" y="4927750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3510C7D8-25F0-3740-B922-C33CA57CCF31}"/>
              </a:ext>
            </a:extLst>
          </p:cNvPr>
          <p:cNvSpPr/>
          <p:nvPr/>
        </p:nvSpPr>
        <p:spPr>
          <a:xfrm>
            <a:off x="1805030" y="4927750"/>
            <a:ext cx="584924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61113813-83E5-DE4F-BD65-640B5434109E}"/>
              </a:ext>
            </a:extLst>
          </p:cNvPr>
          <p:cNvSpPr/>
          <p:nvPr/>
        </p:nvSpPr>
        <p:spPr>
          <a:xfrm>
            <a:off x="1952546" y="4927750"/>
            <a:ext cx="511885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39F98A1-78E9-844D-B831-E32797E48D26}"/>
              </a:ext>
            </a:extLst>
          </p:cNvPr>
          <p:cNvSpPr/>
          <p:nvPr/>
        </p:nvSpPr>
        <p:spPr>
          <a:xfrm>
            <a:off x="2552997" y="4925634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CF8C85EB-9AF1-A046-A400-330EEABB4731}"/>
              </a:ext>
            </a:extLst>
          </p:cNvPr>
          <p:cNvSpPr/>
          <p:nvPr/>
        </p:nvSpPr>
        <p:spPr>
          <a:xfrm>
            <a:off x="2778281" y="492563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F3C6A16C-59DF-CF46-B81F-5EF154F4F55B}"/>
              </a:ext>
            </a:extLst>
          </p:cNvPr>
          <p:cNvSpPr/>
          <p:nvPr/>
        </p:nvSpPr>
        <p:spPr>
          <a:xfrm>
            <a:off x="3241831" y="4925634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CFCBB684-F960-A741-B3EF-C8D25F3A4950}"/>
              </a:ext>
            </a:extLst>
          </p:cNvPr>
          <p:cNvSpPr/>
          <p:nvPr/>
        </p:nvSpPr>
        <p:spPr>
          <a:xfrm>
            <a:off x="3503927" y="492563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30CBC257-DCC3-E34F-BF43-8673DB071985}"/>
              </a:ext>
            </a:extLst>
          </p:cNvPr>
          <p:cNvSpPr/>
          <p:nvPr/>
        </p:nvSpPr>
        <p:spPr>
          <a:xfrm>
            <a:off x="4319605" y="4925634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21077F4F-2E9F-2846-A246-2CDC182DA1E8}"/>
              </a:ext>
            </a:extLst>
          </p:cNvPr>
          <p:cNvSpPr/>
          <p:nvPr/>
        </p:nvSpPr>
        <p:spPr>
          <a:xfrm>
            <a:off x="4544889" y="492563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C97FDD19-8AF7-D44C-8F3B-FD62D0E3BA84}"/>
              </a:ext>
            </a:extLst>
          </p:cNvPr>
          <p:cNvSpPr/>
          <p:nvPr/>
        </p:nvSpPr>
        <p:spPr>
          <a:xfrm>
            <a:off x="7368052" y="4925634"/>
            <a:ext cx="52617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534D3ADC-A66E-644F-9D39-9736A6D456FA}"/>
              </a:ext>
            </a:extLst>
          </p:cNvPr>
          <p:cNvSpPr/>
          <p:nvPr/>
        </p:nvSpPr>
        <p:spPr>
          <a:xfrm>
            <a:off x="7638289" y="492563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819EF3FE-CD8A-4A49-BF6E-F2FED9C82064}"/>
              </a:ext>
            </a:extLst>
          </p:cNvPr>
          <p:cNvSpPr/>
          <p:nvPr/>
        </p:nvSpPr>
        <p:spPr>
          <a:xfrm>
            <a:off x="5881538" y="4925634"/>
            <a:ext cx="426546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679DAC6-DB20-D540-B64F-F43FA200E6D0}"/>
              </a:ext>
            </a:extLst>
          </p:cNvPr>
          <p:cNvSpPr/>
          <p:nvPr/>
        </p:nvSpPr>
        <p:spPr>
          <a:xfrm>
            <a:off x="6004106" y="4925634"/>
            <a:ext cx="511885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CDA66DA1-9AAF-3546-AC50-E9B31DBAA68E}"/>
              </a:ext>
            </a:extLst>
          </p:cNvPr>
          <p:cNvSpPr/>
          <p:nvPr/>
        </p:nvSpPr>
        <p:spPr>
          <a:xfrm>
            <a:off x="6728204" y="4925634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EC87614-351D-684E-8AA1-CEA8FC596800}"/>
              </a:ext>
            </a:extLst>
          </p:cNvPr>
          <p:cNvSpPr/>
          <p:nvPr/>
        </p:nvSpPr>
        <p:spPr>
          <a:xfrm>
            <a:off x="6953488" y="492563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75A98A49-A8B7-3D42-B07F-66EFFBB1C81D}"/>
              </a:ext>
            </a:extLst>
          </p:cNvPr>
          <p:cNvSpPr/>
          <p:nvPr/>
        </p:nvSpPr>
        <p:spPr>
          <a:xfrm>
            <a:off x="5094565" y="4925634"/>
            <a:ext cx="62604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90C843B0-9683-5D47-A833-A446A14C02C8}"/>
              </a:ext>
            </a:extLst>
          </p:cNvPr>
          <p:cNvSpPr/>
          <p:nvPr/>
        </p:nvSpPr>
        <p:spPr>
          <a:xfrm>
            <a:off x="5341883" y="4925634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436DD4C1-9FED-C944-8ED6-5EFE3A302010}"/>
              </a:ext>
            </a:extLst>
          </p:cNvPr>
          <p:cNvSpPr/>
          <p:nvPr/>
        </p:nvSpPr>
        <p:spPr>
          <a:xfrm>
            <a:off x="451636" y="3601579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CE5C97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クエンチ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FD7909C7-B547-8140-991D-EA75F720B415}"/>
              </a:ext>
            </a:extLst>
          </p:cNvPr>
          <p:cNvSpPr/>
          <p:nvPr/>
        </p:nvSpPr>
        <p:spPr>
          <a:xfrm>
            <a:off x="4256569" y="3601579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D2524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アクアヴィア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6562D4D8-575F-5640-99B1-C7E4BF8B3291}"/>
              </a:ext>
            </a:extLst>
          </p:cNvPr>
          <p:cNvSpPr/>
          <p:nvPr/>
        </p:nvSpPr>
        <p:spPr>
          <a:xfrm>
            <a:off x="6724466" y="3601579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C6983C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スムース</a:t>
            </a:r>
          </a:p>
        </p:txBody>
      </p:sp>
      <p:pic>
        <p:nvPicPr>
          <p:cNvPr id="130" name="図 129" descr="ピンク色の瓶&#10;&#10;自動的に生成された説明">
            <a:extLst>
              <a:ext uri="{FF2B5EF4-FFF2-40B4-BE49-F238E27FC236}">
                <a16:creationId xmlns:a16="http://schemas.microsoft.com/office/drawing/2014/main" id="{14319B89-155A-0044-8A1F-DFB3F4728A3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7396" y="4254270"/>
            <a:ext cx="342900" cy="685800"/>
          </a:xfrm>
          <a:prstGeom prst="rect">
            <a:avLst/>
          </a:prstGeom>
        </p:spPr>
      </p:pic>
      <p:pic>
        <p:nvPicPr>
          <p:cNvPr id="131" name="図 13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6F6C5BA-5847-8942-8AEC-9EA0390F535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17952" y="4591200"/>
            <a:ext cx="317500" cy="317500"/>
          </a:xfrm>
          <a:prstGeom prst="rect">
            <a:avLst/>
          </a:prstGeom>
        </p:spPr>
      </p:pic>
      <p:pic>
        <p:nvPicPr>
          <p:cNvPr id="132" name="図 131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669C9574-0071-764C-BB22-00F2FF87047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43515" y="4651103"/>
            <a:ext cx="330200" cy="266700"/>
          </a:xfrm>
          <a:prstGeom prst="rect">
            <a:avLst/>
          </a:prstGeom>
        </p:spPr>
      </p:pic>
      <p:pic>
        <p:nvPicPr>
          <p:cNvPr id="133" name="図 132" descr="洗面道具, 座る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392F0F2-E18E-F64A-86AC-C376999E253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57238" y="4260643"/>
            <a:ext cx="342900" cy="673100"/>
          </a:xfrm>
          <a:prstGeom prst="rect">
            <a:avLst/>
          </a:prstGeom>
        </p:spPr>
      </p:pic>
      <p:pic>
        <p:nvPicPr>
          <p:cNvPr id="134" name="図 13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DBAC64E-D025-C745-BF83-11117CABA30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41325" y="4597170"/>
            <a:ext cx="317500" cy="317500"/>
          </a:xfrm>
          <a:prstGeom prst="rect">
            <a:avLst/>
          </a:prstGeom>
        </p:spPr>
      </p:pic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1495FAC0-5F49-9743-8D35-7AB2E97D0CB2}"/>
              </a:ext>
            </a:extLst>
          </p:cNvPr>
          <p:cNvSpPr/>
          <p:nvPr/>
        </p:nvSpPr>
        <p:spPr>
          <a:xfrm>
            <a:off x="437328" y="463887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95994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C95994"/>
                </a:solidFill>
              </a:rPr>
              <a:t>シャンプー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F2E72B91-C238-6742-AF00-4F91220AFB8E}"/>
              </a:ext>
            </a:extLst>
          </p:cNvPr>
          <p:cNvSpPr/>
          <p:nvPr/>
        </p:nvSpPr>
        <p:spPr>
          <a:xfrm>
            <a:off x="1159037" y="4348082"/>
            <a:ext cx="950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95994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C95994"/>
                </a:solidFill>
              </a:rPr>
              <a:t>ヘアトリートメント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577D2E83-39FE-094F-863C-2D5502071850}"/>
              </a:ext>
            </a:extLst>
          </p:cNvPr>
          <p:cNvSpPr/>
          <p:nvPr/>
        </p:nvSpPr>
        <p:spPr>
          <a:xfrm>
            <a:off x="1802554" y="4439846"/>
            <a:ext cx="1044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95994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C95994"/>
                </a:solidFill>
              </a:rPr>
              <a:t>ヘアニュートリエント</a:t>
            </a: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C2CC8BF5-2132-E245-BF5D-2C409AB3F5D6}"/>
              </a:ext>
            </a:extLst>
          </p:cNvPr>
          <p:cNvSpPr/>
          <p:nvPr/>
        </p:nvSpPr>
        <p:spPr>
          <a:xfrm>
            <a:off x="2537533" y="4581774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95994"/>
                </a:solidFill>
              </a:rPr>
              <a:t>クエンチ </a:t>
            </a:r>
            <a:endParaRPr lang="en-US" altLang="ja-JP" sz="600" b="1" spc="-150" dirty="0">
              <a:solidFill>
                <a:srgbClr val="C95994"/>
              </a:solidFill>
            </a:endParaRPr>
          </a:p>
          <a:p>
            <a:r>
              <a:rPr lang="ja-JP" altLang="en-US" sz="600" b="1" spc="-150">
                <a:solidFill>
                  <a:srgbClr val="C95994"/>
                </a:solidFill>
              </a:rPr>
              <a:t>シャンプー </a:t>
            </a:r>
            <a:endParaRPr lang="en-US" altLang="ja-JP" sz="600" b="1" spc="-150" dirty="0">
              <a:solidFill>
                <a:srgbClr val="C95994"/>
              </a:solidFill>
            </a:endParaRPr>
          </a:p>
          <a:p>
            <a:r>
              <a:rPr lang="ja-JP" altLang="en-US" sz="600" b="1" spc="-150">
                <a:solidFill>
                  <a:srgbClr val="C95994"/>
                </a:solidFill>
              </a:rPr>
              <a:t>モイスト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2FEC9AA6-EFAA-B745-9190-142327308D06}"/>
              </a:ext>
            </a:extLst>
          </p:cNvPr>
          <p:cNvSpPr/>
          <p:nvPr/>
        </p:nvSpPr>
        <p:spPr>
          <a:xfrm>
            <a:off x="3489392" y="4576241"/>
            <a:ext cx="885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95994"/>
                </a:solidFill>
              </a:rPr>
              <a:t>クエンチ</a:t>
            </a:r>
            <a:endParaRPr lang="en-US" altLang="ja-JP" sz="600" b="1" spc="-150" dirty="0">
              <a:solidFill>
                <a:srgbClr val="C95994"/>
              </a:solidFill>
            </a:endParaRPr>
          </a:p>
          <a:p>
            <a:r>
              <a:rPr lang="ja-JP" altLang="en-US" sz="600" b="1" spc="-150">
                <a:solidFill>
                  <a:srgbClr val="C95994"/>
                </a:solidFill>
              </a:rPr>
              <a:t> ヘアトリートメント</a:t>
            </a:r>
            <a:endParaRPr lang="en-US" altLang="ja-JP" sz="600" b="1" spc="-150" dirty="0">
              <a:solidFill>
                <a:srgbClr val="C95994"/>
              </a:solidFill>
            </a:endParaRPr>
          </a:p>
          <a:p>
            <a:r>
              <a:rPr lang="ja-JP" altLang="en-US" sz="600" b="1" spc="-150">
                <a:solidFill>
                  <a:srgbClr val="C95994"/>
                </a:solidFill>
              </a:rPr>
              <a:t> モイスト</a:t>
            </a:r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5D3EB6BB-300B-C54E-8183-2B1D61F7641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7240" y="3816122"/>
            <a:ext cx="393700" cy="139700"/>
          </a:xfrm>
          <a:prstGeom prst="rect">
            <a:avLst/>
          </a:prstGeom>
        </p:spPr>
      </p:pic>
      <p:pic>
        <p:nvPicPr>
          <p:cNvPr id="141" name="図 140" descr="アイコン&#10;&#10;自動的に生成された説明">
            <a:extLst>
              <a:ext uri="{FF2B5EF4-FFF2-40B4-BE49-F238E27FC236}">
                <a16:creationId xmlns:a16="http://schemas.microsoft.com/office/drawing/2014/main" id="{F13056E7-C4C3-D749-825D-0B8A196DA88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25338" y="3816122"/>
            <a:ext cx="571500" cy="139700"/>
          </a:xfrm>
          <a:prstGeom prst="rect">
            <a:avLst/>
          </a:prstGeom>
        </p:spPr>
      </p:pic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EEDD90BE-C286-944D-ADF0-F6BE798004BC}"/>
              </a:ext>
            </a:extLst>
          </p:cNvPr>
          <p:cNvSpPr/>
          <p:nvPr/>
        </p:nvSpPr>
        <p:spPr>
          <a:xfrm>
            <a:off x="476025" y="3946703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540F2D3-0D7E-2240-8267-CE4038578EE2}"/>
              </a:ext>
            </a:extLst>
          </p:cNvPr>
          <p:cNvSpPr/>
          <p:nvPr/>
        </p:nvSpPr>
        <p:spPr>
          <a:xfrm>
            <a:off x="2544429" y="3946703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パサついて広がる髪の悩みに</a:t>
            </a:r>
          </a:p>
        </p:txBody>
      </p:sp>
      <p:pic>
        <p:nvPicPr>
          <p:cNvPr id="144" name="図 14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A0023EC-C878-424E-B872-22C4C54AA2F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25075" y="4604482"/>
            <a:ext cx="317500" cy="317500"/>
          </a:xfrm>
          <a:prstGeom prst="rect">
            <a:avLst/>
          </a:prstGeom>
        </p:spPr>
      </p:pic>
      <p:pic>
        <p:nvPicPr>
          <p:cNvPr id="145" name="図 14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91612227-8EC6-C34A-820B-CBD5265AD4D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041604" y="4604482"/>
            <a:ext cx="317500" cy="317500"/>
          </a:xfrm>
          <a:prstGeom prst="rect">
            <a:avLst/>
          </a:prstGeom>
        </p:spPr>
      </p:pic>
      <p:pic>
        <p:nvPicPr>
          <p:cNvPr id="146" name="図 145">
            <a:extLst>
              <a:ext uri="{FF2B5EF4-FFF2-40B4-BE49-F238E27FC236}">
                <a16:creationId xmlns:a16="http://schemas.microsoft.com/office/drawing/2014/main" id="{B246FF8F-0EC1-CC49-9F8C-B332D51D2A6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670930" y="4276080"/>
            <a:ext cx="342900" cy="673100"/>
          </a:xfrm>
          <a:prstGeom prst="rect">
            <a:avLst/>
          </a:prstGeom>
        </p:spPr>
      </p:pic>
      <p:pic>
        <p:nvPicPr>
          <p:cNvPr id="147" name="図 14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E1EB4C1-0A28-EC42-9CD6-0156DFB5A4D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31462" y="4678658"/>
            <a:ext cx="330200" cy="266700"/>
          </a:xfrm>
          <a:prstGeom prst="rect">
            <a:avLst/>
          </a:prstGeom>
        </p:spPr>
      </p:pic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5DBCDD37-F706-8043-A423-D0FCADE48AA8}"/>
              </a:ext>
            </a:extLst>
          </p:cNvPr>
          <p:cNvSpPr/>
          <p:nvPr/>
        </p:nvSpPr>
        <p:spPr>
          <a:xfrm>
            <a:off x="4242997" y="463887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1524F"/>
                </a:solidFill>
              </a:rPr>
              <a:t>アクアヴィア </a:t>
            </a:r>
            <a:endParaRPr lang="en-US" altLang="ja-JP" sz="600" b="1" spc="-150" dirty="0">
              <a:solidFill>
                <a:srgbClr val="D1524F"/>
              </a:solidFill>
            </a:endParaRPr>
          </a:p>
          <a:p>
            <a:r>
              <a:rPr lang="ja-JP" altLang="en-US" sz="600" b="1" spc="-150">
                <a:solidFill>
                  <a:srgbClr val="D1524F"/>
                </a:solidFill>
              </a:rPr>
              <a:t>シャンプー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16B162D3-9F43-C140-B3FF-782C6F3B5FB9}"/>
              </a:ext>
            </a:extLst>
          </p:cNvPr>
          <p:cNvSpPr/>
          <p:nvPr/>
        </p:nvSpPr>
        <p:spPr>
          <a:xfrm>
            <a:off x="4919420" y="4295461"/>
            <a:ext cx="1245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1524F"/>
                </a:solidFill>
              </a:rPr>
              <a:t>アクアヴィ</a:t>
            </a:r>
            <a:r>
              <a:rPr lang="ja-JP" altLang="en-US" sz="600" b="1">
                <a:solidFill>
                  <a:srgbClr val="D1524F"/>
                </a:solidFill>
              </a:rPr>
              <a:t>ア</a:t>
            </a:r>
            <a:r>
              <a:rPr lang="en-US" altLang="ja-JP" sz="600" b="1" dirty="0">
                <a:solidFill>
                  <a:srgbClr val="D1524F"/>
                </a:solidFill>
              </a:rPr>
              <a:t> </a:t>
            </a:r>
            <a:r>
              <a:rPr lang="ja-JP" altLang="en-US" sz="600" b="1">
                <a:solidFill>
                  <a:srgbClr val="D1524F"/>
                </a:solidFill>
              </a:rPr>
              <a:t>ヘ</a:t>
            </a:r>
            <a:r>
              <a:rPr lang="ja-JP" altLang="en-US" sz="600" b="1" spc="-150">
                <a:solidFill>
                  <a:srgbClr val="D1524F"/>
                </a:solidFill>
              </a:rPr>
              <a:t>アトリートメント</a:t>
            </a:r>
          </a:p>
          <a:p>
            <a:r>
              <a:rPr lang="ja-JP" altLang="en-US" sz="600" b="1" spc="-150">
                <a:solidFill>
                  <a:srgbClr val="D1524F"/>
                </a:solidFill>
              </a:rPr>
              <a:t>アクアヴィ</a:t>
            </a:r>
            <a:r>
              <a:rPr lang="ja-JP" altLang="en-US" sz="600" b="1">
                <a:solidFill>
                  <a:srgbClr val="D1524F"/>
                </a:solidFill>
              </a:rPr>
              <a:t>ア</a:t>
            </a:r>
            <a:r>
              <a:rPr lang="en-US" altLang="ja-JP" sz="600" b="1" dirty="0">
                <a:solidFill>
                  <a:srgbClr val="D1524F"/>
                </a:solidFill>
              </a:rPr>
              <a:t> </a:t>
            </a:r>
            <a:r>
              <a:rPr lang="ja-JP" altLang="en-US" sz="600" b="1">
                <a:solidFill>
                  <a:srgbClr val="D1524F"/>
                </a:solidFill>
              </a:rPr>
              <a:t>ヘ</a:t>
            </a:r>
            <a:r>
              <a:rPr lang="ja-JP" altLang="en-US" sz="600" b="1" spc="-150">
                <a:solidFill>
                  <a:srgbClr val="D1524F"/>
                </a:solidFill>
              </a:rPr>
              <a:t>アトリートメント</a:t>
            </a:r>
            <a:endParaRPr lang="en-US" altLang="ja-JP" sz="600" b="1" spc="-150" dirty="0">
              <a:solidFill>
                <a:srgbClr val="D1524F"/>
              </a:solidFill>
            </a:endParaRPr>
          </a:p>
          <a:p>
            <a:r>
              <a:rPr lang="ja-JP" altLang="en-US" sz="600" b="1" spc="-150">
                <a:solidFill>
                  <a:srgbClr val="D1524F"/>
                </a:solidFill>
              </a:rPr>
              <a:t> モイスト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27725D68-0B9A-9D49-91F4-D04B812A2AEB}"/>
              </a:ext>
            </a:extLst>
          </p:cNvPr>
          <p:cNvSpPr/>
          <p:nvPr/>
        </p:nvSpPr>
        <p:spPr>
          <a:xfrm>
            <a:off x="5866024" y="4452137"/>
            <a:ext cx="1048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1524F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D1524F"/>
                </a:solidFill>
              </a:rPr>
              <a:t>ヘアニュートリエント</a:t>
            </a:r>
          </a:p>
        </p:txBody>
      </p:sp>
      <p:pic>
        <p:nvPicPr>
          <p:cNvPr id="151" name="図 150" descr="アイコン&#10;&#10;自動的に生成された説明">
            <a:extLst>
              <a:ext uri="{FF2B5EF4-FFF2-40B4-BE49-F238E27FC236}">
                <a16:creationId xmlns:a16="http://schemas.microsoft.com/office/drawing/2014/main" id="{0A320378-BDB0-FC47-B267-4154A6C6B32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348203" y="3823792"/>
            <a:ext cx="406400" cy="139700"/>
          </a:xfrm>
          <a:prstGeom prst="rect">
            <a:avLst/>
          </a:prstGeom>
        </p:spPr>
      </p:pic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2BBD7652-83E8-E54D-B179-36758F71299B}"/>
              </a:ext>
            </a:extLst>
          </p:cNvPr>
          <p:cNvSpPr/>
          <p:nvPr/>
        </p:nvSpPr>
        <p:spPr>
          <a:xfrm>
            <a:off x="4246969" y="3954373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pic>
        <p:nvPicPr>
          <p:cNvPr id="153" name="図 15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9B635881-6A07-974C-9E53-F18144E3C30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118517" y="4285426"/>
            <a:ext cx="342900" cy="673100"/>
          </a:xfrm>
          <a:prstGeom prst="rect">
            <a:avLst/>
          </a:prstGeom>
        </p:spPr>
      </p:pic>
      <p:pic>
        <p:nvPicPr>
          <p:cNvPr id="154" name="図 15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F9835BF-59A1-1748-9934-5DCE8C784AE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386313" y="4615532"/>
            <a:ext cx="317500" cy="317500"/>
          </a:xfrm>
          <a:prstGeom prst="rect">
            <a:avLst/>
          </a:prstGeom>
        </p:spPr>
      </p:pic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2C392D85-BBCF-6641-89C7-3CD8E706E23E}"/>
              </a:ext>
            </a:extLst>
          </p:cNvPr>
          <p:cNvSpPr/>
          <p:nvPr/>
        </p:nvSpPr>
        <p:spPr>
          <a:xfrm>
            <a:off x="6719308" y="46507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7983C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7983C"/>
                </a:solidFill>
              </a:rPr>
              <a:t>シャンプー</a:t>
            </a: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6D53D080-B868-B54B-9C70-B5BB64F14BB7}"/>
              </a:ext>
            </a:extLst>
          </p:cNvPr>
          <p:cNvSpPr/>
          <p:nvPr/>
        </p:nvSpPr>
        <p:spPr>
          <a:xfrm>
            <a:off x="7622319" y="4659312"/>
            <a:ext cx="872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7983C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7983C"/>
                </a:solidFill>
              </a:rPr>
              <a:t>ヘアトリートメント</a:t>
            </a:r>
          </a:p>
        </p:txBody>
      </p:sp>
      <p:pic>
        <p:nvPicPr>
          <p:cNvPr id="157" name="図 156" descr="アイコン&#10;&#10;自動的に生成された説明">
            <a:extLst>
              <a:ext uri="{FF2B5EF4-FFF2-40B4-BE49-F238E27FC236}">
                <a16:creationId xmlns:a16="http://schemas.microsoft.com/office/drawing/2014/main" id="{8725ACA3-D760-C74C-B5A0-4D1DB446577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18728" y="3818856"/>
            <a:ext cx="393700" cy="139700"/>
          </a:xfrm>
          <a:prstGeom prst="rect">
            <a:avLst/>
          </a:prstGeom>
        </p:spPr>
      </p:pic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33316E8B-972C-8F4D-BB9D-FDFF63092872}"/>
              </a:ext>
            </a:extLst>
          </p:cNvPr>
          <p:cNvSpPr/>
          <p:nvPr/>
        </p:nvSpPr>
        <p:spPr>
          <a:xfrm>
            <a:off x="6754386" y="3949437"/>
            <a:ext cx="15340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からまりやすい髪の悩みに</a:t>
            </a:r>
          </a:p>
        </p:txBody>
      </p:sp>
      <p:pic>
        <p:nvPicPr>
          <p:cNvPr id="163" name="図 16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E9874A3-84E9-D145-A9C9-61993840EBC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985898" y="2655772"/>
            <a:ext cx="317500" cy="317500"/>
          </a:xfrm>
          <a:prstGeom prst="rect">
            <a:avLst/>
          </a:prstGeom>
        </p:spPr>
      </p:pic>
      <p:pic>
        <p:nvPicPr>
          <p:cNvPr id="164" name="図 163" descr="台の上にある花瓶&#10;&#10;低い精度で自動的に生成された説明">
            <a:extLst>
              <a:ext uri="{FF2B5EF4-FFF2-40B4-BE49-F238E27FC236}">
                <a16:creationId xmlns:a16="http://schemas.microsoft.com/office/drawing/2014/main" id="{507C2D17-AB3B-D74D-9757-6C7F7BCF439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701872" y="2312872"/>
            <a:ext cx="342900" cy="685800"/>
          </a:xfrm>
          <a:prstGeom prst="rect">
            <a:avLst/>
          </a:prstGeom>
        </p:spPr>
      </p:pic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AF57D782-C35E-B742-9B95-EA6806A23BF2}"/>
              </a:ext>
            </a:extLst>
          </p:cNvPr>
          <p:cNvSpPr/>
          <p:nvPr/>
        </p:nvSpPr>
        <p:spPr>
          <a:xfrm>
            <a:off x="2265407" y="273030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444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D44478"/>
                </a:solidFill>
              </a:rPr>
              <a:t>シャンプー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945E6765-9A70-D94C-82DF-99491EB4FCD1}"/>
              </a:ext>
            </a:extLst>
          </p:cNvPr>
          <p:cNvSpPr/>
          <p:nvPr/>
        </p:nvSpPr>
        <p:spPr>
          <a:xfrm>
            <a:off x="3237032" y="2718427"/>
            <a:ext cx="88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444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D44478"/>
                </a:solidFill>
              </a:rPr>
              <a:t>ヘアトリートメント</a:t>
            </a:r>
          </a:p>
        </p:txBody>
      </p:sp>
      <p:pic>
        <p:nvPicPr>
          <p:cNvPr id="167" name="図 166" descr="ピンク色の瓶&#10;&#10;自動的に生成された説明">
            <a:extLst>
              <a:ext uri="{FF2B5EF4-FFF2-40B4-BE49-F238E27FC236}">
                <a16:creationId xmlns:a16="http://schemas.microsoft.com/office/drawing/2014/main" id="{47C56109-179F-C641-8476-E3C6518C5E2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44822" y="2325572"/>
            <a:ext cx="330200" cy="673100"/>
          </a:xfrm>
          <a:prstGeom prst="rect">
            <a:avLst/>
          </a:prstGeom>
        </p:spPr>
      </p:pic>
      <p:pic>
        <p:nvPicPr>
          <p:cNvPr id="168" name="図 16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0ED8212-FA2B-D94C-85DB-63760C712DC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233413" y="2646361"/>
            <a:ext cx="330200" cy="330200"/>
          </a:xfrm>
          <a:prstGeom prst="rect">
            <a:avLst/>
          </a:prstGeom>
        </p:spPr>
      </p:pic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FC231587-4DF9-E74F-AE43-7FA2A22FD428}"/>
              </a:ext>
            </a:extLst>
          </p:cNvPr>
          <p:cNvSpPr/>
          <p:nvPr/>
        </p:nvSpPr>
        <p:spPr>
          <a:xfrm>
            <a:off x="407799" y="273476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C9890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DC9890"/>
                </a:solidFill>
              </a:rPr>
              <a:t>シャンプー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64FB9BA7-F628-6D49-A933-C9B9780D302F}"/>
              </a:ext>
            </a:extLst>
          </p:cNvPr>
          <p:cNvSpPr/>
          <p:nvPr/>
        </p:nvSpPr>
        <p:spPr>
          <a:xfrm>
            <a:off x="1466321" y="2712457"/>
            <a:ext cx="88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C9890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DC9890"/>
                </a:solidFill>
              </a:rPr>
              <a:t>ヘアトリートメント</a:t>
            </a:r>
          </a:p>
        </p:txBody>
      </p:sp>
      <p:pic>
        <p:nvPicPr>
          <p:cNvPr id="172" name="図 171" descr="図形, 四角形&#10;&#10;自動的に生成された説明">
            <a:extLst>
              <a:ext uri="{FF2B5EF4-FFF2-40B4-BE49-F238E27FC236}">
                <a16:creationId xmlns:a16="http://schemas.microsoft.com/office/drawing/2014/main" id="{3BA0254C-A25E-294B-BB73-3F2DEF01BDF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433945" y="783029"/>
            <a:ext cx="1689100" cy="1968500"/>
          </a:xfrm>
          <a:prstGeom prst="rect">
            <a:avLst/>
          </a:prstGeom>
        </p:spPr>
      </p:pic>
      <p:pic>
        <p:nvPicPr>
          <p:cNvPr id="174" name="図 173" descr="図形, 四角形&#10;&#10;自動的に生成された説明">
            <a:extLst>
              <a:ext uri="{FF2B5EF4-FFF2-40B4-BE49-F238E27FC236}">
                <a16:creationId xmlns:a16="http://schemas.microsoft.com/office/drawing/2014/main" id="{7F3B464A-5FD3-DB44-8A0D-CFA681E90C0B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221690" y="783029"/>
            <a:ext cx="2247900" cy="1968500"/>
          </a:xfrm>
          <a:prstGeom prst="rect">
            <a:avLst/>
          </a:prstGeom>
        </p:spPr>
      </p:pic>
      <p:pic>
        <p:nvPicPr>
          <p:cNvPr id="176" name="図 175" descr="図形&#10;&#10;中程度の精度で自動的に生成された説明">
            <a:extLst>
              <a:ext uri="{FF2B5EF4-FFF2-40B4-BE49-F238E27FC236}">
                <a16:creationId xmlns:a16="http://schemas.microsoft.com/office/drawing/2014/main" id="{8C5096BC-B6B2-9E43-8200-48A6DA01161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517490" y="783029"/>
            <a:ext cx="1727200" cy="1968500"/>
          </a:xfrm>
          <a:prstGeom prst="rect">
            <a:avLst/>
          </a:prstGeom>
        </p:spPr>
      </p:pic>
      <p:pic>
        <p:nvPicPr>
          <p:cNvPr id="178" name="図 177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A4CBF14-9A65-BF47-9F14-8187825EF27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779674" y="5630425"/>
            <a:ext cx="1879600" cy="1612900"/>
          </a:xfrm>
          <a:prstGeom prst="rect">
            <a:avLst/>
          </a:prstGeom>
        </p:spPr>
      </p:pic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66DEE28E-4FA5-C047-AB7C-F07E833388D5}"/>
              </a:ext>
            </a:extLst>
          </p:cNvPr>
          <p:cNvSpPr/>
          <p:nvPr/>
        </p:nvSpPr>
        <p:spPr>
          <a:xfrm>
            <a:off x="5909115" y="6922191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B2C6B2D9-C9CA-FD45-B439-0BEE3C7F8C43}"/>
              </a:ext>
            </a:extLst>
          </p:cNvPr>
          <p:cNvSpPr/>
          <p:nvPr/>
        </p:nvSpPr>
        <p:spPr>
          <a:xfrm>
            <a:off x="6113735" y="6922191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F6D11C41-00A0-764B-90DD-F5F6E961E110}"/>
              </a:ext>
            </a:extLst>
          </p:cNvPr>
          <p:cNvSpPr/>
          <p:nvPr/>
        </p:nvSpPr>
        <p:spPr>
          <a:xfrm>
            <a:off x="6557680" y="6922191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42863ED3-2013-694B-816E-58E9721D628C}"/>
              </a:ext>
            </a:extLst>
          </p:cNvPr>
          <p:cNvSpPr/>
          <p:nvPr/>
        </p:nvSpPr>
        <p:spPr>
          <a:xfrm>
            <a:off x="6892437" y="6922191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en-US" altLang="ja-JP" sz="55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BFFD9D97-DFAD-364B-BAC2-87B1F7F18956}"/>
              </a:ext>
            </a:extLst>
          </p:cNvPr>
          <p:cNvSpPr/>
          <p:nvPr/>
        </p:nvSpPr>
        <p:spPr>
          <a:xfrm>
            <a:off x="5772305" y="5794341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42938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モイストカーム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1AA7CA32-2382-9842-ABA5-23C3B26B4F56}"/>
              </a:ext>
            </a:extLst>
          </p:cNvPr>
          <p:cNvSpPr/>
          <p:nvPr/>
        </p:nvSpPr>
        <p:spPr>
          <a:xfrm>
            <a:off x="5771221" y="5944669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185" name="図 18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31CC7A06-3A30-B949-A18E-83A83D9F365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582950" y="6615877"/>
            <a:ext cx="317500" cy="317500"/>
          </a:xfrm>
          <a:prstGeom prst="rect">
            <a:avLst/>
          </a:prstGeom>
        </p:spPr>
      </p:pic>
      <p:pic>
        <p:nvPicPr>
          <p:cNvPr id="186" name="図 185">
            <a:extLst>
              <a:ext uri="{FF2B5EF4-FFF2-40B4-BE49-F238E27FC236}">
                <a16:creationId xmlns:a16="http://schemas.microsoft.com/office/drawing/2014/main" id="{8FFDC240-5A99-ED4B-91C0-C5CF47D42AD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294465" y="6280213"/>
            <a:ext cx="342900" cy="673100"/>
          </a:xfrm>
          <a:prstGeom prst="rect">
            <a:avLst/>
          </a:prstGeom>
        </p:spPr>
      </p:pic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434E8B9B-1E67-E741-A228-F7FE09668864}"/>
              </a:ext>
            </a:extLst>
          </p:cNvPr>
          <p:cNvSpPr/>
          <p:nvPr/>
        </p:nvSpPr>
        <p:spPr>
          <a:xfrm>
            <a:off x="5772072" y="6479687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3D8C92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3D8C92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3D8C92"/>
                </a:solidFill>
              </a:rPr>
              <a:t>クリアシャンプー</a:t>
            </a: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51E78ADF-73DF-3649-996E-7E0B1891C22C}"/>
              </a:ext>
            </a:extLst>
          </p:cNvPr>
          <p:cNvSpPr/>
          <p:nvPr/>
        </p:nvSpPr>
        <p:spPr>
          <a:xfrm>
            <a:off x="6815485" y="6607089"/>
            <a:ext cx="948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3D8C92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3D8C92"/>
                </a:solidFill>
              </a:rPr>
              <a:t>モイスチュア</a:t>
            </a:r>
            <a:endParaRPr lang="en-US" altLang="ja-JP" sz="600" b="1" spc="-150" dirty="0">
              <a:solidFill>
                <a:srgbClr val="3D8C92"/>
              </a:solidFill>
            </a:endParaRPr>
          </a:p>
          <a:p>
            <a:r>
              <a:rPr lang="ja-JP" altLang="en-US" sz="600" b="1" spc="-150">
                <a:solidFill>
                  <a:srgbClr val="3D8C92"/>
                </a:solidFill>
              </a:rPr>
              <a:t>マスク</a:t>
            </a:r>
          </a:p>
        </p:txBody>
      </p:sp>
      <p:pic>
        <p:nvPicPr>
          <p:cNvPr id="189" name="図 188">
            <a:extLst>
              <a:ext uri="{FF2B5EF4-FFF2-40B4-BE49-F238E27FC236}">
                <a16:creationId xmlns:a16="http://schemas.microsoft.com/office/drawing/2014/main" id="{CD8AC08B-E9F5-174B-86AD-5FEFAB1B06B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154682" y="5921907"/>
            <a:ext cx="584200" cy="393700"/>
          </a:xfrm>
          <a:prstGeom prst="rect">
            <a:avLst/>
          </a:prstGeom>
        </p:spPr>
      </p:pic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8CF1DDDB-3452-E54C-B585-79C38B9493C1}"/>
              </a:ext>
            </a:extLst>
          </p:cNvPr>
          <p:cNvSpPr/>
          <p:nvPr/>
        </p:nvSpPr>
        <p:spPr>
          <a:xfrm>
            <a:off x="7308259" y="583726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3D8C9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883EAB5C-0749-1C4F-8A27-A0D783DD1C02}"/>
              </a:ext>
            </a:extLst>
          </p:cNvPr>
          <p:cNvSpPr/>
          <p:nvPr/>
        </p:nvSpPr>
        <p:spPr>
          <a:xfrm>
            <a:off x="7165453" y="6243988"/>
            <a:ext cx="569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菫</a:t>
            </a: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（すみれ）</a:t>
            </a: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FE13C993-BE54-814B-A977-C912DB8660C6}"/>
              </a:ext>
            </a:extLst>
          </p:cNvPr>
          <p:cNvSpPr/>
          <p:nvPr/>
        </p:nvSpPr>
        <p:spPr>
          <a:xfrm>
            <a:off x="2296339" y="2989463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F19DC430-7BE5-A641-A32C-77A28830CFF2}"/>
              </a:ext>
            </a:extLst>
          </p:cNvPr>
          <p:cNvSpPr/>
          <p:nvPr/>
        </p:nvSpPr>
        <p:spPr>
          <a:xfrm>
            <a:off x="2521623" y="2989463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6A05D6BD-F1B2-404D-BFF7-31E0298E6472}"/>
              </a:ext>
            </a:extLst>
          </p:cNvPr>
          <p:cNvSpPr/>
          <p:nvPr/>
        </p:nvSpPr>
        <p:spPr>
          <a:xfrm>
            <a:off x="3009419" y="2989463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C0DF6D09-DAF4-4F4A-B461-FDC257CCF360}"/>
              </a:ext>
            </a:extLst>
          </p:cNvPr>
          <p:cNvSpPr/>
          <p:nvPr/>
        </p:nvSpPr>
        <p:spPr>
          <a:xfrm>
            <a:off x="3256470" y="2989463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8F170117-1EC6-314D-AAF4-642C6C9203B2}"/>
              </a:ext>
            </a:extLst>
          </p:cNvPr>
          <p:cNvSpPr/>
          <p:nvPr/>
        </p:nvSpPr>
        <p:spPr>
          <a:xfrm>
            <a:off x="541248" y="2989463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29193B0D-3621-0A46-92A8-E3086CD84D24}"/>
              </a:ext>
            </a:extLst>
          </p:cNvPr>
          <p:cNvSpPr/>
          <p:nvPr/>
        </p:nvSpPr>
        <p:spPr>
          <a:xfrm>
            <a:off x="766532" y="2989463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8570DCE4-F0B8-4E4B-B131-60B28E56CA8C}"/>
              </a:ext>
            </a:extLst>
          </p:cNvPr>
          <p:cNvSpPr/>
          <p:nvPr/>
        </p:nvSpPr>
        <p:spPr>
          <a:xfrm>
            <a:off x="1214745" y="2989463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96CFE79D-E8A8-614B-BF5C-B633A483403E}"/>
              </a:ext>
            </a:extLst>
          </p:cNvPr>
          <p:cNvSpPr/>
          <p:nvPr/>
        </p:nvSpPr>
        <p:spPr>
          <a:xfrm>
            <a:off x="1507207" y="2989463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A92B6507-5CE4-8B4A-8706-481A03FD270D}"/>
              </a:ext>
            </a:extLst>
          </p:cNvPr>
          <p:cNvSpPr/>
          <p:nvPr/>
        </p:nvSpPr>
        <p:spPr>
          <a:xfrm>
            <a:off x="442818" y="1666870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DC9890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リペアリティ</a:t>
            </a: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1288A3CA-D818-D246-88C8-96B068C427D6}"/>
              </a:ext>
            </a:extLst>
          </p:cNvPr>
          <p:cNvSpPr/>
          <p:nvPr/>
        </p:nvSpPr>
        <p:spPr>
          <a:xfrm>
            <a:off x="2245770" y="1666870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D44478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フィルメロウ</a:t>
            </a: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14713BE7-AA80-9643-A3A6-96F3A2E6A637}"/>
              </a:ext>
            </a:extLst>
          </p:cNvPr>
          <p:cNvSpPr/>
          <p:nvPr/>
        </p:nvSpPr>
        <p:spPr>
          <a:xfrm>
            <a:off x="2273671" y="1959616"/>
            <a:ext cx="19828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ブローやヘアアイロンなどの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861C5CEA-3F6A-3D46-9866-CCB1F458D83F}"/>
              </a:ext>
            </a:extLst>
          </p:cNvPr>
          <p:cNvSpPr/>
          <p:nvPr/>
        </p:nvSpPr>
        <p:spPr>
          <a:xfrm>
            <a:off x="476025" y="1975657"/>
            <a:ext cx="117713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pic>
        <p:nvPicPr>
          <p:cNvPr id="204" name="図 203" descr="アイコン&#10;&#10;自動的に生成された説明">
            <a:extLst>
              <a:ext uri="{FF2B5EF4-FFF2-40B4-BE49-F238E27FC236}">
                <a16:creationId xmlns:a16="http://schemas.microsoft.com/office/drawing/2014/main" id="{133EE24A-6B0B-554F-85C4-91BBBA1FB4C6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364762" y="1858465"/>
            <a:ext cx="469900" cy="139700"/>
          </a:xfrm>
          <a:prstGeom prst="rect">
            <a:avLst/>
          </a:prstGeom>
        </p:spPr>
      </p:pic>
      <p:pic>
        <p:nvPicPr>
          <p:cNvPr id="206" name="図 205" descr="アイコン&#10;&#10;自動的に生成された説明">
            <a:extLst>
              <a:ext uri="{FF2B5EF4-FFF2-40B4-BE49-F238E27FC236}">
                <a16:creationId xmlns:a16="http://schemas.microsoft.com/office/drawing/2014/main" id="{CC8ED0A2-CDFB-FB40-9F71-41C258FA8F18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539151" y="1227245"/>
            <a:ext cx="927100" cy="139700"/>
          </a:xfrm>
          <a:prstGeom prst="rect">
            <a:avLst/>
          </a:prstGeom>
        </p:spPr>
      </p:pic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C12800A6-153D-524F-82CD-89663486E8CB}"/>
              </a:ext>
            </a:extLst>
          </p:cNvPr>
          <p:cNvSpPr/>
          <p:nvPr/>
        </p:nvSpPr>
        <p:spPr>
          <a:xfrm>
            <a:off x="4437544" y="1024369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9A447C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エクイアル</a:t>
            </a:r>
          </a:p>
        </p:txBody>
      </p:sp>
      <p:pic>
        <p:nvPicPr>
          <p:cNvPr id="208" name="図 207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65D4F2C7-907A-4145-8C51-C64C38AED2D9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837960" y="1772098"/>
            <a:ext cx="342900" cy="685800"/>
          </a:xfrm>
          <a:prstGeom prst="rect">
            <a:avLst/>
          </a:prstGeom>
        </p:spPr>
      </p:pic>
      <p:pic>
        <p:nvPicPr>
          <p:cNvPr id="209" name="図 208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81F2DE5D-6A95-4943-ACBB-F1336CA67AA9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128989" y="2118188"/>
            <a:ext cx="317500" cy="317500"/>
          </a:xfrm>
          <a:prstGeom prst="rect">
            <a:avLst/>
          </a:prstGeom>
        </p:spPr>
      </p:pic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975BE51F-2712-5340-96BA-33761C0A3076}"/>
              </a:ext>
            </a:extLst>
          </p:cNvPr>
          <p:cNvSpPr/>
          <p:nvPr/>
        </p:nvSpPr>
        <p:spPr>
          <a:xfrm>
            <a:off x="4466830" y="1376354"/>
            <a:ext cx="15666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927E0FE1-F2EA-DE46-AD1C-15BF1ABD1440}"/>
              </a:ext>
            </a:extLst>
          </p:cNvPr>
          <p:cNvSpPr/>
          <p:nvPr/>
        </p:nvSpPr>
        <p:spPr>
          <a:xfrm>
            <a:off x="4489136" y="2433286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6A2B1ABC-C1E0-5E4B-B52B-CD77E764E498}"/>
              </a:ext>
            </a:extLst>
          </p:cNvPr>
          <p:cNvSpPr/>
          <p:nvPr/>
        </p:nvSpPr>
        <p:spPr>
          <a:xfrm>
            <a:off x="4714420" y="243328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BCDF324B-1FE9-D345-987F-7177BE1BD94E}"/>
              </a:ext>
            </a:extLst>
          </p:cNvPr>
          <p:cNvSpPr/>
          <p:nvPr/>
        </p:nvSpPr>
        <p:spPr>
          <a:xfrm>
            <a:off x="5155473" y="2433286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72AA8AE4-B4A9-9F40-9652-B9E27655668B}"/>
              </a:ext>
            </a:extLst>
          </p:cNvPr>
          <p:cNvSpPr/>
          <p:nvPr/>
        </p:nvSpPr>
        <p:spPr>
          <a:xfrm>
            <a:off x="5447935" y="2433286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F688FB05-3422-7B42-A4EA-89D90A547B83}"/>
              </a:ext>
            </a:extLst>
          </p:cNvPr>
          <p:cNvSpPr/>
          <p:nvPr/>
        </p:nvSpPr>
        <p:spPr>
          <a:xfrm>
            <a:off x="4437393" y="2142872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99447B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99447B"/>
                </a:solidFill>
              </a:rPr>
              <a:t>シャンプー</a:t>
            </a: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F2445579-D85A-9047-A2A9-EF48188CBFA7}"/>
              </a:ext>
            </a:extLst>
          </p:cNvPr>
          <p:cNvSpPr/>
          <p:nvPr/>
        </p:nvSpPr>
        <p:spPr>
          <a:xfrm>
            <a:off x="5397329" y="2142872"/>
            <a:ext cx="952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99447B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99447B"/>
                </a:solidFill>
              </a:rPr>
              <a:t>ヘアトリートメント</a:t>
            </a: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32B5E538-2750-4840-9569-F27326C69220}"/>
              </a:ext>
            </a:extLst>
          </p:cNvPr>
          <p:cNvSpPr/>
          <p:nvPr/>
        </p:nvSpPr>
        <p:spPr>
          <a:xfrm>
            <a:off x="6226141" y="1035273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BB295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イミュライズ</a:t>
            </a:r>
          </a:p>
        </p:txBody>
      </p:sp>
      <p:pic>
        <p:nvPicPr>
          <p:cNvPr id="218" name="図 21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702E801-831F-0C4F-BB45-408598C41C2F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921868" y="2204449"/>
            <a:ext cx="330200" cy="266700"/>
          </a:xfrm>
          <a:prstGeom prst="rect">
            <a:avLst/>
          </a:prstGeom>
        </p:spPr>
      </p:pic>
      <p:pic>
        <p:nvPicPr>
          <p:cNvPr id="219" name="図 218" descr="洗面道具, 座る, テーブル, 暗い が含まれている画像&#10;&#10;自動的に生成された説明">
            <a:extLst>
              <a:ext uri="{FF2B5EF4-FFF2-40B4-BE49-F238E27FC236}">
                <a16:creationId xmlns:a16="http://schemas.microsoft.com/office/drawing/2014/main" id="{DCBA17FF-C904-F942-8A14-A425993B1113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711928" y="1760417"/>
            <a:ext cx="342900" cy="685800"/>
          </a:xfrm>
          <a:prstGeom prst="rect">
            <a:avLst/>
          </a:prstGeom>
        </p:spPr>
      </p:pic>
      <p:pic>
        <p:nvPicPr>
          <p:cNvPr id="220" name="図 21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8E18AC5-65D3-FC4E-BA27-3AB8FD33246A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227563" y="2136191"/>
            <a:ext cx="317500" cy="317500"/>
          </a:xfrm>
          <a:prstGeom prst="rect">
            <a:avLst/>
          </a:prstGeom>
        </p:spPr>
      </p:pic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87C6FB79-A870-7D41-B259-5F6286AAEDFE}"/>
              </a:ext>
            </a:extLst>
          </p:cNvPr>
          <p:cNvSpPr/>
          <p:nvPr/>
        </p:nvSpPr>
        <p:spPr>
          <a:xfrm>
            <a:off x="6270799" y="1365596"/>
            <a:ext cx="14679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9CA2D2A9-C293-E345-A654-665511C7502B}"/>
              </a:ext>
            </a:extLst>
          </p:cNvPr>
          <p:cNvSpPr/>
          <p:nvPr/>
        </p:nvSpPr>
        <p:spPr>
          <a:xfrm>
            <a:off x="6290390" y="2138322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3275C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B3275C"/>
                </a:solidFill>
              </a:rPr>
              <a:t>シャンプー</a:t>
            </a: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B1564969-AAB9-5E43-ADAD-FDD27B54BA95}"/>
              </a:ext>
            </a:extLst>
          </p:cNvPr>
          <p:cNvSpPr/>
          <p:nvPr/>
        </p:nvSpPr>
        <p:spPr>
          <a:xfrm>
            <a:off x="7060135" y="1908528"/>
            <a:ext cx="952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3275C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B3275C"/>
                </a:solidFill>
              </a:rPr>
              <a:t>ヘアトリートメント</a:t>
            </a: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3AD55D0E-A900-4949-BD15-039C200D5827}"/>
              </a:ext>
            </a:extLst>
          </p:cNvPr>
          <p:cNvSpPr/>
          <p:nvPr/>
        </p:nvSpPr>
        <p:spPr>
          <a:xfrm>
            <a:off x="7711775" y="1956397"/>
            <a:ext cx="952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3275C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B3275C"/>
                </a:solidFill>
              </a:rPr>
              <a:t>ヘアニュートリエント</a:t>
            </a:r>
          </a:p>
        </p:txBody>
      </p:sp>
      <p:pic>
        <p:nvPicPr>
          <p:cNvPr id="225" name="図 224" descr="アイコン&#10;&#10;自動的に生成された説明">
            <a:extLst>
              <a:ext uri="{FF2B5EF4-FFF2-40B4-BE49-F238E27FC236}">
                <a16:creationId xmlns:a16="http://schemas.microsoft.com/office/drawing/2014/main" id="{3CA066D5-DA8E-2549-AB3F-10E451E10ADB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357714" y="1222726"/>
            <a:ext cx="876300" cy="139700"/>
          </a:xfrm>
          <a:prstGeom prst="rect">
            <a:avLst/>
          </a:prstGeom>
        </p:spPr>
      </p:pic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35DE7550-F40C-164B-9DD7-D750E4F3D70C}"/>
              </a:ext>
            </a:extLst>
          </p:cNvPr>
          <p:cNvSpPr/>
          <p:nvPr/>
        </p:nvSpPr>
        <p:spPr>
          <a:xfrm>
            <a:off x="6328832" y="2421353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B1EE577D-D710-A44B-A7EA-C4D5F73840CD}"/>
              </a:ext>
            </a:extLst>
          </p:cNvPr>
          <p:cNvSpPr/>
          <p:nvPr/>
        </p:nvSpPr>
        <p:spPr>
          <a:xfrm>
            <a:off x="6554116" y="2421353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0F4E77B5-0374-F649-87D7-FC3CB23D9927}"/>
              </a:ext>
            </a:extLst>
          </p:cNvPr>
          <p:cNvSpPr/>
          <p:nvPr/>
        </p:nvSpPr>
        <p:spPr>
          <a:xfrm>
            <a:off x="7013636" y="2421353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29AF6D2E-55DD-694C-A2B6-58FBF7045570}"/>
              </a:ext>
            </a:extLst>
          </p:cNvPr>
          <p:cNvSpPr/>
          <p:nvPr/>
        </p:nvSpPr>
        <p:spPr>
          <a:xfrm>
            <a:off x="7306098" y="2421353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3B5AB288-2B90-5A4C-8226-2F77546DB3E8}"/>
              </a:ext>
            </a:extLst>
          </p:cNvPr>
          <p:cNvSpPr/>
          <p:nvPr/>
        </p:nvSpPr>
        <p:spPr>
          <a:xfrm>
            <a:off x="7751175" y="2421353"/>
            <a:ext cx="584924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305BCB85-CD82-0A49-8A93-B266DE91C774}"/>
              </a:ext>
            </a:extLst>
          </p:cNvPr>
          <p:cNvSpPr/>
          <p:nvPr/>
        </p:nvSpPr>
        <p:spPr>
          <a:xfrm>
            <a:off x="7865562" y="2424638"/>
            <a:ext cx="511885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232" name="図 23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E071DDC-5176-CE48-8BF2-CB526D83AD47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301332" y="2099132"/>
            <a:ext cx="317500" cy="317500"/>
          </a:xfrm>
          <a:prstGeom prst="rect">
            <a:avLst/>
          </a:prstGeom>
        </p:spPr>
      </p:pic>
      <p:pic>
        <p:nvPicPr>
          <p:cNvPr id="233" name="図 23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E918958-742C-6040-A6FC-ADA95C36EDAA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039603" y="1766441"/>
            <a:ext cx="330200" cy="673100"/>
          </a:xfrm>
          <a:prstGeom prst="rect">
            <a:avLst/>
          </a:prstGeom>
        </p:spPr>
      </p:pic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17DC5CE8-2977-2345-BBFE-162238F4F323}"/>
              </a:ext>
            </a:extLst>
          </p:cNvPr>
          <p:cNvSpPr/>
          <p:nvPr/>
        </p:nvSpPr>
        <p:spPr>
          <a:xfrm>
            <a:off x="8583387" y="1319982"/>
            <a:ext cx="14679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235" name="図 234" descr="アイコン&#10;&#10;自動的に生成された説明">
            <a:extLst>
              <a:ext uri="{FF2B5EF4-FFF2-40B4-BE49-F238E27FC236}">
                <a16:creationId xmlns:a16="http://schemas.microsoft.com/office/drawing/2014/main" id="{5074D193-7BBF-1C4D-8723-F5FAEFBC085B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685279" y="1190495"/>
            <a:ext cx="469900" cy="139700"/>
          </a:xfrm>
          <a:prstGeom prst="rect">
            <a:avLst/>
          </a:prstGeom>
        </p:spPr>
      </p:pic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490412AA-927D-494A-A820-7EE4E0330F5E}"/>
              </a:ext>
            </a:extLst>
          </p:cNvPr>
          <p:cNvSpPr/>
          <p:nvPr/>
        </p:nvSpPr>
        <p:spPr>
          <a:xfrm>
            <a:off x="8598771" y="2144093"/>
            <a:ext cx="952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A13F34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A13F34"/>
                </a:solidFill>
              </a:rPr>
              <a:t>シャンプー</a:t>
            </a:r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05850B52-E4DB-0843-9BAD-2CD02A1655F4}"/>
              </a:ext>
            </a:extLst>
          </p:cNvPr>
          <p:cNvSpPr/>
          <p:nvPr/>
        </p:nvSpPr>
        <p:spPr>
          <a:xfrm>
            <a:off x="9525830" y="2144093"/>
            <a:ext cx="952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A13F34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A13F34"/>
                </a:solidFill>
              </a:rPr>
              <a:t>ヘアトリートメント</a:t>
            </a: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4E1C812F-89B3-1845-94EC-36E24CBE2422}"/>
              </a:ext>
            </a:extLst>
          </p:cNvPr>
          <p:cNvSpPr/>
          <p:nvPr/>
        </p:nvSpPr>
        <p:spPr>
          <a:xfrm>
            <a:off x="8668972" y="2428495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515B1D50-686A-4A49-935C-FFFEC599E733}"/>
              </a:ext>
            </a:extLst>
          </p:cNvPr>
          <p:cNvSpPr/>
          <p:nvPr/>
        </p:nvSpPr>
        <p:spPr>
          <a:xfrm>
            <a:off x="8894256" y="2428495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83ADA89A-C973-AD41-948D-D128CA4A62DD}"/>
              </a:ext>
            </a:extLst>
          </p:cNvPr>
          <p:cNvSpPr/>
          <p:nvPr/>
        </p:nvSpPr>
        <p:spPr>
          <a:xfrm>
            <a:off x="9353776" y="2428495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5B669187-5902-C74A-A47E-6C09913BE627}"/>
              </a:ext>
            </a:extLst>
          </p:cNvPr>
          <p:cNvSpPr/>
          <p:nvPr/>
        </p:nvSpPr>
        <p:spPr>
          <a:xfrm>
            <a:off x="9646238" y="2428495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3" name="正方形/長方形 242">
            <a:extLst>
              <a:ext uri="{FF2B5EF4-FFF2-40B4-BE49-F238E27FC236}">
                <a16:creationId xmlns:a16="http://schemas.microsoft.com/office/drawing/2014/main" id="{8860F26F-658A-694D-A7F9-6A61A16844D1}"/>
              </a:ext>
            </a:extLst>
          </p:cNvPr>
          <p:cNvSpPr/>
          <p:nvPr/>
        </p:nvSpPr>
        <p:spPr>
          <a:xfrm>
            <a:off x="8577454" y="993034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A2403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タイムサージ</a:t>
            </a:r>
          </a:p>
        </p:txBody>
      </p:sp>
      <p:pic>
        <p:nvPicPr>
          <p:cNvPr id="245" name="図 244" descr="図形, 四角形&#10;&#10;自動的に生成された説明">
            <a:extLst>
              <a:ext uri="{FF2B5EF4-FFF2-40B4-BE49-F238E27FC236}">
                <a16:creationId xmlns:a16="http://schemas.microsoft.com/office/drawing/2014/main" id="{7EB81103-644F-D545-8F45-BAEBE51C3C4B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8469319" y="3458126"/>
            <a:ext cx="1803400" cy="1663700"/>
          </a:xfrm>
          <a:prstGeom prst="rect">
            <a:avLst/>
          </a:prstGeom>
        </p:spPr>
      </p:pic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F1DDF092-E227-BE4E-BE91-EEEC8BC234F3}"/>
              </a:ext>
            </a:extLst>
          </p:cNvPr>
          <p:cNvSpPr/>
          <p:nvPr/>
        </p:nvSpPr>
        <p:spPr>
          <a:xfrm>
            <a:off x="8584559" y="4812828"/>
            <a:ext cx="42654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56774C28-B0C3-574C-B9BE-0934CBAC8E73}"/>
              </a:ext>
            </a:extLst>
          </p:cNvPr>
          <p:cNvSpPr/>
          <p:nvPr/>
        </p:nvSpPr>
        <p:spPr>
          <a:xfrm>
            <a:off x="8831840" y="4812828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50" spc="-15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7B45C4E6-1D1D-3B42-B23C-7FD42ABA38D6}"/>
              </a:ext>
            </a:extLst>
          </p:cNvPr>
          <p:cNvSpPr/>
          <p:nvPr/>
        </p:nvSpPr>
        <p:spPr>
          <a:xfrm>
            <a:off x="9287360" y="4812828"/>
            <a:ext cx="5849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 kg</a:t>
            </a:r>
            <a:r>
              <a:rPr lang="ja-JP" altLang="en-US" sz="550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9B2E88A4-B529-9145-9E76-5A6DC6637629}"/>
              </a:ext>
            </a:extLst>
          </p:cNvPr>
          <p:cNvSpPr/>
          <p:nvPr/>
        </p:nvSpPr>
        <p:spPr>
          <a:xfrm>
            <a:off x="9577194" y="4812828"/>
            <a:ext cx="51188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250" name="図 249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1A67D372-5D5C-8849-9617-1CC9B44BA94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8985760" y="4131783"/>
            <a:ext cx="342900" cy="685800"/>
          </a:xfrm>
          <a:prstGeom prst="rect">
            <a:avLst/>
          </a:prstGeom>
        </p:spPr>
      </p:pic>
      <p:pic>
        <p:nvPicPr>
          <p:cNvPr id="251" name="図 250" descr="洗面道具 が含まれている画像&#10;&#10;自動的に生成された説明">
            <a:extLst>
              <a:ext uri="{FF2B5EF4-FFF2-40B4-BE49-F238E27FC236}">
                <a16:creationId xmlns:a16="http://schemas.microsoft.com/office/drawing/2014/main" id="{B85562CB-468A-2D46-92B8-0FB3522133E9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9288828" y="4476510"/>
            <a:ext cx="317500" cy="317500"/>
          </a:xfrm>
          <a:prstGeom prst="rect">
            <a:avLst/>
          </a:prstGeom>
        </p:spPr>
      </p:pic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42AF0B2C-A232-DC45-9C14-1F3F9FFFC389}"/>
              </a:ext>
            </a:extLst>
          </p:cNvPr>
          <p:cNvSpPr/>
          <p:nvPr/>
        </p:nvSpPr>
        <p:spPr>
          <a:xfrm>
            <a:off x="8570993" y="453437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60368A"/>
                </a:solidFill>
              </a:rPr>
              <a:t>ディオーラム</a:t>
            </a:r>
            <a:endParaRPr lang="en-US" altLang="ja-JP" sz="600" b="1" spc="-150" dirty="0">
              <a:solidFill>
                <a:srgbClr val="60368A"/>
              </a:solidFill>
            </a:endParaRPr>
          </a:p>
          <a:p>
            <a:r>
              <a:rPr lang="ja-JP" altLang="en-US" sz="600" b="1" spc="-150">
                <a:solidFill>
                  <a:srgbClr val="60368A"/>
                </a:solidFill>
              </a:rPr>
              <a:t> シャンプー</a:t>
            </a:r>
          </a:p>
        </p:txBody>
      </p:sp>
      <p:sp>
        <p:nvSpPr>
          <p:cNvPr id="253" name="正方形/長方形 252">
            <a:extLst>
              <a:ext uri="{FF2B5EF4-FFF2-40B4-BE49-F238E27FC236}">
                <a16:creationId xmlns:a16="http://schemas.microsoft.com/office/drawing/2014/main" id="{307059F7-D2AD-4545-AED6-8C323BB089F7}"/>
              </a:ext>
            </a:extLst>
          </p:cNvPr>
          <p:cNvSpPr/>
          <p:nvPr/>
        </p:nvSpPr>
        <p:spPr>
          <a:xfrm>
            <a:off x="9544540" y="4534370"/>
            <a:ext cx="1054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7030A0"/>
                </a:solidFill>
              </a:rPr>
              <a:t>ディオーラム </a:t>
            </a:r>
            <a:endParaRPr lang="en-US" altLang="ja-JP" sz="600" b="1" spc="-150" dirty="0">
              <a:solidFill>
                <a:srgbClr val="7030A0"/>
              </a:solidFill>
            </a:endParaRPr>
          </a:p>
          <a:p>
            <a:r>
              <a:rPr lang="ja-JP" altLang="en-US" sz="600" b="1" spc="-150">
                <a:solidFill>
                  <a:srgbClr val="7030A0"/>
                </a:solidFill>
              </a:rPr>
              <a:t>ヘアトリートメント</a:t>
            </a:r>
          </a:p>
        </p:txBody>
      </p:sp>
      <p:sp>
        <p:nvSpPr>
          <p:cNvPr id="254" name="正方形/長方形 253">
            <a:extLst>
              <a:ext uri="{FF2B5EF4-FFF2-40B4-BE49-F238E27FC236}">
                <a16:creationId xmlns:a16="http://schemas.microsoft.com/office/drawing/2014/main" id="{588A8150-A530-2246-A977-25DC3C108AD9}"/>
              </a:ext>
            </a:extLst>
          </p:cNvPr>
          <p:cNvSpPr/>
          <p:nvPr/>
        </p:nvSpPr>
        <p:spPr>
          <a:xfrm>
            <a:off x="8488159" y="3810842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ハリツヤがないと感じる方へ</a:t>
            </a:r>
          </a:p>
        </p:txBody>
      </p:sp>
      <p:pic>
        <p:nvPicPr>
          <p:cNvPr id="256" name="図 255" descr="アイコン&#10;&#10;自動的に生成された説明">
            <a:extLst>
              <a:ext uri="{FF2B5EF4-FFF2-40B4-BE49-F238E27FC236}">
                <a16:creationId xmlns:a16="http://schemas.microsoft.com/office/drawing/2014/main" id="{DE8407B7-9284-C64E-964D-099405AC2AF4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9009018" y="229824"/>
            <a:ext cx="1244600" cy="292100"/>
          </a:xfrm>
          <a:prstGeom prst="rect">
            <a:avLst/>
          </a:prstGeom>
        </p:spPr>
      </p:pic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EBFF4C48-1131-B745-A05F-F6E35D1A093E}"/>
              </a:ext>
            </a:extLst>
          </p:cNvPr>
          <p:cNvSpPr/>
          <p:nvPr/>
        </p:nvSpPr>
        <p:spPr>
          <a:xfrm>
            <a:off x="8375714" y="2868947"/>
            <a:ext cx="1729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spc="-15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エターナルステージ</a:t>
            </a:r>
            <a:r>
              <a:rPr lang="ja-JP" altLang="en-US" sz="800" b="1" spc="-15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id="{CE5CAEA7-5561-3E4A-9DC1-F0E4C642D415}"/>
              </a:ext>
            </a:extLst>
          </p:cNvPr>
          <p:cNvSpPr/>
          <p:nvPr/>
        </p:nvSpPr>
        <p:spPr>
          <a:xfrm>
            <a:off x="8386978" y="3055223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いつまでも髪の美しさを育みたい</a:t>
            </a:r>
          </a:p>
          <a:p>
            <a:r>
              <a:rPr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気持ちに寄り添う</a:t>
            </a: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20C81B19-3BEC-6B4F-827A-4B0307D9BF9F}"/>
              </a:ext>
            </a:extLst>
          </p:cNvPr>
          <p:cNvSpPr/>
          <p:nvPr/>
        </p:nvSpPr>
        <p:spPr>
          <a:xfrm>
            <a:off x="314528" y="1168321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ヘアケア</a:t>
            </a:r>
            <a:r>
              <a:rPr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261" name="正方形/長方形 260">
            <a:extLst>
              <a:ext uri="{FF2B5EF4-FFF2-40B4-BE49-F238E27FC236}">
                <a16:creationId xmlns:a16="http://schemas.microsoft.com/office/drawing/2014/main" id="{53591A04-D727-F249-B614-543BC97F5B7A}"/>
              </a:ext>
            </a:extLst>
          </p:cNvPr>
          <p:cNvSpPr/>
          <p:nvPr/>
        </p:nvSpPr>
        <p:spPr>
          <a:xfrm>
            <a:off x="1496262" y="1221428"/>
            <a:ext cx="21339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一人ひとりに応えるヘアケアで美しい髪へ</a:t>
            </a:r>
          </a:p>
        </p:txBody>
      </p:sp>
      <p:pic>
        <p:nvPicPr>
          <p:cNvPr id="265" name="図 264">
            <a:extLst>
              <a:ext uri="{FF2B5EF4-FFF2-40B4-BE49-F238E27FC236}">
                <a16:creationId xmlns:a16="http://schemas.microsoft.com/office/drawing/2014/main" id="{2EA764C6-120F-294C-AADD-5A90582DAE87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23977" y="5383359"/>
            <a:ext cx="9779000" cy="152400"/>
          </a:xfrm>
          <a:prstGeom prst="rect">
            <a:avLst/>
          </a:prstGeom>
        </p:spPr>
      </p:pic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D6933CA6-2161-4540-8786-BEC4F4A72773}"/>
              </a:ext>
            </a:extLst>
          </p:cNvPr>
          <p:cNvSpPr/>
          <p:nvPr/>
        </p:nvSpPr>
        <p:spPr>
          <a:xfrm>
            <a:off x="3758993" y="5318833"/>
            <a:ext cx="151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スカルプケア</a:t>
            </a:r>
            <a:r>
              <a:rPr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267" name="正方形/長方形 266">
            <a:extLst>
              <a:ext uri="{FF2B5EF4-FFF2-40B4-BE49-F238E27FC236}">
                <a16:creationId xmlns:a16="http://schemas.microsoft.com/office/drawing/2014/main" id="{75A2EEB1-B0AA-F347-87AB-CDFAFB648934}"/>
              </a:ext>
            </a:extLst>
          </p:cNvPr>
          <p:cNvSpPr/>
          <p:nvPr/>
        </p:nvSpPr>
        <p:spPr>
          <a:xfrm>
            <a:off x="5176337" y="5361976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健やかな地肌づくりで美しい髪へ</a:t>
            </a:r>
          </a:p>
        </p:txBody>
      </p:sp>
      <p:sp>
        <p:nvSpPr>
          <p:cNvPr id="272" name="正方形/長方形 271">
            <a:extLst>
              <a:ext uri="{FF2B5EF4-FFF2-40B4-BE49-F238E27FC236}">
                <a16:creationId xmlns:a16="http://schemas.microsoft.com/office/drawing/2014/main" id="{E1A12C80-D5BA-A740-9500-DB8C38CD59A0}"/>
              </a:ext>
            </a:extLst>
          </p:cNvPr>
          <p:cNvSpPr/>
          <p:nvPr/>
        </p:nvSpPr>
        <p:spPr>
          <a:xfrm>
            <a:off x="4311356" y="471200"/>
            <a:ext cx="1826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spc="-15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エイジングヘアケア</a:t>
            </a:r>
            <a:r>
              <a:rPr lang="en-US" altLang="ja-JP" sz="1200" b="1" spc="-150" dirty="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   </a:t>
            </a:r>
            <a:r>
              <a:rPr lang="ja-JP" altLang="en-US" sz="800" b="1" spc="-15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2C2429DD-F1ED-9C44-9BEF-D95808D91455}"/>
              </a:ext>
            </a:extLst>
          </p:cNvPr>
          <p:cNvSpPr/>
          <p:nvPr/>
        </p:nvSpPr>
        <p:spPr>
          <a:xfrm>
            <a:off x="6061073" y="526637"/>
            <a:ext cx="23391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年齢にともなう変化をサポートして美しい髪へ</a:t>
            </a:r>
          </a:p>
        </p:txBody>
      </p:sp>
      <p:pic>
        <p:nvPicPr>
          <p:cNvPr id="275" name="図 274" descr="アイコン&#10;&#10;自動的に生成された説明">
            <a:extLst>
              <a:ext uri="{FF2B5EF4-FFF2-40B4-BE49-F238E27FC236}">
                <a16:creationId xmlns:a16="http://schemas.microsoft.com/office/drawing/2014/main" id="{5246C7D9-B6B3-F24B-A9BE-113B0E5B49CA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317201" y="547160"/>
            <a:ext cx="1968500" cy="152400"/>
          </a:xfrm>
          <a:prstGeom prst="rect">
            <a:avLst/>
          </a:prstGeom>
        </p:spPr>
      </p:pic>
      <p:pic>
        <p:nvPicPr>
          <p:cNvPr id="282" name="図 281" descr="白いバックグラウンドの前にある花&#10;&#10;自動的に生成された説明">
            <a:extLst>
              <a:ext uri="{FF2B5EF4-FFF2-40B4-BE49-F238E27FC236}">
                <a16:creationId xmlns:a16="http://schemas.microsoft.com/office/drawing/2014/main" id="{A433D33C-9940-5542-83B0-9383F3185B9E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744338" y="1831718"/>
            <a:ext cx="292100" cy="279400"/>
          </a:xfrm>
          <a:prstGeom prst="rect">
            <a:avLst/>
          </a:prstGeom>
        </p:spPr>
      </p:pic>
      <p:pic>
        <p:nvPicPr>
          <p:cNvPr id="283" name="図 282">
            <a:extLst>
              <a:ext uri="{FF2B5EF4-FFF2-40B4-BE49-F238E27FC236}">
                <a16:creationId xmlns:a16="http://schemas.microsoft.com/office/drawing/2014/main" id="{505D654E-018D-AE4E-AB86-5E72726C84DE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3647548" y="1827075"/>
            <a:ext cx="312021" cy="323165"/>
          </a:xfrm>
          <a:prstGeom prst="rect">
            <a:avLst/>
          </a:prstGeom>
        </p:spPr>
      </p:pic>
      <p:sp>
        <p:nvSpPr>
          <p:cNvPr id="284" name="正方形/長方形 283">
            <a:extLst>
              <a:ext uri="{FF2B5EF4-FFF2-40B4-BE49-F238E27FC236}">
                <a16:creationId xmlns:a16="http://schemas.microsoft.com/office/drawing/2014/main" id="{3A5961E8-1B53-B74E-8217-7AC7C2C16C69}"/>
              </a:ext>
            </a:extLst>
          </p:cNvPr>
          <p:cNvSpPr/>
          <p:nvPr/>
        </p:nvSpPr>
        <p:spPr>
          <a:xfrm>
            <a:off x="1725106" y="170559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DC989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A02D671B-205F-7241-88FD-AFE35DA27434}"/>
              </a:ext>
            </a:extLst>
          </p:cNvPr>
          <p:cNvSpPr/>
          <p:nvPr/>
        </p:nvSpPr>
        <p:spPr>
          <a:xfrm>
            <a:off x="3637750" y="170559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D4447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86" name="正方形/長方形 285">
            <a:extLst>
              <a:ext uri="{FF2B5EF4-FFF2-40B4-BE49-F238E27FC236}">
                <a16:creationId xmlns:a16="http://schemas.microsoft.com/office/drawing/2014/main" id="{AD167C2B-C896-1A4B-869A-02ED72261E89}"/>
              </a:ext>
            </a:extLst>
          </p:cNvPr>
          <p:cNvSpPr/>
          <p:nvPr/>
        </p:nvSpPr>
        <p:spPr>
          <a:xfrm>
            <a:off x="1525861" y="2100351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花車</a:t>
            </a:r>
            <a:endParaRPr lang="en-US" altLang="ja-JP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（はなぐるま）</a:t>
            </a:r>
          </a:p>
        </p:txBody>
      </p:sp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FA8DC784-3001-2141-8EF4-C70120FA38AA}"/>
              </a:ext>
            </a:extLst>
          </p:cNvPr>
          <p:cNvSpPr/>
          <p:nvPr/>
        </p:nvSpPr>
        <p:spPr>
          <a:xfrm>
            <a:off x="3578326" y="2100351"/>
            <a:ext cx="4154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赤薔薇</a:t>
            </a:r>
          </a:p>
        </p:txBody>
      </p:sp>
      <p:pic>
        <p:nvPicPr>
          <p:cNvPr id="288" name="図 287" descr="煙が出ている花&#10;&#10;中程度の精度で自動的に生成された説明">
            <a:extLst>
              <a:ext uri="{FF2B5EF4-FFF2-40B4-BE49-F238E27FC236}">
                <a16:creationId xmlns:a16="http://schemas.microsoft.com/office/drawing/2014/main" id="{2BFFCC11-37FD-0044-B3BA-FE481ACA5DF8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872457" y="3558950"/>
            <a:ext cx="304800" cy="317500"/>
          </a:xfrm>
          <a:prstGeom prst="rect">
            <a:avLst/>
          </a:prstGeom>
        </p:spPr>
      </p:pic>
      <p:sp>
        <p:nvSpPr>
          <p:cNvPr id="289" name="正方形/長方形 288">
            <a:extLst>
              <a:ext uri="{FF2B5EF4-FFF2-40B4-BE49-F238E27FC236}">
                <a16:creationId xmlns:a16="http://schemas.microsoft.com/office/drawing/2014/main" id="{015A15C4-7EC4-2B40-B302-00BE6EB1FCDF}"/>
              </a:ext>
            </a:extLst>
          </p:cNvPr>
          <p:cNvSpPr/>
          <p:nvPr/>
        </p:nvSpPr>
        <p:spPr>
          <a:xfrm>
            <a:off x="9871599" y="3437539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CA2FAC7E-D7F5-4B45-AEDD-EBA157279989}"/>
              </a:ext>
            </a:extLst>
          </p:cNvPr>
          <p:cNvSpPr/>
          <p:nvPr/>
        </p:nvSpPr>
        <p:spPr>
          <a:xfrm>
            <a:off x="9738404" y="3816122"/>
            <a:ext cx="56938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イモーテル</a:t>
            </a:r>
          </a:p>
        </p:txBody>
      </p:sp>
      <p:pic>
        <p:nvPicPr>
          <p:cNvPr id="291" name="図 290" descr="ピンクの花&#10;&#10;自動的に生成された説明">
            <a:extLst>
              <a:ext uri="{FF2B5EF4-FFF2-40B4-BE49-F238E27FC236}">
                <a16:creationId xmlns:a16="http://schemas.microsoft.com/office/drawing/2014/main" id="{9926E263-2BA9-5445-AF9F-6349E2ECA644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6135262" y="3521047"/>
            <a:ext cx="409862" cy="366719"/>
          </a:xfrm>
          <a:prstGeom prst="rect">
            <a:avLst/>
          </a:prstGeom>
        </p:spPr>
      </p:pic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68449238-24E4-3F49-8EC6-229B509BDF9E}"/>
              </a:ext>
            </a:extLst>
          </p:cNvPr>
          <p:cNvSpPr/>
          <p:nvPr/>
        </p:nvSpPr>
        <p:spPr>
          <a:xfrm>
            <a:off x="6205042" y="3406897"/>
            <a:ext cx="4947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rgbClr val="D2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6360BC15-76A4-744D-B08E-E6558FA70B10}"/>
              </a:ext>
            </a:extLst>
          </p:cNvPr>
          <p:cNvSpPr/>
          <p:nvPr/>
        </p:nvSpPr>
        <p:spPr>
          <a:xfrm>
            <a:off x="6222734" y="3821793"/>
            <a:ext cx="2616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桜</a:t>
            </a:r>
          </a:p>
        </p:txBody>
      </p:sp>
      <p:pic>
        <p:nvPicPr>
          <p:cNvPr id="294" name="図 293" descr="花瓶に入った白い花&#10;&#10;自動的に生成された説明">
            <a:extLst>
              <a:ext uri="{FF2B5EF4-FFF2-40B4-BE49-F238E27FC236}">
                <a16:creationId xmlns:a16="http://schemas.microsoft.com/office/drawing/2014/main" id="{A0BE9FBC-2C4A-564B-9287-7C87656F00A2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7946400" y="3519866"/>
            <a:ext cx="330200" cy="508000"/>
          </a:xfrm>
          <a:prstGeom prst="rect">
            <a:avLst/>
          </a:prstGeom>
        </p:spPr>
      </p:pic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DCDD65E6-1FDB-864D-871D-E48385909E16}"/>
              </a:ext>
            </a:extLst>
          </p:cNvPr>
          <p:cNvSpPr/>
          <p:nvPr/>
        </p:nvSpPr>
        <p:spPr>
          <a:xfrm>
            <a:off x="7943458" y="3406897"/>
            <a:ext cx="4947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rgbClr val="C7983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068FE300-400F-6E49-AE92-41543E9AD49C}"/>
              </a:ext>
            </a:extLst>
          </p:cNvPr>
          <p:cNvSpPr/>
          <p:nvPr/>
        </p:nvSpPr>
        <p:spPr>
          <a:xfrm>
            <a:off x="7932983" y="3805900"/>
            <a:ext cx="4154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白薔薇</a:t>
            </a:r>
          </a:p>
        </p:txBody>
      </p:sp>
      <p:pic>
        <p:nvPicPr>
          <p:cNvPr id="297" name="図 296" descr="ピンクの花&#10;&#10;自動的に生成された説明">
            <a:extLst>
              <a:ext uri="{FF2B5EF4-FFF2-40B4-BE49-F238E27FC236}">
                <a16:creationId xmlns:a16="http://schemas.microsoft.com/office/drawing/2014/main" id="{62502DF6-2296-D74E-A92B-B2FCB4418A7E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3693604" y="3531775"/>
            <a:ext cx="454108" cy="325773"/>
          </a:xfrm>
          <a:prstGeom prst="rect">
            <a:avLst/>
          </a:prstGeom>
        </p:spPr>
      </p:pic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792AD118-D50B-B94B-9870-6DCBA58FCBCD}"/>
              </a:ext>
            </a:extLst>
          </p:cNvPr>
          <p:cNvSpPr/>
          <p:nvPr/>
        </p:nvSpPr>
        <p:spPr>
          <a:xfrm>
            <a:off x="3749657" y="3410598"/>
            <a:ext cx="49473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rgbClr val="C959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45E1BC2D-67C3-9D45-8B2C-18D1694901EF}"/>
              </a:ext>
            </a:extLst>
          </p:cNvPr>
          <p:cNvSpPr/>
          <p:nvPr/>
        </p:nvSpPr>
        <p:spPr>
          <a:xfrm>
            <a:off x="3736969" y="3795826"/>
            <a:ext cx="33855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牡丹</a:t>
            </a:r>
          </a:p>
        </p:txBody>
      </p:sp>
      <p:pic>
        <p:nvPicPr>
          <p:cNvPr id="300" name="図 299" descr="ピンクの花&#10;&#10;自動的に生成された説明">
            <a:extLst>
              <a:ext uri="{FF2B5EF4-FFF2-40B4-BE49-F238E27FC236}">
                <a16:creationId xmlns:a16="http://schemas.microsoft.com/office/drawing/2014/main" id="{B35D712B-E34E-9842-BF8A-968BD560E31C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7928886" y="1112392"/>
            <a:ext cx="566371" cy="413886"/>
          </a:xfrm>
          <a:prstGeom prst="rect">
            <a:avLst/>
          </a:prstGeom>
        </p:spPr>
      </p:pic>
      <p:pic>
        <p:nvPicPr>
          <p:cNvPr id="301" name="図 300" descr="花の絵&#10;&#10;低い精度で自動的に生成された説明">
            <a:extLst>
              <a:ext uri="{FF2B5EF4-FFF2-40B4-BE49-F238E27FC236}">
                <a16:creationId xmlns:a16="http://schemas.microsoft.com/office/drawing/2014/main" id="{4E9EDEFE-08D1-1542-AF25-77BF997BA285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591234" y="1011215"/>
            <a:ext cx="401648" cy="602472"/>
          </a:xfrm>
          <a:prstGeom prst="rect">
            <a:avLst/>
          </a:prstGeom>
        </p:spPr>
      </p:pic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A904AED5-FAA6-D147-838F-3BFEC6FE99AF}"/>
              </a:ext>
            </a:extLst>
          </p:cNvPr>
          <p:cNvSpPr/>
          <p:nvPr/>
        </p:nvSpPr>
        <p:spPr>
          <a:xfrm>
            <a:off x="5639921" y="975817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99447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C3171718-F651-314D-84BA-BAA58F5CD452}"/>
              </a:ext>
            </a:extLst>
          </p:cNvPr>
          <p:cNvSpPr/>
          <p:nvPr/>
        </p:nvSpPr>
        <p:spPr>
          <a:xfrm>
            <a:off x="5453015" y="1411380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マグノリア</a:t>
            </a:r>
          </a:p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ミケーリア アルバ</a:t>
            </a: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33B95990-E878-024B-BBEA-008784FB1A46}"/>
              </a:ext>
            </a:extLst>
          </p:cNvPr>
          <p:cNvSpPr/>
          <p:nvPr/>
        </p:nvSpPr>
        <p:spPr>
          <a:xfrm>
            <a:off x="8076674" y="972774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B3275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AC6436F8-F7BB-D54B-801D-8EA28D0F1AEE}"/>
              </a:ext>
            </a:extLst>
          </p:cNvPr>
          <p:cNvSpPr/>
          <p:nvPr/>
        </p:nvSpPr>
        <p:spPr>
          <a:xfrm>
            <a:off x="7891950" y="1457527"/>
            <a:ext cx="6463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 spc="-150">
                <a:latin typeface="Yu Gothic" panose="020B0400000000000000" pitchFamily="34" charset="-128"/>
                <a:ea typeface="Yu Gothic" panose="020B0400000000000000" pitchFamily="34" charset="-128"/>
              </a:rPr>
              <a:t>ローズ・ド・メイ</a:t>
            </a:r>
          </a:p>
        </p:txBody>
      </p:sp>
      <p:pic>
        <p:nvPicPr>
          <p:cNvPr id="306" name="図 305" descr="白い花が咲いている&#10;&#10;自動的に生成された説明">
            <a:extLst>
              <a:ext uri="{FF2B5EF4-FFF2-40B4-BE49-F238E27FC236}">
                <a16:creationId xmlns:a16="http://schemas.microsoft.com/office/drawing/2014/main" id="{ADE80437-F3B3-3149-BCDC-F76F56C62CE4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0033242" y="1149102"/>
            <a:ext cx="482600" cy="368300"/>
          </a:xfrm>
          <a:prstGeom prst="rect">
            <a:avLst/>
          </a:prstGeom>
        </p:spPr>
      </p:pic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ADBF57BA-9344-624F-A74E-EDB7FC3F3274}"/>
              </a:ext>
            </a:extLst>
          </p:cNvPr>
          <p:cNvSpPr/>
          <p:nvPr/>
        </p:nvSpPr>
        <p:spPr>
          <a:xfrm>
            <a:off x="10103183" y="988914"/>
            <a:ext cx="312906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00" b="1">
                <a:solidFill>
                  <a:srgbClr val="A240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E1CB21E9-65A5-1941-98CC-760055B5814E}"/>
              </a:ext>
            </a:extLst>
          </p:cNvPr>
          <p:cNvSpPr/>
          <p:nvPr/>
        </p:nvSpPr>
        <p:spPr>
          <a:xfrm>
            <a:off x="10061582" y="1480869"/>
            <a:ext cx="4154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花水木</a:t>
            </a:r>
          </a:p>
        </p:txBody>
      </p:sp>
      <p:pic>
        <p:nvPicPr>
          <p:cNvPr id="310" name="図 309" descr="ロゴ, 会社名&#10;&#10;自動的に生成された説明">
            <a:extLst>
              <a:ext uri="{FF2B5EF4-FFF2-40B4-BE49-F238E27FC236}">
                <a16:creationId xmlns:a16="http://schemas.microsoft.com/office/drawing/2014/main" id="{BA25DAEF-AD9E-1D45-A77A-A2FC96E3F7A9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410668" y="180389"/>
            <a:ext cx="2142329" cy="584271"/>
          </a:xfrm>
          <a:prstGeom prst="rect">
            <a:avLst/>
          </a:prstGeom>
        </p:spPr>
      </p:pic>
      <p:pic>
        <p:nvPicPr>
          <p:cNvPr id="312" name="図 311" descr="アイコン&#10;&#10;自動的に生成された説明">
            <a:extLst>
              <a:ext uri="{FF2B5EF4-FFF2-40B4-BE49-F238E27FC236}">
                <a16:creationId xmlns:a16="http://schemas.microsoft.com/office/drawing/2014/main" id="{2893AE41-DA8B-6D41-A852-44A705F3ACB9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503160" y="153276"/>
            <a:ext cx="550241" cy="727738"/>
          </a:xfrm>
          <a:prstGeom prst="rect">
            <a:avLst/>
          </a:prstGeom>
        </p:spPr>
      </p:pic>
      <p:pic>
        <p:nvPicPr>
          <p:cNvPr id="314" name="図 313" descr="ロゴ&#10;&#10;自動的に生成された説明">
            <a:extLst>
              <a:ext uri="{FF2B5EF4-FFF2-40B4-BE49-F238E27FC236}">
                <a16:creationId xmlns:a16="http://schemas.microsoft.com/office/drawing/2014/main" id="{150765D7-1910-4C4C-936F-30CD62D2E54E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832952" y="696319"/>
            <a:ext cx="2245502" cy="561376"/>
          </a:xfrm>
          <a:prstGeom prst="rect">
            <a:avLst/>
          </a:prstGeom>
        </p:spPr>
      </p:pic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151E1456-945E-FD40-A92B-E472D7C27028}"/>
              </a:ext>
            </a:extLst>
          </p:cNvPr>
          <p:cNvSpPr/>
          <p:nvPr/>
        </p:nvSpPr>
        <p:spPr>
          <a:xfrm>
            <a:off x="8464658" y="3664421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>
                <a:solidFill>
                  <a:srgbClr val="5F368A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ディオーラム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467238-7641-B547-BB35-C4CFC242A1F6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2314680" y="6808176"/>
            <a:ext cx="393700" cy="88900"/>
          </a:xfrm>
          <a:prstGeom prst="rect">
            <a:avLst/>
          </a:prstGeom>
        </p:spPr>
      </p:pic>
      <p:pic>
        <p:nvPicPr>
          <p:cNvPr id="255" name="図 254">
            <a:extLst>
              <a:ext uri="{FF2B5EF4-FFF2-40B4-BE49-F238E27FC236}">
                <a16:creationId xmlns:a16="http://schemas.microsoft.com/office/drawing/2014/main" id="{6BC2D528-DA5F-8845-9F4D-B754D6416707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292648" y="6808176"/>
            <a:ext cx="393700" cy="88900"/>
          </a:xfrm>
          <a:prstGeom prst="rect">
            <a:avLst/>
          </a:prstGeom>
        </p:spPr>
      </p:pic>
      <p:pic>
        <p:nvPicPr>
          <p:cNvPr id="259" name="図 258">
            <a:extLst>
              <a:ext uri="{FF2B5EF4-FFF2-40B4-BE49-F238E27FC236}">
                <a16:creationId xmlns:a16="http://schemas.microsoft.com/office/drawing/2014/main" id="{21AE22A4-AB49-0C4B-B32E-6F8A22D593E1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863513" y="6808176"/>
            <a:ext cx="393700" cy="88900"/>
          </a:xfrm>
          <a:prstGeom prst="rect">
            <a:avLst/>
          </a:prstGeom>
        </p:spPr>
      </p:pic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E3F8AE2B-BBCA-554F-AE2D-D9577D243D6B}"/>
              </a:ext>
            </a:extLst>
          </p:cNvPr>
          <p:cNvSpPr/>
          <p:nvPr/>
        </p:nvSpPr>
        <p:spPr>
          <a:xfrm>
            <a:off x="5532996" y="453948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+mn-ea"/>
              </a:rPr>
              <a:t>※1</a:t>
            </a:r>
          </a:p>
        </p:txBody>
      </p:sp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F03A0C29-F2C2-3B4C-97C1-6E8DD384637F}"/>
              </a:ext>
            </a:extLst>
          </p:cNvPr>
          <p:cNvSpPr/>
          <p:nvPr/>
        </p:nvSpPr>
        <p:spPr>
          <a:xfrm>
            <a:off x="4351502" y="2747743"/>
            <a:ext cx="132760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+mn-ea"/>
              </a:rPr>
              <a:t>※1</a:t>
            </a:r>
            <a:r>
              <a:rPr lang="ja-JP" altLang="en-US" sz="600">
                <a:latin typeface="+mn-ea"/>
              </a:rPr>
              <a:t> 年齢に応じたヘアケアのこと</a:t>
            </a:r>
            <a:endParaRPr lang="en-US" altLang="ja-JP" sz="600" dirty="0">
              <a:latin typeface="+mn-ea"/>
            </a:endParaRP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06771308-5425-324A-98E0-21F32B24A4D4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56721" y="1858465"/>
            <a:ext cx="9271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3A819A-DAA0-49B7-A464-553BF28E3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FCBF7-4B2B-44D7-9B8F-6A2427E1FF05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7b4a3d26-1fcf-4915-9951-7efba264ddca"/>
    <ds:schemaRef ds:uri="http://purl.org/dc/terms/"/>
    <ds:schemaRef ds:uri="http://schemas.microsoft.com/office/2006/documentManagement/types"/>
    <ds:schemaRef ds:uri="http://schemas.microsoft.com/office/infopath/2007/PartnerControls"/>
    <ds:schemaRef ds:uri="84ab2583-b313-4c9a-a01e-3d5abf49366a"/>
    <ds:schemaRef ds:uri="cef672e5-725c-49a1-bcb6-57bb67ebb735"/>
    <ds:schemaRef ds:uri="74e4560d-c1e5-44b7-94aa-613a018e190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095A5D-C317-4190-82C9-38DCD7D1C3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741</Words>
  <Application>Microsoft Office PowerPoint</Application>
  <PresentationFormat>ユーザー設定</PresentationFormat>
  <Paragraphs>352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Yu Gothic</vt:lpstr>
      <vt:lpstr>Yu Gothic</vt:lpstr>
      <vt:lpstr>游ゴシック Light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2021冬選べるシャントリPOP</dc:title>
  <dc:creator>Microsoft Office User</dc:creator>
  <cp:lastModifiedBy>Oki Kazuha (大木 一葉)</cp:lastModifiedBy>
  <cp:revision>326</cp:revision>
  <cp:lastPrinted>2021-06-22T08:14:01Z</cp:lastPrinted>
  <dcterms:created xsi:type="dcterms:W3CDTF">2021-02-14T23:47:43Z</dcterms:created>
  <dcterms:modified xsi:type="dcterms:W3CDTF">2022-05-24T01:43:08Z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