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28B"/>
    <a:srgbClr val="9DB5CA"/>
    <a:srgbClr val="0098B4"/>
    <a:srgbClr val="009681"/>
    <a:srgbClr val="007AC3"/>
    <a:srgbClr val="4F63AE"/>
    <a:srgbClr val="03898F"/>
    <a:srgbClr val="67318F"/>
    <a:srgbClr val="EC8336"/>
    <a:srgbClr val="AE3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/>
    <p:restoredTop sz="96327"/>
  </p:normalViewPr>
  <p:slideViewPr>
    <p:cSldViewPr snapToGrid="0" snapToObjects="1">
      <p:cViewPr varScale="1">
        <p:scale>
          <a:sx n="60" d="100"/>
          <a:sy n="60" d="100"/>
        </p:scale>
        <p:origin x="43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98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4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4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88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67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88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50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7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32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81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5D190-3563-2141-98ED-FF3DE7D46F24}" type="datetimeFigureOut">
              <a:rPr kumimoji="1" lang="ja-JP" altLang="en-US" smtClean="0"/>
              <a:t>2022/5/24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42D3-587E-1D40-8F7E-3C9A8263F9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7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84" Type="http://schemas.openxmlformats.org/officeDocument/2006/relationships/image" Target="../media/image83.png"/><Relationship Id="rId16" Type="http://schemas.openxmlformats.org/officeDocument/2006/relationships/image" Target="../media/image15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5" Type="http://schemas.openxmlformats.org/officeDocument/2006/relationships/image" Target="../media/image4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77" Type="http://schemas.openxmlformats.org/officeDocument/2006/relationships/image" Target="../media/image7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67" Type="http://schemas.openxmlformats.org/officeDocument/2006/relationships/image" Target="../media/image66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70" Type="http://schemas.openxmlformats.org/officeDocument/2006/relationships/image" Target="../media/image69.png"/><Relationship Id="rId75" Type="http://schemas.openxmlformats.org/officeDocument/2006/relationships/image" Target="../media/image74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34" Type="http://schemas.openxmlformats.org/officeDocument/2006/relationships/image" Target="../media/image33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7" Type="http://schemas.openxmlformats.org/officeDocument/2006/relationships/image" Target="../media/image6.png"/><Relationship Id="rId71" Type="http://schemas.openxmlformats.org/officeDocument/2006/relationships/image" Target="../media/image70.png"/><Relationship Id="rId2" Type="http://schemas.openxmlformats.org/officeDocument/2006/relationships/image" Target="../media/image1.png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34" Type="http://schemas.openxmlformats.org/officeDocument/2006/relationships/image" Target="../media/image92.png"/><Relationship Id="rId42" Type="http://schemas.openxmlformats.org/officeDocument/2006/relationships/image" Target="../media/image35.png"/><Relationship Id="rId47" Type="http://schemas.openxmlformats.org/officeDocument/2006/relationships/image" Target="../media/image47.png"/><Relationship Id="rId50" Type="http://schemas.openxmlformats.org/officeDocument/2006/relationships/image" Target="../media/image55.png"/><Relationship Id="rId55" Type="http://schemas.openxmlformats.org/officeDocument/2006/relationships/image" Target="../media/image39.png"/><Relationship Id="rId63" Type="http://schemas.openxmlformats.org/officeDocument/2006/relationships/image" Target="../media/image30.png"/><Relationship Id="rId7" Type="http://schemas.openxmlformats.org/officeDocument/2006/relationships/image" Target="../media/image60.png"/><Relationship Id="rId2" Type="http://schemas.openxmlformats.org/officeDocument/2006/relationships/image" Target="../media/image88.png"/><Relationship Id="rId16" Type="http://schemas.openxmlformats.org/officeDocument/2006/relationships/image" Target="../media/image65.png"/><Relationship Id="rId29" Type="http://schemas.openxmlformats.org/officeDocument/2006/relationships/image" Target="../media/image27.pn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32" Type="http://schemas.openxmlformats.org/officeDocument/2006/relationships/image" Target="../media/image90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45.png"/><Relationship Id="rId53" Type="http://schemas.openxmlformats.org/officeDocument/2006/relationships/image" Target="../media/image58.png"/><Relationship Id="rId58" Type="http://schemas.openxmlformats.org/officeDocument/2006/relationships/image" Target="../media/image42.png"/><Relationship Id="rId66" Type="http://schemas.openxmlformats.org/officeDocument/2006/relationships/image" Target="../media/image33.png"/><Relationship Id="rId5" Type="http://schemas.openxmlformats.org/officeDocument/2006/relationships/image" Target="../media/image9.png"/><Relationship Id="rId61" Type="http://schemas.openxmlformats.org/officeDocument/2006/relationships/image" Target="../media/image93.png"/><Relationship Id="rId19" Type="http://schemas.openxmlformats.org/officeDocument/2006/relationships/image" Target="../media/image17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49.png"/><Relationship Id="rId43" Type="http://schemas.openxmlformats.org/officeDocument/2006/relationships/image" Target="../media/image36.png"/><Relationship Id="rId48" Type="http://schemas.openxmlformats.org/officeDocument/2006/relationships/image" Target="../media/image48.png"/><Relationship Id="rId56" Type="http://schemas.openxmlformats.org/officeDocument/2006/relationships/image" Target="../media/image40.png"/><Relationship Id="rId64" Type="http://schemas.openxmlformats.org/officeDocument/2006/relationships/image" Target="../media/image31.png"/><Relationship Id="rId8" Type="http://schemas.openxmlformats.org/officeDocument/2006/relationships/image" Target="../media/image11.png"/><Relationship Id="rId51" Type="http://schemas.openxmlformats.org/officeDocument/2006/relationships/image" Target="../media/image56.png"/><Relationship Id="rId3" Type="http://schemas.openxmlformats.org/officeDocument/2006/relationships/image" Target="../media/image89.png"/><Relationship Id="rId12" Type="http://schemas.openxmlformats.org/officeDocument/2006/relationships/image" Target="../media/image63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91.png"/><Relationship Id="rId38" Type="http://schemas.openxmlformats.org/officeDocument/2006/relationships/image" Target="../media/image51.png"/><Relationship Id="rId46" Type="http://schemas.openxmlformats.org/officeDocument/2006/relationships/image" Target="../media/image46.png"/><Relationship Id="rId59" Type="http://schemas.openxmlformats.org/officeDocument/2006/relationships/image" Target="../media/image43.png"/><Relationship Id="rId67" Type="http://schemas.openxmlformats.org/officeDocument/2006/relationships/image" Target="../media/image95.png"/><Relationship Id="rId20" Type="http://schemas.openxmlformats.org/officeDocument/2006/relationships/image" Target="../media/image18.png"/><Relationship Id="rId41" Type="http://schemas.openxmlformats.org/officeDocument/2006/relationships/image" Target="../media/image34.png"/><Relationship Id="rId54" Type="http://schemas.openxmlformats.org/officeDocument/2006/relationships/image" Target="../media/image59.png"/><Relationship Id="rId6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6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8.png"/><Relationship Id="rId49" Type="http://schemas.openxmlformats.org/officeDocument/2006/relationships/image" Target="../media/image54.png"/><Relationship Id="rId57" Type="http://schemas.openxmlformats.org/officeDocument/2006/relationships/image" Target="../media/image41.png"/><Relationship Id="rId10" Type="http://schemas.openxmlformats.org/officeDocument/2006/relationships/image" Target="../media/image62.png"/><Relationship Id="rId31" Type="http://schemas.openxmlformats.org/officeDocument/2006/relationships/image" Target="../media/image29.png"/><Relationship Id="rId44" Type="http://schemas.openxmlformats.org/officeDocument/2006/relationships/image" Target="../media/image37.png"/><Relationship Id="rId52" Type="http://schemas.openxmlformats.org/officeDocument/2006/relationships/image" Target="../media/image57.png"/><Relationship Id="rId60" Type="http://schemas.openxmlformats.org/officeDocument/2006/relationships/image" Target="../media/image44.png"/><Relationship Id="rId65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61.png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3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C299D14-74F4-C746-A05E-8E1F9AC5F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0" r="12001"/>
          <a:stretch/>
        </p:blipFill>
        <p:spPr>
          <a:xfrm>
            <a:off x="20" y="1413"/>
            <a:ext cx="10691792" cy="7558262"/>
          </a:xfrm>
          <a:prstGeom prst="rect">
            <a:avLst/>
          </a:prstGeom>
        </p:spPr>
      </p:pic>
      <p:pic>
        <p:nvPicPr>
          <p:cNvPr id="238" name="図 237" descr="図形, 正方形&#10;&#10;自動的に生成された説明">
            <a:extLst>
              <a:ext uri="{FF2B5EF4-FFF2-40B4-BE49-F238E27FC236}">
                <a16:creationId xmlns:a16="http://schemas.microsoft.com/office/drawing/2014/main" id="{0E29208E-5A6E-F546-9F75-5F5B9666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162" y="378990"/>
            <a:ext cx="10966133" cy="72277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C26C205-FD93-9A48-BC4C-02D3CD6A4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770" y="177405"/>
            <a:ext cx="1774670" cy="59113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754E1A4-3700-AC4A-B6E7-98237AEB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9672" y="215558"/>
            <a:ext cx="2159000" cy="114300"/>
          </a:xfrm>
          <a:prstGeom prst="rect">
            <a:avLst/>
          </a:prstGeom>
        </p:spPr>
      </p:pic>
      <p:pic>
        <p:nvPicPr>
          <p:cNvPr id="6" name="図 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5362A5CC-FD5C-B344-9CAA-407D852C92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9646" y="244961"/>
            <a:ext cx="4312519" cy="60430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3486A99-EE1F-A44D-9659-2E6666FAC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337" y="3049776"/>
            <a:ext cx="2514600" cy="190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8FD8341-65E4-F944-ADC0-6673F1390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48" y="918728"/>
            <a:ext cx="2514600" cy="1905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5702738-892A-554E-86AF-2EED0050E3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8173" y="5230047"/>
            <a:ext cx="2514600" cy="190500"/>
          </a:xfrm>
          <a:prstGeom prst="rect">
            <a:avLst/>
          </a:prstGeom>
        </p:spPr>
      </p:pic>
      <p:pic>
        <p:nvPicPr>
          <p:cNvPr id="34" name="図 33" descr="洗面道具, 座る, カップ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8C4979FE-7C90-6543-9F1D-030CAA3BAF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888" y="6198765"/>
            <a:ext cx="406400" cy="1104900"/>
          </a:xfrm>
          <a:prstGeom prst="rect">
            <a:avLst/>
          </a:prstGeom>
        </p:spPr>
      </p:pic>
      <p:pic>
        <p:nvPicPr>
          <p:cNvPr id="35" name="図 34" descr="カップ, 洗面道具, コーヒ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A5C98A6-52B4-4D47-9ADD-613DD4DE0D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3338" y="6161291"/>
            <a:ext cx="431800" cy="11557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231B7A2-BCAD-2849-9773-A7BC3F843C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5189" y="6161291"/>
            <a:ext cx="431800" cy="10795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6E4422B9-9C65-224D-BD18-5559DEDF94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58752" y="6161291"/>
            <a:ext cx="431800" cy="10795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EAAEEA2A-7FAC-B844-8121-DEB3EE258D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5467" y="6161291"/>
            <a:ext cx="431800" cy="1079500"/>
          </a:xfrm>
          <a:prstGeom prst="rect">
            <a:avLst/>
          </a:prstGeom>
        </p:spPr>
      </p:pic>
      <p:pic>
        <p:nvPicPr>
          <p:cNvPr id="39" name="図 38" descr="洗面道具, カップ, 瓶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1D13D4C-73B1-6D40-B6BB-356EA93610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76191" y="6161291"/>
            <a:ext cx="431800" cy="1092200"/>
          </a:xfrm>
          <a:prstGeom prst="rect">
            <a:avLst/>
          </a:prstGeom>
        </p:spPr>
      </p:pic>
      <p:pic>
        <p:nvPicPr>
          <p:cNvPr id="40" name="図 39" descr="ピンク色の瓶&#10;&#10;自動的に生成された説明">
            <a:extLst>
              <a:ext uri="{FF2B5EF4-FFF2-40B4-BE49-F238E27FC236}">
                <a16:creationId xmlns:a16="http://schemas.microsoft.com/office/drawing/2014/main" id="{2C579F26-46C6-3F43-A8B0-2D06F0625F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49531" y="1728742"/>
            <a:ext cx="406400" cy="1104900"/>
          </a:xfrm>
          <a:prstGeom prst="rect">
            <a:avLst/>
          </a:prstGeom>
        </p:spPr>
      </p:pic>
      <p:pic>
        <p:nvPicPr>
          <p:cNvPr id="41" name="図 40" descr="ピンク色の瓶&#10;&#10;自動的に生成された説明">
            <a:extLst>
              <a:ext uri="{FF2B5EF4-FFF2-40B4-BE49-F238E27FC236}">
                <a16:creationId xmlns:a16="http://schemas.microsoft.com/office/drawing/2014/main" id="{D96E525B-4CF7-3E41-ADC2-2ADCDBAB15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7284" y="1728742"/>
            <a:ext cx="406400" cy="1104900"/>
          </a:xfrm>
          <a:prstGeom prst="rect">
            <a:avLst/>
          </a:prstGeom>
        </p:spPr>
      </p:pic>
      <p:pic>
        <p:nvPicPr>
          <p:cNvPr id="42" name="図 41" descr="カップ, 洗面道具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9C15B83-5269-7D42-A61A-45E2C39AA5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14512" y="1728742"/>
            <a:ext cx="406400" cy="1104900"/>
          </a:xfrm>
          <a:prstGeom prst="rect">
            <a:avLst/>
          </a:prstGeom>
        </p:spPr>
      </p:pic>
      <p:pic>
        <p:nvPicPr>
          <p:cNvPr id="43" name="図 42" descr="洗面道具, カップ, ローション, 座る が含まれている画像&#10;&#10;自動的に生成された説明">
            <a:extLst>
              <a:ext uri="{FF2B5EF4-FFF2-40B4-BE49-F238E27FC236}">
                <a16:creationId xmlns:a16="http://schemas.microsoft.com/office/drawing/2014/main" id="{D6417818-8201-3149-B33C-765D4214095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5540" y="1728742"/>
            <a:ext cx="406400" cy="1104900"/>
          </a:xfrm>
          <a:prstGeom prst="rect">
            <a:avLst/>
          </a:prstGeom>
        </p:spPr>
      </p:pic>
      <p:pic>
        <p:nvPicPr>
          <p:cNvPr id="44" name="図 43" descr="洗面道具, カップ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8F88E49E-7E26-2846-A336-10154C7AE9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42194" y="1728742"/>
            <a:ext cx="406400" cy="11049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C08ED1C9-6363-3A44-A3B6-0758AC882CC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76198" y="1728742"/>
            <a:ext cx="406400" cy="11049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A1F57642-301C-2E49-B557-EEEF58123B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3288" y="1728742"/>
            <a:ext cx="406400" cy="1104900"/>
          </a:xfrm>
          <a:prstGeom prst="rect">
            <a:avLst/>
          </a:prstGeom>
        </p:spPr>
      </p:pic>
      <p:pic>
        <p:nvPicPr>
          <p:cNvPr id="47" name="図 46" descr="ピンク色の瓶&#10;&#10;自動的に生成された説明">
            <a:extLst>
              <a:ext uri="{FF2B5EF4-FFF2-40B4-BE49-F238E27FC236}">
                <a16:creationId xmlns:a16="http://schemas.microsoft.com/office/drawing/2014/main" id="{3C687DA4-B08F-264C-B3B7-71FCA79E636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9864" y="1726659"/>
            <a:ext cx="415460" cy="1109067"/>
          </a:xfrm>
          <a:prstGeom prst="rect">
            <a:avLst/>
          </a:prstGeom>
        </p:spPr>
      </p:pic>
      <p:pic>
        <p:nvPicPr>
          <p:cNvPr id="48" name="図 47" descr="ピンク色の瓶&#10;&#10;自動的に生成された説明">
            <a:extLst>
              <a:ext uri="{FF2B5EF4-FFF2-40B4-BE49-F238E27FC236}">
                <a16:creationId xmlns:a16="http://schemas.microsoft.com/office/drawing/2014/main" id="{98EB37FD-9AB9-184E-8AE0-9979AAA0C12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5596" y="3918514"/>
            <a:ext cx="406400" cy="1104900"/>
          </a:xfrm>
          <a:prstGeom prst="rect">
            <a:avLst/>
          </a:prstGeom>
        </p:spPr>
      </p:pic>
      <p:pic>
        <p:nvPicPr>
          <p:cNvPr id="49" name="図 48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D6EE033-9F96-2B4E-B707-58DA60DFC8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95894" y="3918514"/>
            <a:ext cx="406400" cy="1104900"/>
          </a:xfrm>
          <a:prstGeom prst="rect">
            <a:avLst/>
          </a:prstGeom>
        </p:spPr>
      </p:pic>
      <p:pic>
        <p:nvPicPr>
          <p:cNvPr id="50" name="図 49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1B92E34-25C9-5746-BE09-1DEEB835A7F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63616" y="3918514"/>
            <a:ext cx="406400" cy="1104900"/>
          </a:xfrm>
          <a:prstGeom prst="rect">
            <a:avLst/>
          </a:prstGeom>
        </p:spPr>
      </p:pic>
      <p:pic>
        <p:nvPicPr>
          <p:cNvPr id="51" name="図 50" descr="洗面道具, 座る, テーブル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6D8C84A9-9AB7-4B4B-AC43-EFC22171E5F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51588" y="3918514"/>
            <a:ext cx="406400" cy="1104900"/>
          </a:xfrm>
          <a:prstGeom prst="rect">
            <a:avLst/>
          </a:prstGeom>
        </p:spPr>
      </p:pic>
      <p:pic>
        <p:nvPicPr>
          <p:cNvPr id="52" name="図 51" descr="背景パターン&#10;&#10;自動的に生成された説明">
            <a:extLst>
              <a:ext uri="{FF2B5EF4-FFF2-40B4-BE49-F238E27FC236}">
                <a16:creationId xmlns:a16="http://schemas.microsoft.com/office/drawing/2014/main" id="{7EE70919-B328-844B-A16E-D705113CB3B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10101" y="3796978"/>
            <a:ext cx="304800" cy="1231900"/>
          </a:xfrm>
          <a:prstGeom prst="rect">
            <a:avLst/>
          </a:prstGeom>
        </p:spPr>
      </p:pic>
      <p:pic>
        <p:nvPicPr>
          <p:cNvPr id="53" name="図 52" descr="瓶の飲み物&#10;&#10;自動的に生成された説明">
            <a:extLst>
              <a:ext uri="{FF2B5EF4-FFF2-40B4-BE49-F238E27FC236}">
                <a16:creationId xmlns:a16="http://schemas.microsoft.com/office/drawing/2014/main" id="{8DA67862-B34C-8147-A3AF-701EBD79557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979459" y="3931214"/>
            <a:ext cx="406400" cy="10922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B51CDF55-8FBA-924C-A9C3-B977677E23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611660" y="3931214"/>
            <a:ext cx="406400" cy="1092200"/>
          </a:xfrm>
          <a:prstGeom prst="rect">
            <a:avLst/>
          </a:prstGeom>
        </p:spPr>
      </p:pic>
      <p:pic>
        <p:nvPicPr>
          <p:cNvPr id="55" name="図 54" descr="花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E3D945AA-3746-754D-825B-DBA36125EDE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918988" y="4409244"/>
            <a:ext cx="444500" cy="444500"/>
          </a:xfrm>
          <a:prstGeom prst="rect">
            <a:avLst/>
          </a:prstGeom>
        </p:spPr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CBBC6AF9-E13E-5A4C-B9A7-1889EE296DA9}"/>
              </a:ext>
            </a:extLst>
          </p:cNvPr>
          <p:cNvCxnSpPr>
            <a:cxnSpLocks/>
          </p:cNvCxnSpPr>
          <p:nvPr/>
        </p:nvCxnSpPr>
        <p:spPr>
          <a:xfrm>
            <a:off x="2850328" y="3237845"/>
            <a:ext cx="3215017" cy="0"/>
          </a:xfrm>
          <a:prstGeom prst="line">
            <a:avLst/>
          </a:prstGeom>
          <a:ln>
            <a:solidFill>
              <a:srgbClr val="94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E977ECD2-D0FB-884B-BEA1-6D7151AB1998}"/>
              </a:ext>
            </a:extLst>
          </p:cNvPr>
          <p:cNvCxnSpPr>
            <a:cxnSpLocks/>
          </p:cNvCxnSpPr>
          <p:nvPr/>
        </p:nvCxnSpPr>
        <p:spPr>
          <a:xfrm>
            <a:off x="8647672" y="3237190"/>
            <a:ext cx="1644031" cy="0"/>
          </a:xfrm>
          <a:prstGeom prst="line">
            <a:avLst/>
          </a:prstGeom>
          <a:ln>
            <a:solidFill>
              <a:srgbClr val="94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図 61" descr="花, 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B72554BF-B4CA-4F44-8A6E-D30B29D5BF6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21009" y="4362563"/>
            <a:ext cx="457200" cy="635000"/>
          </a:xfrm>
          <a:prstGeom prst="rect">
            <a:avLst/>
          </a:prstGeom>
        </p:spPr>
      </p:pic>
      <p:pic>
        <p:nvPicPr>
          <p:cNvPr id="63" name="図 62" descr="花の絵&#10;&#10;低い精度で自動的に生成された説明">
            <a:extLst>
              <a:ext uri="{FF2B5EF4-FFF2-40B4-BE49-F238E27FC236}">
                <a16:creationId xmlns:a16="http://schemas.microsoft.com/office/drawing/2014/main" id="{7AD07BBF-1D29-2D48-93EF-D247A80D582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95408" y="4421944"/>
            <a:ext cx="406400" cy="431800"/>
          </a:xfrm>
          <a:prstGeom prst="rect">
            <a:avLst/>
          </a:prstGeom>
        </p:spPr>
      </p:pic>
      <p:pic>
        <p:nvPicPr>
          <p:cNvPr id="64" name="図 63" descr="皿の上に置かれている花&#10;&#10;中程度の精度で自動的に生成された説明">
            <a:extLst>
              <a:ext uri="{FF2B5EF4-FFF2-40B4-BE49-F238E27FC236}">
                <a16:creationId xmlns:a16="http://schemas.microsoft.com/office/drawing/2014/main" id="{1A3D3827-9ACE-8F46-AC30-E8052F340A0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89794" y="4421944"/>
            <a:ext cx="330200" cy="431800"/>
          </a:xfrm>
          <a:prstGeom prst="rect">
            <a:avLst/>
          </a:prstGeom>
        </p:spPr>
      </p:pic>
      <p:pic>
        <p:nvPicPr>
          <p:cNvPr id="65" name="図 64" descr="花の絵&#10;&#10;低い精度で自動的に生成された説明">
            <a:extLst>
              <a:ext uri="{FF2B5EF4-FFF2-40B4-BE49-F238E27FC236}">
                <a16:creationId xmlns:a16="http://schemas.microsoft.com/office/drawing/2014/main" id="{ACCF9B3F-4BAE-EC4D-8309-2A40F627CA2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661057" y="4421944"/>
            <a:ext cx="406400" cy="431800"/>
          </a:xfrm>
          <a:prstGeom prst="rect">
            <a:avLst/>
          </a:prstGeom>
        </p:spPr>
      </p:pic>
      <p:pic>
        <p:nvPicPr>
          <p:cNvPr id="69" name="図 68" descr="花, カップ, コーヒーカップ, ローズ が含まれている画像&#10;&#10;自動的に生成された説明">
            <a:extLst>
              <a:ext uri="{FF2B5EF4-FFF2-40B4-BE49-F238E27FC236}">
                <a16:creationId xmlns:a16="http://schemas.microsoft.com/office/drawing/2014/main" id="{21D528F0-1D47-FF4B-863E-763839294D2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462956" y="2216301"/>
            <a:ext cx="330200" cy="457200"/>
          </a:xfrm>
          <a:prstGeom prst="rect">
            <a:avLst/>
          </a:prstGeom>
        </p:spPr>
      </p:pic>
      <p:pic>
        <p:nvPicPr>
          <p:cNvPr id="71" name="図 70" descr="花, 食品, テーブル, 皿 が含まれている画像&#10;&#10;自動的に生成された説明">
            <a:extLst>
              <a:ext uri="{FF2B5EF4-FFF2-40B4-BE49-F238E27FC236}">
                <a16:creationId xmlns:a16="http://schemas.microsoft.com/office/drawing/2014/main" id="{CA6CA461-4B61-0042-8090-4C18B2EC14F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904132" y="2241701"/>
            <a:ext cx="330200" cy="431800"/>
          </a:xfrm>
          <a:prstGeom prst="rect">
            <a:avLst/>
          </a:prstGeom>
        </p:spPr>
      </p:pic>
      <p:pic>
        <p:nvPicPr>
          <p:cNvPr id="73" name="図 72" descr="花, 食品, カップ, 時計 が含まれている画像&#10;&#10;自動的に生成された説明">
            <a:extLst>
              <a:ext uri="{FF2B5EF4-FFF2-40B4-BE49-F238E27FC236}">
                <a16:creationId xmlns:a16="http://schemas.microsoft.com/office/drawing/2014/main" id="{13B320CE-D304-4145-98A5-1947C3412B2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272834" y="2241701"/>
            <a:ext cx="330200" cy="431800"/>
          </a:xfrm>
          <a:prstGeom prst="rect">
            <a:avLst/>
          </a:prstGeom>
        </p:spPr>
      </p:pic>
      <p:pic>
        <p:nvPicPr>
          <p:cNvPr id="75" name="図 74" descr="花の絵&#10;&#10;中程度の精度で自動的に生成された説明">
            <a:extLst>
              <a:ext uri="{FF2B5EF4-FFF2-40B4-BE49-F238E27FC236}">
                <a16:creationId xmlns:a16="http://schemas.microsoft.com/office/drawing/2014/main" id="{01E64724-FCC6-DC49-87F3-95ED7C3F525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579946" y="2239544"/>
            <a:ext cx="393700" cy="558800"/>
          </a:xfrm>
          <a:prstGeom prst="rect">
            <a:avLst/>
          </a:prstGeom>
        </p:spPr>
      </p:pic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EC48A3BA-E370-624C-A41A-17D263B087A2}"/>
              </a:ext>
            </a:extLst>
          </p:cNvPr>
          <p:cNvCxnSpPr>
            <a:cxnSpLocks/>
          </p:cNvCxnSpPr>
          <p:nvPr/>
        </p:nvCxnSpPr>
        <p:spPr>
          <a:xfrm>
            <a:off x="2851815" y="1103891"/>
            <a:ext cx="7332538" cy="0"/>
          </a:xfrm>
          <a:prstGeom prst="line">
            <a:avLst/>
          </a:prstGeom>
          <a:ln>
            <a:solidFill>
              <a:srgbClr val="94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 descr="円 が含まれている画像&#10;&#10;自動的に生成された説明">
            <a:extLst>
              <a:ext uri="{FF2B5EF4-FFF2-40B4-BE49-F238E27FC236}">
                <a16:creationId xmlns:a16="http://schemas.microsoft.com/office/drawing/2014/main" id="{83446CDA-3F25-0F41-8987-54577BE3004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62951" y="2165501"/>
            <a:ext cx="355600" cy="508000"/>
          </a:xfrm>
          <a:prstGeom prst="rect">
            <a:avLst/>
          </a:prstGeom>
        </p:spPr>
      </p:pic>
      <p:pic>
        <p:nvPicPr>
          <p:cNvPr id="7" name="図 6" descr="挿絵, 食品, 花 が含まれている画像&#10;&#10;自動的に生成された説明">
            <a:extLst>
              <a:ext uri="{FF2B5EF4-FFF2-40B4-BE49-F238E27FC236}">
                <a16:creationId xmlns:a16="http://schemas.microsoft.com/office/drawing/2014/main" id="{CDD29948-B538-4743-8FD2-A7C495FCCD48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84550" y="6670129"/>
            <a:ext cx="355600" cy="431800"/>
          </a:xfrm>
          <a:prstGeom prst="rect">
            <a:avLst/>
          </a:prstGeom>
        </p:spPr>
      </p:pic>
      <p:pic>
        <p:nvPicPr>
          <p:cNvPr id="12" name="図 1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F35AB43-2BC8-4C44-8868-19191C3D38F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846149" y="6593929"/>
            <a:ext cx="342900" cy="508000"/>
          </a:xfrm>
          <a:prstGeom prst="rect">
            <a:avLst/>
          </a:prstGeom>
        </p:spPr>
      </p:pic>
      <p:pic>
        <p:nvPicPr>
          <p:cNvPr id="17" name="図 1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69737E2A-BB83-D14D-95F5-FDF3DBDA2787}"/>
              </a:ext>
            </a:extLst>
          </p:cNvPr>
          <p:cNvPicPr>
            <a:picLocks noChangeAspect="1"/>
          </p:cNvPicPr>
          <p:nvPr/>
        </p:nvPicPr>
        <p:blipFill rotWithShape="1">
          <a:blip r:embed="rId42"/>
          <a:srcRect r="47305"/>
          <a:stretch/>
        </p:blipFill>
        <p:spPr>
          <a:xfrm>
            <a:off x="4473420" y="6648793"/>
            <a:ext cx="368071" cy="508000"/>
          </a:xfrm>
          <a:prstGeom prst="rect">
            <a:avLst/>
          </a:prstGeom>
        </p:spPr>
      </p:pic>
      <p:pic>
        <p:nvPicPr>
          <p:cNvPr id="21" name="図 20" descr="花の絵が描かれている&#10;&#10;中程度の精度で自動的に生成された説明">
            <a:extLst>
              <a:ext uri="{FF2B5EF4-FFF2-40B4-BE49-F238E27FC236}">
                <a16:creationId xmlns:a16="http://schemas.microsoft.com/office/drawing/2014/main" id="{ACAFD8F5-96A4-CA49-8B7A-79FA9A0AA77A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065345" y="6619329"/>
            <a:ext cx="469900" cy="482600"/>
          </a:xfrm>
          <a:prstGeom prst="rect">
            <a:avLst/>
          </a:prstGeom>
        </p:spPr>
      </p:pic>
      <p:pic>
        <p:nvPicPr>
          <p:cNvPr id="25" name="図 24" descr="花の絵が描かれたcg&#10;&#10;中程度の精度で自動的に生成された説明">
            <a:extLst>
              <a:ext uri="{FF2B5EF4-FFF2-40B4-BE49-F238E27FC236}">
                <a16:creationId xmlns:a16="http://schemas.microsoft.com/office/drawing/2014/main" id="{DC0D4A0D-D700-C24B-9EA1-1577B3D1D32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700749" y="6644729"/>
            <a:ext cx="495300" cy="457200"/>
          </a:xfrm>
          <a:prstGeom prst="rect">
            <a:avLst/>
          </a:prstGeom>
        </p:spPr>
      </p:pic>
      <p:pic>
        <p:nvPicPr>
          <p:cNvPr id="29" name="図 28" descr="花の絵&#10;&#10;自動的に生成された説明">
            <a:extLst>
              <a:ext uri="{FF2B5EF4-FFF2-40B4-BE49-F238E27FC236}">
                <a16:creationId xmlns:a16="http://schemas.microsoft.com/office/drawing/2014/main" id="{CB8FF147-1458-5E47-B4AE-1AE0A8617D4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503867" y="6644729"/>
            <a:ext cx="406400" cy="457200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3A6792CA-8A4F-AF45-9025-02AA82C589FE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457180" y="3361417"/>
            <a:ext cx="977900" cy="215900"/>
          </a:xfrm>
          <a:prstGeom prst="rect">
            <a:avLst/>
          </a:prstGeom>
        </p:spPr>
      </p:pic>
      <p:pic>
        <p:nvPicPr>
          <p:cNvPr id="58" name="図 57" descr="アイコン&#10;&#10;自動的に生成された説明">
            <a:extLst>
              <a:ext uri="{FF2B5EF4-FFF2-40B4-BE49-F238E27FC236}">
                <a16:creationId xmlns:a16="http://schemas.microsoft.com/office/drawing/2014/main" id="{83FD004C-6239-744C-A869-37E5D87D4851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865448" y="3386817"/>
            <a:ext cx="1320800" cy="165100"/>
          </a:xfrm>
          <a:prstGeom prst="rect">
            <a:avLst/>
          </a:prstGeom>
        </p:spPr>
      </p:pic>
      <p:pic>
        <p:nvPicPr>
          <p:cNvPr id="61" name="図 60" descr="ロゴ, アイコン&#10;&#10;中程度の精度で自動的に生成された説明">
            <a:extLst>
              <a:ext uri="{FF2B5EF4-FFF2-40B4-BE49-F238E27FC236}">
                <a16:creationId xmlns:a16="http://schemas.microsoft.com/office/drawing/2014/main" id="{E7541F03-493A-E845-9258-D408F0CB73F6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89919" y="3386817"/>
            <a:ext cx="1384300" cy="165100"/>
          </a:xfrm>
          <a:prstGeom prst="rect">
            <a:avLst/>
          </a:prstGeom>
        </p:spPr>
      </p:pic>
      <p:pic>
        <p:nvPicPr>
          <p:cNvPr id="67" name="図 66" descr="アイコン&#10;&#10;自動的に生成された説明">
            <a:extLst>
              <a:ext uri="{FF2B5EF4-FFF2-40B4-BE49-F238E27FC236}">
                <a16:creationId xmlns:a16="http://schemas.microsoft.com/office/drawing/2014/main" id="{BD4D6B1D-FE74-6F4A-B6C6-59CC80A04B2E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6195056" y="3393167"/>
            <a:ext cx="1333500" cy="152400"/>
          </a:xfrm>
          <a:prstGeom prst="rect">
            <a:avLst/>
          </a:prstGeom>
        </p:spPr>
      </p:pic>
      <p:pic>
        <p:nvPicPr>
          <p:cNvPr id="70" name="図 6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D7566B4-8563-EC4F-A683-6067DEBC3F5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57180" y="1193846"/>
            <a:ext cx="1346200" cy="152400"/>
          </a:xfrm>
          <a:prstGeom prst="rect">
            <a:avLst/>
          </a:prstGeom>
        </p:spPr>
      </p:pic>
      <p:pic>
        <p:nvPicPr>
          <p:cNvPr id="74" name="図 73" descr="アイコン&#10;&#10;自動的に生成された説明">
            <a:extLst>
              <a:ext uri="{FF2B5EF4-FFF2-40B4-BE49-F238E27FC236}">
                <a16:creationId xmlns:a16="http://schemas.microsoft.com/office/drawing/2014/main" id="{A43347BF-287F-5E4F-B81E-6D9E3DF9569A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958860" y="1180643"/>
            <a:ext cx="1130300" cy="203200"/>
          </a:xfrm>
          <a:prstGeom prst="rect">
            <a:avLst/>
          </a:prstGeom>
        </p:spPr>
      </p:pic>
      <p:pic>
        <p:nvPicPr>
          <p:cNvPr id="79" name="図 78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2084A8AE-F70E-9442-A6FE-D4F3DCA5CC0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127173" y="1193268"/>
            <a:ext cx="1397000" cy="152400"/>
          </a:xfrm>
          <a:prstGeom prst="rect">
            <a:avLst/>
          </a:prstGeom>
        </p:spPr>
      </p:pic>
      <p:pic>
        <p:nvPicPr>
          <p:cNvPr id="81" name="図 80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C91F20C0-FF6B-0044-8815-073F6FAC9F12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6729841" y="1180109"/>
            <a:ext cx="1371600" cy="203200"/>
          </a:xfrm>
          <a:prstGeom prst="rect">
            <a:avLst/>
          </a:prstGeom>
        </p:spPr>
      </p:pic>
      <p:pic>
        <p:nvPicPr>
          <p:cNvPr id="83" name="図 82" descr="ロゴ&#10;&#10;自動的に生成された説明">
            <a:extLst>
              <a:ext uri="{FF2B5EF4-FFF2-40B4-BE49-F238E27FC236}">
                <a16:creationId xmlns:a16="http://schemas.microsoft.com/office/drawing/2014/main" id="{EC546F55-D150-2A45-9040-8DCDD49DC8FC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44765" y="1180194"/>
            <a:ext cx="1117600" cy="152400"/>
          </a:xfrm>
          <a:prstGeom prst="rect">
            <a:avLst/>
          </a:prstGeom>
        </p:spPr>
      </p:pic>
      <p:pic>
        <p:nvPicPr>
          <p:cNvPr id="85" name="図 84" descr="アイコン&#10;&#10;自動的に生成された説明">
            <a:extLst>
              <a:ext uri="{FF2B5EF4-FFF2-40B4-BE49-F238E27FC236}">
                <a16:creationId xmlns:a16="http://schemas.microsoft.com/office/drawing/2014/main" id="{D4BE7BD9-6139-DF4A-9B47-E9BDE1B5DBEF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57180" y="5716263"/>
            <a:ext cx="1079500" cy="165100"/>
          </a:xfrm>
          <a:prstGeom prst="rect">
            <a:avLst/>
          </a:prstGeom>
        </p:spPr>
      </p:pic>
      <p:pic>
        <p:nvPicPr>
          <p:cNvPr id="87" name="図 86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3EB260E2-EE01-7540-8697-87B9DF80396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116733" y="5510478"/>
            <a:ext cx="1155700" cy="165100"/>
          </a:xfrm>
          <a:prstGeom prst="rect">
            <a:avLst/>
          </a:prstGeom>
        </p:spPr>
      </p:pic>
      <p:pic>
        <p:nvPicPr>
          <p:cNvPr id="89" name="図 88" descr="時計, 挿絵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06DCC86F-3767-324C-9906-A31221DA4124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3674267" y="5510478"/>
            <a:ext cx="1384300" cy="165100"/>
          </a:xfrm>
          <a:prstGeom prst="rect">
            <a:avLst/>
          </a:prstGeom>
        </p:spPr>
      </p:pic>
      <p:pic>
        <p:nvPicPr>
          <p:cNvPr id="91" name="図 90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08DB71ED-75E9-964E-AB83-2FA9E389D064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5258699" y="5510478"/>
            <a:ext cx="1473200" cy="165100"/>
          </a:xfrm>
          <a:prstGeom prst="rect">
            <a:avLst/>
          </a:prstGeom>
        </p:spPr>
      </p:pic>
      <p:pic>
        <p:nvPicPr>
          <p:cNvPr id="93" name="図 92" descr="アイコン&#10;&#10;自動的に生成された説明">
            <a:extLst>
              <a:ext uri="{FF2B5EF4-FFF2-40B4-BE49-F238E27FC236}">
                <a16:creationId xmlns:a16="http://schemas.microsoft.com/office/drawing/2014/main" id="{204B9368-A23D-DA44-BC5E-DB258365C70A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6956236" y="5510478"/>
            <a:ext cx="1358900" cy="165100"/>
          </a:xfrm>
          <a:prstGeom prst="rect">
            <a:avLst/>
          </a:prstGeom>
        </p:spPr>
      </p:pic>
      <p:pic>
        <p:nvPicPr>
          <p:cNvPr id="95" name="図 94" descr="ロゴ, アイコン&#10;&#10;自動的に生成された説明">
            <a:extLst>
              <a:ext uri="{FF2B5EF4-FFF2-40B4-BE49-F238E27FC236}">
                <a16:creationId xmlns:a16="http://schemas.microsoft.com/office/drawing/2014/main" id="{4389B4EA-6605-1F41-AE9E-6AB92FAB444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696871" y="5510478"/>
            <a:ext cx="1397000" cy="165100"/>
          </a:xfrm>
          <a:prstGeom prst="rect">
            <a:avLst/>
          </a:prstGeom>
        </p:spPr>
      </p:pic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158682DD-B87C-5946-A76B-95DF9664D5BA}"/>
              </a:ext>
            </a:extLst>
          </p:cNvPr>
          <p:cNvSpPr txBox="1"/>
          <p:nvPr/>
        </p:nvSpPr>
        <p:spPr>
          <a:xfrm>
            <a:off x="353005" y="3543104"/>
            <a:ext cx="114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9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2CBE87F7-46F9-F447-9DA8-104628E32A12}"/>
              </a:ext>
            </a:extLst>
          </p:cNvPr>
          <p:cNvSpPr txBox="1"/>
          <p:nvPr/>
        </p:nvSpPr>
        <p:spPr>
          <a:xfrm>
            <a:off x="1714653" y="3555282"/>
            <a:ext cx="114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9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エクシードセラム</a:t>
            </a: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13594E9F-6E11-4E4E-A029-5EDF22283239}"/>
              </a:ext>
            </a:extLst>
          </p:cNvPr>
          <p:cNvSpPr txBox="1"/>
          <p:nvPr/>
        </p:nvSpPr>
        <p:spPr>
          <a:xfrm>
            <a:off x="3031760" y="3555282"/>
            <a:ext cx="1359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9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ジェルステムライザー</a:t>
            </a: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14F6F8E7-2FD6-9942-8636-A9F12DF7EA1C}"/>
              </a:ext>
            </a:extLst>
          </p:cNvPr>
          <p:cNvSpPr txBox="1"/>
          <p:nvPr/>
        </p:nvSpPr>
        <p:spPr>
          <a:xfrm>
            <a:off x="4527183" y="3555282"/>
            <a:ext cx="1045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9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E319983-498F-3B49-A2F5-8B7BC8FB49A6}"/>
              </a:ext>
            </a:extLst>
          </p:cNvPr>
          <p:cNvSpPr txBox="1"/>
          <p:nvPr/>
        </p:nvSpPr>
        <p:spPr>
          <a:xfrm>
            <a:off x="6084917" y="3570049"/>
            <a:ext cx="1417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r>
              <a:rPr kumimoji="1" lang="en-US" altLang="ja-JP" sz="900" b="1" dirty="0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9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75F4247-B1BF-4544-A3C1-F8B11A31C644}"/>
              </a:ext>
            </a:extLst>
          </p:cNvPr>
          <p:cNvSpPr txBox="1"/>
          <p:nvPr/>
        </p:nvSpPr>
        <p:spPr>
          <a:xfrm>
            <a:off x="7489859" y="3546656"/>
            <a:ext cx="87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9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50E1EB47-1E0B-9444-92D7-0FFBB58F8D5E}"/>
              </a:ext>
            </a:extLst>
          </p:cNvPr>
          <p:cNvSpPr txBox="1"/>
          <p:nvPr/>
        </p:nvSpPr>
        <p:spPr>
          <a:xfrm>
            <a:off x="8877679" y="3546656"/>
            <a:ext cx="89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9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70ACC748-5B99-F94E-AEAF-5419A9C406A2}"/>
              </a:ext>
            </a:extLst>
          </p:cNvPr>
          <p:cNvSpPr txBox="1"/>
          <p:nvPr/>
        </p:nvSpPr>
        <p:spPr>
          <a:xfrm>
            <a:off x="1894499" y="1378088"/>
            <a:ext cx="691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9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EF4DC782-2560-AB4E-882D-F17186CC1648}"/>
              </a:ext>
            </a:extLst>
          </p:cNvPr>
          <p:cNvSpPr txBox="1"/>
          <p:nvPr/>
        </p:nvSpPr>
        <p:spPr>
          <a:xfrm>
            <a:off x="2918564" y="1378088"/>
            <a:ext cx="644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9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8E5461AB-7A01-A24C-BC13-AF138D878CC4}"/>
              </a:ext>
            </a:extLst>
          </p:cNvPr>
          <p:cNvSpPr txBox="1"/>
          <p:nvPr/>
        </p:nvSpPr>
        <p:spPr>
          <a:xfrm>
            <a:off x="3905110" y="1378088"/>
            <a:ext cx="71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9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727056A-4F9F-D142-9DE6-23F8B725F571}"/>
              </a:ext>
            </a:extLst>
          </p:cNvPr>
          <p:cNvSpPr txBox="1"/>
          <p:nvPr/>
        </p:nvSpPr>
        <p:spPr>
          <a:xfrm>
            <a:off x="5061754" y="1378088"/>
            <a:ext cx="105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9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B1AC89F9-8339-8D40-9C62-5703C6DB39BF}"/>
              </a:ext>
            </a:extLst>
          </p:cNvPr>
          <p:cNvSpPr txBox="1"/>
          <p:nvPr/>
        </p:nvSpPr>
        <p:spPr>
          <a:xfrm>
            <a:off x="6614872" y="1378088"/>
            <a:ext cx="99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9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20E24A6F-5B9A-9F4B-A908-2171FFB9FA01}"/>
              </a:ext>
            </a:extLst>
          </p:cNvPr>
          <p:cNvSpPr txBox="1"/>
          <p:nvPr/>
        </p:nvSpPr>
        <p:spPr>
          <a:xfrm>
            <a:off x="7680951" y="1378088"/>
            <a:ext cx="105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9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モイストセラム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EF8A66D-FB20-4C4A-8079-33F864006627}"/>
              </a:ext>
            </a:extLst>
          </p:cNvPr>
          <p:cNvSpPr txBox="1"/>
          <p:nvPr/>
        </p:nvSpPr>
        <p:spPr>
          <a:xfrm>
            <a:off x="8661257" y="1378088"/>
            <a:ext cx="64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9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3DEBB540-21A9-F64A-AABA-1D4A9AE1BCC2}"/>
              </a:ext>
            </a:extLst>
          </p:cNvPr>
          <p:cNvSpPr/>
          <p:nvPr/>
        </p:nvSpPr>
        <p:spPr>
          <a:xfrm>
            <a:off x="543976" y="5011169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8C002C51-0807-AB41-A1E0-6EBF829E6ABD}"/>
              </a:ext>
            </a:extLst>
          </p:cNvPr>
          <p:cNvSpPr/>
          <p:nvPr/>
        </p:nvSpPr>
        <p:spPr>
          <a:xfrm>
            <a:off x="1911168" y="5011169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3C344E49-F866-FD4C-A5B8-A7DBC3036C2E}"/>
              </a:ext>
            </a:extLst>
          </p:cNvPr>
          <p:cNvSpPr/>
          <p:nvPr/>
        </p:nvSpPr>
        <p:spPr>
          <a:xfrm>
            <a:off x="3254005" y="5011169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87841EC8-2AD5-FF46-97C1-1484B6A8461B}"/>
              </a:ext>
            </a:extLst>
          </p:cNvPr>
          <p:cNvSpPr/>
          <p:nvPr/>
        </p:nvSpPr>
        <p:spPr>
          <a:xfrm>
            <a:off x="4838083" y="5011169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A149386F-B926-4242-B027-41EB6FEACE0E}"/>
              </a:ext>
            </a:extLst>
          </p:cNvPr>
          <p:cNvSpPr/>
          <p:nvPr/>
        </p:nvSpPr>
        <p:spPr>
          <a:xfrm>
            <a:off x="6502814" y="5011169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13931D8E-F04F-F248-A5DE-0E4E65656E2E}"/>
              </a:ext>
            </a:extLst>
          </p:cNvPr>
          <p:cNvSpPr/>
          <p:nvPr/>
        </p:nvSpPr>
        <p:spPr>
          <a:xfrm>
            <a:off x="7670709" y="5011169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34E4C1E3-320E-0547-9F59-3738680A93FF}"/>
              </a:ext>
            </a:extLst>
          </p:cNvPr>
          <p:cNvSpPr/>
          <p:nvPr/>
        </p:nvSpPr>
        <p:spPr>
          <a:xfrm>
            <a:off x="9014353" y="5011169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0120416A-3B04-F94C-8D46-2AF3F722DC3E}"/>
              </a:ext>
            </a:extLst>
          </p:cNvPr>
          <p:cNvSpPr txBox="1"/>
          <p:nvPr/>
        </p:nvSpPr>
        <p:spPr>
          <a:xfrm>
            <a:off x="353005" y="5872159"/>
            <a:ext cx="111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61368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ディオーラム</a:t>
            </a:r>
          </a:p>
          <a:p>
            <a:r>
              <a:rPr kumimoji="1" lang="ja-JP" altLang="en-US" sz="900" b="1">
                <a:solidFill>
                  <a:srgbClr val="61368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エンゲージセラム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8ACE666F-825A-C749-8B10-31DFED657A75}"/>
              </a:ext>
            </a:extLst>
          </p:cNvPr>
          <p:cNvSpPr txBox="1"/>
          <p:nvPr/>
        </p:nvSpPr>
        <p:spPr>
          <a:xfrm>
            <a:off x="2008672" y="5666255"/>
            <a:ext cx="1263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フォルティス</a:t>
            </a:r>
            <a:endParaRPr kumimoji="1" lang="en-US" altLang="ja-JP" sz="900" b="1" dirty="0">
              <a:solidFill>
                <a:srgbClr val="3C868E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ルミナスショット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A373FF67-3F77-AD42-9746-A52B52374360}"/>
              </a:ext>
            </a:extLst>
          </p:cNvPr>
          <p:cNvSpPr txBox="1"/>
          <p:nvPr/>
        </p:nvSpPr>
        <p:spPr>
          <a:xfrm>
            <a:off x="3566665" y="5666255"/>
            <a:ext cx="143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グロウシブ</a:t>
            </a:r>
            <a:endParaRPr kumimoji="1" lang="en-US" altLang="ja-JP" sz="900" b="1" dirty="0">
              <a:solidFill>
                <a:srgbClr val="5265A9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グロウエッセンス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73D7BFDD-BC9F-AE44-9ECF-B9008FAD393D}"/>
              </a:ext>
            </a:extLst>
          </p:cNvPr>
          <p:cNvSpPr txBox="1"/>
          <p:nvPr/>
        </p:nvSpPr>
        <p:spPr>
          <a:xfrm>
            <a:off x="5162776" y="5666255"/>
            <a:ext cx="128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オーセナム</a:t>
            </a:r>
            <a:endParaRPr kumimoji="1" lang="en-US" altLang="ja-JP" sz="900" b="1" dirty="0">
              <a:solidFill>
                <a:srgbClr val="347AB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9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ルーセントオーラ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EE4D9DA8-A7BC-9F4C-BAB5-EC055CB47023}"/>
              </a:ext>
            </a:extLst>
          </p:cNvPr>
          <p:cNvSpPr txBox="1"/>
          <p:nvPr/>
        </p:nvSpPr>
        <p:spPr>
          <a:xfrm>
            <a:off x="6833709" y="5711975"/>
            <a:ext cx="1610031" cy="32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9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  <a:p>
            <a:pPr>
              <a:lnSpc>
                <a:spcPts val="900"/>
              </a:lnSpc>
            </a:pPr>
            <a:r>
              <a:rPr kumimoji="1" lang="ja-JP" altLang="en-US" sz="9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モイスチュアローション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5B078A29-0398-8949-8E1F-F908CE182986}"/>
              </a:ext>
            </a:extLst>
          </p:cNvPr>
          <p:cNvSpPr txBox="1"/>
          <p:nvPr/>
        </p:nvSpPr>
        <p:spPr>
          <a:xfrm>
            <a:off x="8590066" y="5711975"/>
            <a:ext cx="1528515" cy="32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9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</a:t>
            </a:r>
          </a:p>
          <a:p>
            <a:pPr>
              <a:lnSpc>
                <a:spcPts val="900"/>
              </a:lnSpc>
            </a:pPr>
            <a:r>
              <a:rPr kumimoji="1" lang="ja-JP" altLang="en-US" sz="9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リフティング ローション</a:t>
            </a:r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829B9D1E-7ABC-D144-876F-B31497F5C102}"/>
              </a:ext>
            </a:extLst>
          </p:cNvPr>
          <p:cNvSpPr/>
          <p:nvPr/>
        </p:nvSpPr>
        <p:spPr>
          <a:xfrm>
            <a:off x="547152" y="727430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95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47621074-EBA5-8A49-AC9A-57B706C9B04D}"/>
              </a:ext>
            </a:extLst>
          </p:cNvPr>
          <p:cNvSpPr/>
          <p:nvPr/>
        </p:nvSpPr>
        <p:spPr>
          <a:xfrm>
            <a:off x="2309748" y="727430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7,370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E52A292A-50BA-9147-9DD4-593404196398}"/>
              </a:ext>
            </a:extLst>
          </p:cNvPr>
          <p:cNvSpPr/>
          <p:nvPr/>
        </p:nvSpPr>
        <p:spPr>
          <a:xfrm>
            <a:off x="3930375" y="727430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D0B44898-74E8-CF4E-A1B8-084E42E445DE}"/>
              </a:ext>
            </a:extLst>
          </p:cNvPr>
          <p:cNvSpPr/>
          <p:nvPr/>
        </p:nvSpPr>
        <p:spPr>
          <a:xfrm>
            <a:off x="5575928" y="727430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F1A89CF6-09D2-434B-BB03-35946D79F82B}"/>
              </a:ext>
            </a:extLst>
          </p:cNvPr>
          <p:cNvSpPr/>
          <p:nvPr/>
        </p:nvSpPr>
        <p:spPr>
          <a:xfrm>
            <a:off x="7259405" y="727430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40AE2415-0C37-4D49-896A-2DCCAE0AA691}"/>
              </a:ext>
            </a:extLst>
          </p:cNvPr>
          <p:cNvSpPr/>
          <p:nvPr/>
        </p:nvSpPr>
        <p:spPr>
          <a:xfrm>
            <a:off x="8979459" y="727430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173C13FB-74CB-7146-9837-35E50B70893A}"/>
              </a:ext>
            </a:extLst>
          </p:cNvPr>
          <p:cNvSpPr/>
          <p:nvPr/>
        </p:nvSpPr>
        <p:spPr>
          <a:xfrm>
            <a:off x="7874235" y="925070"/>
            <a:ext cx="2514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※</a:t>
            </a:r>
            <a:r>
              <a:rPr lang="ja-JP" altLang="en-US" sz="6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価格は全て税込です。</a:t>
            </a:r>
            <a:r>
              <a:rPr lang="en-US" altLang="ja-JP" sz="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※</a:t>
            </a:r>
            <a:r>
              <a:rPr lang="ja-JP" altLang="en-US" sz="6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花の写真と香りは全てイメージです。</a:t>
            </a:r>
          </a:p>
          <a:p>
            <a:endParaRPr lang="ja-JP" altLang="en-US" sz="600" b="1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3D5FBF21-96BF-6F4F-B810-DEA6274BA06E}"/>
              </a:ext>
            </a:extLst>
          </p:cNvPr>
          <p:cNvCxnSpPr>
            <a:cxnSpLocks/>
          </p:cNvCxnSpPr>
          <p:nvPr/>
        </p:nvCxnSpPr>
        <p:spPr>
          <a:xfrm>
            <a:off x="4572773" y="5413883"/>
            <a:ext cx="5732515" cy="0"/>
          </a:xfrm>
          <a:prstGeom prst="line">
            <a:avLst/>
          </a:prstGeom>
          <a:ln>
            <a:solidFill>
              <a:srgbClr val="94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図 136" descr="花, カップ, コーヒーカップ, ローズ が含まれている画像&#10;&#10;自動的に生成された説明">
            <a:extLst>
              <a:ext uri="{FF2B5EF4-FFF2-40B4-BE49-F238E27FC236}">
                <a16:creationId xmlns:a16="http://schemas.microsoft.com/office/drawing/2014/main" id="{A1D535A3-7BCC-344A-BAD8-05C41EF1F8F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99799" y="2216301"/>
            <a:ext cx="330200" cy="457200"/>
          </a:xfrm>
          <a:prstGeom prst="rect">
            <a:avLst/>
          </a:prstGeom>
        </p:spPr>
      </p:pic>
      <p:pic>
        <p:nvPicPr>
          <p:cNvPr id="138" name="図 137" descr="花, カップ, コーヒーカップ, ローズ が含まれている画像&#10;&#10;自動的に生成された説明">
            <a:extLst>
              <a:ext uri="{FF2B5EF4-FFF2-40B4-BE49-F238E27FC236}">
                <a16:creationId xmlns:a16="http://schemas.microsoft.com/office/drawing/2014/main" id="{7B96D1AF-4D6E-4A4F-BA89-E31FB6E5FA2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539762" y="2216301"/>
            <a:ext cx="330200" cy="457200"/>
          </a:xfrm>
          <a:prstGeom prst="rect">
            <a:avLst/>
          </a:prstGeom>
        </p:spPr>
      </p:pic>
      <p:pic>
        <p:nvPicPr>
          <p:cNvPr id="139" name="図 138" descr="花, 食品, カップ, 時計 が含まれている画像&#10;&#10;自動的に生成された説明">
            <a:extLst>
              <a:ext uri="{FF2B5EF4-FFF2-40B4-BE49-F238E27FC236}">
                <a16:creationId xmlns:a16="http://schemas.microsoft.com/office/drawing/2014/main" id="{EEF59A4E-916F-6847-80AD-86359286368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301187" y="2241701"/>
            <a:ext cx="330200" cy="431800"/>
          </a:xfrm>
          <a:prstGeom prst="rect">
            <a:avLst/>
          </a:prstGeom>
        </p:spPr>
      </p:pic>
      <p:pic>
        <p:nvPicPr>
          <p:cNvPr id="140" name="図 139" descr="花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65F80952-D140-0E4A-B0DD-BA0D65D79F7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63396" y="4409244"/>
            <a:ext cx="444500" cy="444500"/>
          </a:xfrm>
          <a:prstGeom prst="rect">
            <a:avLst/>
          </a:prstGeom>
        </p:spPr>
      </p:pic>
      <p:pic>
        <p:nvPicPr>
          <p:cNvPr id="141" name="図 140" descr="花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7C0E3F15-388F-334C-ABC4-0D2AE540BA3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500993" y="4409244"/>
            <a:ext cx="444500" cy="444500"/>
          </a:xfrm>
          <a:prstGeom prst="rect">
            <a:avLst/>
          </a:prstGeom>
        </p:spPr>
      </p:pic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2FDCFB90-5F4D-7E4C-8F15-E8CA2EF9921D}"/>
              </a:ext>
            </a:extLst>
          </p:cNvPr>
          <p:cNvSpPr/>
          <p:nvPr/>
        </p:nvSpPr>
        <p:spPr>
          <a:xfrm>
            <a:off x="820407" y="6203241"/>
            <a:ext cx="1151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6731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みずみずしさ、弾力感、</a:t>
            </a:r>
          </a:p>
          <a:p>
            <a:r>
              <a:rPr lang="ja-JP" altLang="en-US" sz="700" b="1">
                <a:solidFill>
                  <a:srgbClr val="6731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ツヤがある髪へ</a:t>
            </a:r>
          </a:p>
        </p:txBody>
      </p:sp>
      <p:sp>
        <p:nvSpPr>
          <p:cNvPr id="149" name="正方形/長方形 148">
            <a:extLst>
              <a:ext uri="{FF2B5EF4-FFF2-40B4-BE49-F238E27FC236}">
                <a16:creationId xmlns:a16="http://schemas.microsoft.com/office/drawing/2014/main" id="{D6C4938F-0CF0-CB40-9C7B-95048BCF48AC}"/>
              </a:ext>
            </a:extLst>
          </p:cNvPr>
          <p:cNvSpPr/>
          <p:nvPr/>
        </p:nvSpPr>
        <p:spPr>
          <a:xfrm>
            <a:off x="2657738" y="6203241"/>
            <a:ext cx="10165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地肌を健やかに整え</a:t>
            </a:r>
            <a:endParaRPr lang="en-US" altLang="ja-JP" sz="700" b="1" dirty="0">
              <a:solidFill>
                <a:srgbClr val="03898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髪をふんわりと</a:t>
            </a:r>
            <a:endParaRPr lang="en-US" altLang="ja-JP" sz="700" b="1" dirty="0">
              <a:solidFill>
                <a:srgbClr val="03898F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0389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立ち上げる</a:t>
            </a:r>
          </a:p>
        </p:txBody>
      </p:sp>
      <p:sp>
        <p:nvSpPr>
          <p:cNvPr id="150" name="正方形/長方形 149">
            <a:extLst>
              <a:ext uri="{FF2B5EF4-FFF2-40B4-BE49-F238E27FC236}">
                <a16:creationId xmlns:a16="http://schemas.microsoft.com/office/drawing/2014/main" id="{83BB7D87-5718-6440-B96B-9927149F2520}"/>
              </a:ext>
            </a:extLst>
          </p:cNvPr>
          <p:cNvSpPr/>
          <p:nvPr/>
        </p:nvSpPr>
        <p:spPr>
          <a:xfrm>
            <a:off x="4279366" y="6203241"/>
            <a:ext cx="868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4F63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豊かで健やかな</a:t>
            </a:r>
          </a:p>
          <a:p>
            <a:r>
              <a:rPr lang="ja-JP" altLang="en-US" sz="700" b="1">
                <a:solidFill>
                  <a:srgbClr val="4F63A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黒髪へ</a:t>
            </a:r>
          </a:p>
        </p:txBody>
      </p: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9B307236-2A46-2A46-ACFB-0E17E8FECFB2}"/>
              </a:ext>
            </a:extLst>
          </p:cNvPr>
          <p:cNvSpPr/>
          <p:nvPr/>
        </p:nvSpPr>
        <p:spPr>
          <a:xfrm>
            <a:off x="5863851" y="6203241"/>
            <a:ext cx="10046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007AC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健やかな地肌を保ち</a:t>
            </a:r>
          </a:p>
          <a:p>
            <a:r>
              <a:rPr lang="ja-JP" altLang="en-US" sz="700" b="1">
                <a:solidFill>
                  <a:srgbClr val="007AC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美しさのある髪へ</a:t>
            </a:r>
          </a:p>
        </p:txBody>
      </p:sp>
      <p:sp>
        <p:nvSpPr>
          <p:cNvPr id="152" name="正方形/長方形 151">
            <a:extLst>
              <a:ext uri="{FF2B5EF4-FFF2-40B4-BE49-F238E27FC236}">
                <a16:creationId xmlns:a16="http://schemas.microsoft.com/office/drawing/2014/main" id="{5661D2D9-0F20-5147-9CD8-B025758FC476}"/>
              </a:ext>
            </a:extLst>
          </p:cNvPr>
          <p:cNvSpPr/>
          <p:nvPr/>
        </p:nvSpPr>
        <p:spPr>
          <a:xfrm>
            <a:off x="7578601" y="6203241"/>
            <a:ext cx="112344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乾燥し、かゆみが</a:t>
            </a:r>
          </a:p>
          <a:p>
            <a:r>
              <a:rPr lang="ja-JP" altLang="en-US" sz="700" b="1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出やすくなった地肌に</a:t>
            </a:r>
          </a:p>
          <a:p>
            <a:r>
              <a:rPr lang="ja-JP" altLang="en-US" sz="700" b="1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うるおいを与える</a:t>
            </a: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0B92C8FF-C369-C241-8CFB-D1DB88F11A43}"/>
              </a:ext>
            </a:extLst>
          </p:cNvPr>
          <p:cNvSpPr/>
          <p:nvPr/>
        </p:nvSpPr>
        <p:spPr>
          <a:xfrm>
            <a:off x="9303032" y="6203241"/>
            <a:ext cx="1094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0098B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うるおいを閉じ込め、</a:t>
            </a:r>
          </a:p>
          <a:p>
            <a:r>
              <a:rPr lang="ja-JP" altLang="en-US" sz="700" b="1">
                <a:solidFill>
                  <a:srgbClr val="0098B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健やかな地肌へ</a:t>
            </a: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1A6142B8-FFFD-574C-8DD6-CED22AEF87F9}"/>
              </a:ext>
            </a:extLst>
          </p:cNvPr>
          <p:cNvSpPr/>
          <p:nvPr/>
        </p:nvSpPr>
        <p:spPr>
          <a:xfrm>
            <a:off x="887425" y="1776639"/>
            <a:ext cx="9157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00" b="1" dirty="0">
              <a:solidFill>
                <a:srgbClr val="F2928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00" b="1" dirty="0">
              <a:solidFill>
                <a:srgbClr val="F2928B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2CEB7DB7-F13E-3C44-BCE2-8B2483C84670}"/>
              </a:ext>
            </a:extLst>
          </p:cNvPr>
          <p:cNvSpPr/>
          <p:nvPr/>
        </p:nvSpPr>
        <p:spPr>
          <a:xfrm>
            <a:off x="2269359" y="1776639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00" b="1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sp>
        <p:nvSpPr>
          <p:cNvPr id="156" name="正方形/長方形 155">
            <a:extLst>
              <a:ext uri="{FF2B5EF4-FFF2-40B4-BE49-F238E27FC236}">
                <a16:creationId xmlns:a16="http://schemas.microsoft.com/office/drawing/2014/main" id="{F144D747-C04E-4146-A385-E70B3EFD8C7F}"/>
              </a:ext>
            </a:extLst>
          </p:cNvPr>
          <p:cNvSpPr/>
          <p:nvPr/>
        </p:nvSpPr>
        <p:spPr>
          <a:xfrm>
            <a:off x="3264271" y="1776639"/>
            <a:ext cx="8607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sp>
        <p:nvSpPr>
          <p:cNvPr id="157" name="正方形/長方形 156">
            <a:extLst>
              <a:ext uri="{FF2B5EF4-FFF2-40B4-BE49-F238E27FC236}">
                <a16:creationId xmlns:a16="http://schemas.microsoft.com/office/drawing/2014/main" id="{2E077CB3-DBE5-8D48-B223-1ED246F83BC6}"/>
              </a:ext>
            </a:extLst>
          </p:cNvPr>
          <p:cNvSpPr/>
          <p:nvPr/>
        </p:nvSpPr>
        <p:spPr>
          <a:xfrm>
            <a:off x="4337596" y="177663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00" b="1">
                <a:solidFill>
                  <a:srgbClr val="C75A9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sp>
        <p:nvSpPr>
          <p:cNvPr id="158" name="正方形/長方形 157">
            <a:extLst>
              <a:ext uri="{FF2B5EF4-FFF2-40B4-BE49-F238E27FC236}">
                <a16:creationId xmlns:a16="http://schemas.microsoft.com/office/drawing/2014/main" id="{49508678-F6F2-A84D-A4B8-C36CE491F9FC}"/>
              </a:ext>
            </a:extLst>
          </p:cNvPr>
          <p:cNvSpPr/>
          <p:nvPr/>
        </p:nvSpPr>
        <p:spPr>
          <a:xfrm>
            <a:off x="5744831" y="177663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E830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00" b="1">
                <a:solidFill>
                  <a:srgbClr val="E830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sp>
        <p:nvSpPr>
          <p:cNvPr id="159" name="正方形/長方形 158">
            <a:extLst>
              <a:ext uri="{FF2B5EF4-FFF2-40B4-BE49-F238E27FC236}">
                <a16:creationId xmlns:a16="http://schemas.microsoft.com/office/drawing/2014/main" id="{47C68F6A-A0C9-FD40-99FF-D0FAB9E1CA20}"/>
              </a:ext>
            </a:extLst>
          </p:cNvPr>
          <p:cNvSpPr/>
          <p:nvPr/>
        </p:nvSpPr>
        <p:spPr>
          <a:xfrm>
            <a:off x="7055518" y="177663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E346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00" b="1">
                <a:solidFill>
                  <a:srgbClr val="E346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60" name="正方形/長方形 159">
            <a:extLst>
              <a:ext uri="{FF2B5EF4-FFF2-40B4-BE49-F238E27FC236}">
                <a16:creationId xmlns:a16="http://schemas.microsoft.com/office/drawing/2014/main" id="{BB44195B-C720-814A-BB08-9E0670CB2B2B}"/>
              </a:ext>
            </a:extLst>
          </p:cNvPr>
          <p:cNvSpPr/>
          <p:nvPr/>
        </p:nvSpPr>
        <p:spPr>
          <a:xfrm>
            <a:off x="8111873" y="1776639"/>
            <a:ext cx="791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E346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00" b="1">
                <a:solidFill>
                  <a:srgbClr val="E3464A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161" name="正方形/長方形 160">
            <a:extLst>
              <a:ext uri="{FF2B5EF4-FFF2-40B4-BE49-F238E27FC236}">
                <a16:creationId xmlns:a16="http://schemas.microsoft.com/office/drawing/2014/main" id="{0404F290-1628-464B-A1F6-11139151F876}"/>
              </a:ext>
            </a:extLst>
          </p:cNvPr>
          <p:cNvSpPr/>
          <p:nvPr/>
        </p:nvSpPr>
        <p:spPr>
          <a:xfrm>
            <a:off x="9448533" y="1776639"/>
            <a:ext cx="10355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CF971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00" b="1">
                <a:solidFill>
                  <a:srgbClr val="CF971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6339AF47-4381-E443-93FA-62F38E86C071}"/>
              </a:ext>
            </a:extLst>
          </p:cNvPr>
          <p:cNvSpPr/>
          <p:nvPr/>
        </p:nvSpPr>
        <p:spPr>
          <a:xfrm>
            <a:off x="868565" y="3970346"/>
            <a:ext cx="9157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B63F8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00" b="1">
                <a:solidFill>
                  <a:srgbClr val="B63F88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163" name="正方形/長方形 162">
            <a:extLst>
              <a:ext uri="{FF2B5EF4-FFF2-40B4-BE49-F238E27FC236}">
                <a16:creationId xmlns:a16="http://schemas.microsoft.com/office/drawing/2014/main" id="{CB345DF2-4B12-A246-9F80-6A621C0BEF1E}"/>
              </a:ext>
            </a:extLst>
          </p:cNvPr>
          <p:cNvSpPr/>
          <p:nvPr/>
        </p:nvSpPr>
        <p:spPr>
          <a:xfrm>
            <a:off x="2234200" y="3970346"/>
            <a:ext cx="1105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CC02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ダメージに負けない</a:t>
            </a:r>
          </a:p>
          <a:p>
            <a:r>
              <a:rPr lang="ja-JP" altLang="en-US" sz="700" b="1">
                <a:solidFill>
                  <a:srgbClr val="CC02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164" name="正方形/長方形 163">
            <a:extLst>
              <a:ext uri="{FF2B5EF4-FFF2-40B4-BE49-F238E27FC236}">
                <a16:creationId xmlns:a16="http://schemas.microsoft.com/office/drawing/2014/main" id="{EE99F5FB-D28D-C041-835D-A2C27AEEF15D}"/>
              </a:ext>
            </a:extLst>
          </p:cNvPr>
          <p:cNvSpPr/>
          <p:nvPr/>
        </p:nvSpPr>
        <p:spPr>
          <a:xfrm>
            <a:off x="3525294" y="3970346"/>
            <a:ext cx="1142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CC02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ダメージに負けない</a:t>
            </a:r>
          </a:p>
          <a:p>
            <a:r>
              <a:rPr lang="ja-JP" altLang="en-US" sz="700" b="1">
                <a:solidFill>
                  <a:srgbClr val="CC02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165" name="正方形/長方形 164">
            <a:extLst>
              <a:ext uri="{FF2B5EF4-FFF2-40B4-BE49-F238E27FC236}">
                <a16:creationId xmlns:a16="http://schemas.microsoft.com/office/drawing/2014/main" id="{E3F6D501-DB6F-CE42-A0C2-8EAB3755B2EF}"/>
              </a:ext>
            </a:extLst>
          </p:cNvPr>
          <p:cNvSpPr/>
          <p:nvPr/>
        </p:nvSpPr>
        <p:spPr>
          <a:xfrm>
            <a:off x="5091263" y="3970346"/>
            <a:ext cx="11421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AE36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00" b="1">
                <a:solidFill>
                  <a:srgbClr val="AE36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64D385E5-4C91-E744-9652-770366589AC5}"/>
              </a:ext>
            </a:extLst>
          </p:cNvPr>
          <p:cNvSpPr/>
          <p:nvPr/>
        </p:nvSpPr>
        <p:spPr>
          <a:xfrm>
            <a:off x="6726168" y="3970346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C5FCA875-BA1C-B54D-9D02-ABB66587618F}"/>
              </a:ext>
            </a:extLst>
          </p:cNvPr>
          <p:cNvSpPr/>
          <p:nvPr/>
        </p:nvSpPr>
        <p:spPr>
          <a:xfrm>
            <a:off x="7990691" y="3970346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8" name="正方形/長方形 167">
            <a:extLst>
              <a:ext uri="{FF2B5EF4-FFF2-40B4-BE49-F238E27FC236}">
                <a16:creationId xmlns:a16="http://schemas.microsoft.com/office/drawing/2014/main" id="{0DC3F7A8-B9AA-EA41-A745-B89F617F2A89}"/>
              </a:ext>
            </a:extLst>
          </p:cNvPr>
          <p:cNvSpPr/>
          <p:nvPr/>
        </p:nvSpPr>
        <p:spPr>
          <a:xfrm>
            <a:off x="9346810" y="3970346"/>
            <a:ext cx="11421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00" b="1">
                <a:solidFill>
                  <a:srgbClr val="EC83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69" name="正方形/長方形 168">
            <a:extLst>
              <a:ext uri="{FF2B5EF4-FFF2-40B4-BE49-F238E27FC236}">
                <a16:creationId xmlns:a16="http://schemas.microsoft.com/office/drawing/2014/main" id="{B25EAFC5-3DB4-5542-A45D-0F9DECE261F3}"/>
              </a:ext>
            </a:extLst>
          </p:cNvPr>
          <p:cNvSpPr/>
          <p:nvPr/>
        </p:nvSpPr>
        <p:spPr>
          <a:xfrm>
            <a:off x="531708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0" name="正方形/長方形 169">
            <a:extLst>
              <a:ext uri="{FF2B5EF4-FFF2-40B4-BE49-F238E27FC236}">
                <a16:creationId xmlns:a16="http://schemas.microsoft.com/office/drawing/2014/main" id="{0BACA058-7912-C741-872D-4D48FAF55234}"/>
              </a:ext>
            </a:extLst>
          </p:cNvPr>
          <p:cNvSpPr/>
          <p:nvPr/>
        </p:nvSpPr>
        <p:spPr>
          <a:xfrm>
            <a:off x="1956587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1" name="正方形/長方形 170">
            <a:extLst>
              <a:ext uri="{FF2B5EF4-FFF2-40B4-BE49-F238E27FC236}">
                <a16:creationId xmlns:a16="http://schemas.microsoft.com/office/drawing/2014/main" id="{4B3510DE-97CD-AA40-A04A-F195E8FCE44A}"/>
              </a:ext>
            </a:extLst>
          </p:cNvPr>
          <p:cNvSpPr/>
          <p:nvPr/>
        </p:nvSpPr>
        <p:spPr>
          <a:xfrm>
            <a:off x="3005442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2" name="正方形/長方形 171">
            <a:extLst>
              <a:ext uri="{FF2B5EF4-FFF2-40B4-BE49-F238E27FC236}">
                <a16:creationId xmlns:a16="http://schemas.microsoft.com/office/drawing/2014/main" id="{5523BCDE-B0BE-FD47-8DEC-3BEFA8728DA6}"/>
              </a:ext>
            </a:extLst>
          </p:cNvPr>
          <p:cNvSpPr/>
          <p:nvPr/>
        </p:nvSpPr>
        <p:spPr>
          <a:xfrm>
            <a:off x="4081729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3" name="正方形/長方形 172">
            <a:extLst>
              <a:ext uri="{FF2B5EF4-FFF2-40B4-BE49-F238E27FC236}">
                <a16:creationId xmlns:a16="http://schemas.microsoft.com/office/drawing/2014/main" id="{16C33645-B3EE-AD47-B9C8-B3A8DE98C8AB}"/>
              </a:ext>
            </a:extLst>
          </p:cNvPr>
          <p:cNvSpPr/>
          <p:nvPr/>
        </p:nvSpPr>
        <p:spPr>
          <a:xfrm>
            <a:off x="5421341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4" name="正方形/長方形 173">
            <a:extLst>
              <a:ext uri="{FF2B5EF4-FFF2-40B4-BE49-F238E27FC236}">
                <a16:creationId xmlns:a16="http://schemas.microsoft.com/office/drawing/2014/main" id="{3B68CD37-C9B6-554E-8B04-899F2199638E}"/>
              </a:ext>
            </a:extLst>
          </p:cNvPr>
          <p:cNvSpPr/>
          <p:nvPr/>
        </p:nvSpPr>
        <p:spPr>
          <a:xfrm>
            <a:off x="6764655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5" name="正方形/長方形 174">
            <a:extLst>
              <a:ext uri="{FF2B5EF4-FFF2-40B4-BE49-F238E27FC236}">
                <a16:creationId xmlns:a16="http://schemas.microsoft.com/office/drawing/2014/main" id="{C381BC34-7921-A243-A6A4-584D38C65A9D}"/>
              </a:ext>
            </a:extLst>
          </p:cNvPr>
          <p:cNvSpPr/>
          <p:nvPr/>
        </p:nvSpPr>
        <p:spPr>
          <a:xfrm>
            <a:off x="7813510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76" name="正方形/長方形 175">
            <a:extLst>
              <a:ext uri="{FF2B5EF4-FFF2-40B4-BE49-F238E27FC236}">
                <a16:creationId xmlns:a16="http://schemas.microsoft.com/office/drawing/2014/main" id="{367B2564-7AFE-BC45-B1D2-459FC300E0AE}"/>
              </a:ext>
            </a:extLst>
          </p:cNvPr>
          <p:cNvSpPr/>
          <p:nvPr/>
        </p:nvSpPr>
        <p:spPr>
          <a:xfrm>
            <a:off x="9118400" y="2834801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50" dirty="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50">
                <a:solidFill>
                  <a:schemeClr val="bg2">
                    <a:lumMod val="25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77" name="図 176">
            <a:extLst>
              <a:ext uri="{FF2B5EF4-FFF2-40B4-BE49-F238E27FC236}">
                <a16:creationId xmlns:a16="http://schemas.microsoft.com/office/drawing/2014/main" id="{8799FB5E-93D8-C14D-BDAC-B736A85CD7C2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091943" y="6016510"/>
            <a:ext cx="533400" cy="114300"/>
          </a:xfrm>
          <a:prstGeom prst="rect">
            <a:avLst/>
          </a:prstGeom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7C4B7627-E5B3-7A43-872A-E20C938EC4FE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3671124" y="6016510"/>
            <a:ext cx="558800" cy="114300"/>
          </a:xfrm>
          <a:prstGeom prst="rect">
            <a:avLst/>
          </a:prstGeom>
        </p:spPr>
      </p:pic>
      <p:pic>
        <p:nvPicPr>
          <p:cNvPr id="179" name="図 178">
            <a:extLst>
              <a:ext uri="{FF2B5EF4-FFF2-40B4-BE49-F238E27FC236}">
                <a16:creationId xmlns:a16="http://schemas.microsoft.com/office/drawing/2014/main" id="{7D29E407-90F5-DE4F-BD61-663DD7C703AC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5292273" y="6016510"/>
            <a:ext cx="533400" cy="114300"/>
          </a:xfrm>
          <a:prstGeom prst="rect">
            <a:avLst/>
          </a:prstGeom>
        </p:spPr>
      </p:pic>
      <p:pic>
        <p:nvPicPr>
          <p:cNvPr id="180" name="図 179">
            <a:extLst>
              <a:ext uri="{FF2B5EF4-FFF2-40B4-BE49-F238E27FC236}">
                <a16:creationId xmlns:a16="http://schemas.microsoft.com/office/drawing/2014/main" id="{4E8AFC1E-D6FE-4748-BB7E-A9E1199B79D7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6969115" y="6016510"/>
            <a:ext cx="533400" cy="114300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F9AD0222-CED8-6C41-820A-A099E9FA21F1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8707248" y="6016510"/>
            <a:ext cx="533400" cy="114300"/>
          </a:xfrm>
          <a:prstGeom prst="rect">
            <a:avLst/>
          </a:prstGeom>
        </p:spPr>
      </p:pic>
      <p:pic>
        <p:nvPicPr>
          <p:cNvPr id="182" name="図 181">
            <a:extLst>
              <a:ext uri="{FF2B5EF4-FFF2-40B4-BE49-F238E27FC236}">
                <a16:creationId xmlns:a16="http://schemas.microsoft.com/office/drawing/2014/main" id="{62C4DAD8-3D34-AA4E-934E-CA8C92FC7281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4285537" y="6016510"/>
            <a:ext cx="457200" cy="114300"/>
          </a:xfrm>
          <a:prstGeom prst="rect">
            <a:avLst/>
          </a:prstGeom>
        </p:spPr>
      </p:pic>
      <p:pic>
        <p:nvPicPr>
          <p:cNvPr id="186" name="図 18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0FD975C3-9F1B-2440-ACF5-F887CAD260B7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62149" y="5439899"/>
            <a:ext cx="1536700" cy="215900"/>
          </a:xfrm>
          <a:prstGeom prst="rect">
            <a:avLst/>
          </a:prstGeom>
        </p:spPr>
      </p:pic>
      <p:pic>
        <p:nvPicPr>
          <p:cNvPr id="188" name="図 187">
            <a:extLst>
              <a:ext uri="{FF2B5EF4-FFF2-40B4-BE49-F238E27FC236}">
                <a16:creationId xmlns:a16="http://schemas.microsoft.com/office/drawing/2014/main" id="{E75B6B67-9F15-634F-BAFF-7E3D3BA8F87A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025401" y="4912766"/>
            <a:ext cx="419100" cy="76200"/>
          </a:xfrm>
          <a:prstGeom prst="rect">
            <a:avLst/>
          </a:prstGeom>
        </p:spPr>
      </p:pic>
      <p:pic>
        <p:nvPicPr>
          <p:cNvPr id="190" name="図 189">
            <a:extLst>
              <a:ext uri="{FF2B5EF4-FFF2-40B4-BE49-F238E27FC236}">
                <a16:creationId xmlns:a16="http://schemas.microsoft.com/office/drawing/2014/main" id="{5F4D4FF5-2D95-D94B-8D62-017BEEFE3E79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2377120" y="4912766"/>
            <a:ext cx="419100" cy="76200"/>
          </a:xfrm>
          <a:prstGeom prst="rect">
            <a:avLst/>
          </a:prstGeom>
        </p:spPr>
      </p:pic>
      <p:pic>
        <p:nvPicPr>
          <p:cNvPr id="192" name="図 191">
            <a:extLst>
              <a:ext uri="{FF2B5EF4-FFF2-40B4-BE49-F238E27FC236}">
                <a16:creationId xmlns:a16="http://schemas.microsoft.com/office/drawing/2014/main" id="{3D467166-ABF3-F94E-90D3-54064959BA20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929934" y="4912766"/>
            <a:ext cx="419100" cy="76200"/>
          </a:xfrm>
          <a:prstGeom prst="rect">
            <a:avLst/>
          </a:prstGeom>
        </p:spPr>
      </p:pic>
      <p:pic>
        <p:nvPicPr>
          <p:cNvPr id="194" name="図 193">
            <a:extLst>
              <a:ext uri="{FF2B5EF4-FFF2-40B4-BE49-F238E27FC236}">
                <a16:creationId xmlns:a16="http://schemas.microsoft.com/office/drawing/2014/main" id="{872D6862-01F4-2A4B-82E1-2B68F0BDCECD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344645" y="4912766"/>
            <a:ext cx="419100" cy="76200"/>
          </a:xfrm>
          <a:prstGeom prst="rect">
            <a:avLst/>
          </a:prstGeom>
        </p:spPr>
      </p:pic>
      <p:pic>
        <p:nvPicPr>
          <p:cNvPr id="196" name="図 195">
            <a:extLst>
              <a:ext uri="{FF2B5EF4-FFF2-40B4-BE49-F238E27FC236}">
                <a16:creationId xmlns:a16="http://schemas.microsoft.com/office/drawing/2014/main" id="{312940AA-1B07-8545-8173-992EA4A5028F}"/>
              </a:ext>
            </a:extLst>
      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1026913" y="2724110"/>
            <a:ext cx="419100" cy="76200"/>
          </a:xfrm>
          <a:prstGeom prst="rect">
            <a:avLst/>
          </a:prstGeom>
        </p:spPr>
      </p:pic>
      <p:pic>
        <p:nvPicPr>
          <p:cNvPr id="198" name="図 197">
            <a:extLst>
              <a:ext uri="{FF2B5EF4-FFF2-40B4-BE49-F238E27FC236}">
                <a16:creationId xmlns:a16="http://schemas.microsoft.com/office/drawing/2014/main" id="{3A0B2761-5D11-8044-ABA9-F945E2A7BA7C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2412516" y="2724110"/>
            <a:ext cx="419100" cy="76200"/>
          </a:xfrm>
          <a:prstGeom prst="rect">
            <a:avLst/>
          </a:prstGeom>
        </p:spPr>
      </p:pic>
      <p:pic>
        <p:nvPicPr>
          <p:cNvPr id="200" name="図 199">
            <a:extLst>
              <a:ext uri="{FF2B5EF4-FFF2-40B4-BE49-F238E27FC236}">
                <a16:creationId xmlns:a16="http://schemas.microsoft.com/office/drawing/2014/main" id="{9F8C39B0-157E-374F-A56C-C9E5F2409D92}"/>
              </a:ext>
            </a:extLst>
      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5875984" y="2724110"/>
            <a:ext cx="419100" cy="76200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B706462A-1573-7847-AC7F-F52593681135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8271155" y="2724110"/>
            <a:ext cx="419100" cy="76200"/>
          </a:xfrm>
          <a:prstGeom prst="rect">
            <a:avLst/>
          </a:prstGeom>
        </p:spPr>
      </p:pic>
      <p:pic>
        <p:nvPicPr>
          <p:cNvPr id="204" name="図 203">
            <a:extLst>
              <a:ext uri="{FF2B5EF4-FFF2-40B4-BE49-F238E27FC236}">
                <a16:creationId xmlns:a16="http://schemas.microsoft.com/office/drawing/2014/main" id="{0C7A0880-64D0-B847-9868-B4B753493198}"/>
              </a:ext>
            </a:extLst>
      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589456" y="2724110"/>
            <a:ext cx="419100" cy="76200"/>
          </a:xfrm>
          <a:prstGeom prst="rect">
            <a:avLst/>
          </a:prstGeom>
        </p:spPr>
      </p:pic>
      <p:pic>
        <p:nvPicPr>
          <p:cNvPr id="206" name="図 205">
            <a:extLst>
              <a:ext uri="{FF2B5EF4-FFF2-40B4-BE49-F238E27FC236}">
                <a16:creationId xmlns:a16="http://schemas.microsoft.com/office/drawing/2014/main" id="{64B40351-A6C1-8A49-9FE3-F252B5464C0A}"/>
              </a:ext>
            </a:extLst>
      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055032" y="7165937"/>
            <a:ext cx="419100" cy="76200"/>
          </a:xfrm>
          <a:prstGeom prst="rect">
            <a:avLst/>
          </a:prstGeom>
        </p:spPr>
      </p:pic>
      <p:pic>
        <p:nvPicPr>
          <p:cNvPr id="208" name="図 207">
            <a:extLst>
              <a:ext uri="{FF2B5EF4-FFF2-40B4-BE49-F238E27FC236}">
                <a16:creationId xmlns:a16="http://schemas.microsoft.com/office/drawing/2014/main" id="{7BBD837E-5257-E74A-82A5-79DD58C6E8E1}"/>
              </a:ext>
            </a:extLst>
      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2808049" y="7165937"/>
            <a:ext cx="419100" cy="76200"/>
          </a:xfrm>
          <a:prstGeom prst="rect">
            <a:avLst/>
          </a:prstGeom>
        </p:spPr>
      </p:pic>
      <p:pic>
        <p:nvPicPr>
          <p:cNvPr id="210" name="図 209">
            <a:extLst>
              <a:ext uri="{FF2B5EF4-FFF2-40B4-BE49-F238E27FC236}">
                <a16:creationId xmlns:a16="http://schemas.microsoft.com/office/drawing/2014/main" id="{5E0E1628-2454-E940-B1EA-528896926515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6095079" y="7165937"/>
            <a:ext cx="419100" cy="76200"/>
          </a:xfrm>
          <a:prstGeom prst="rect">
            <a:avLst/>
          </a:prstGeom>
        </p:spPr>
      </p:pic>
      <p:pic>
        <p:nvPicPr>
          <p:cNvPr id="212" name="図 211">
            <a:extLst>
              <a:ext uri="{FF2B5EF4-FFF2-40B4-BE49-F238E27FC236}">
                <a16:creationId xmlns:a16="http://schemas.microsoft.com/office/drawing/2014/main" id="{04931272-F7BF-AC40-B94E-8916B1E92737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4431002" y="7165937"/>
            <a:ext cx="419100" cy="76200"/>
          </a:xfrm>
          <a:prstGeom prst="rect">
            <a:avLst/>
          </a:prstGeom>
        </p:spPr>
      </p:pic>
      <p:pic>
        <p:nvPicPr>
          <p:cNvPr id="214" name="図 213">
            <a:extLst>
              <a:ext uri="{FF2B5EF4-FFF2-40B4-BE49-F238E27FC236}">
                <a16:creationId xmlns:a16="http://schemas.microsoft.com/office/drawing/2014/main" id="{24F652AB-2B06-F446-B22C-30E5622D622D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7753339" y="7165937"/>
            <a:ext cx="419100" cy="76200"/>
          </a:xfrm>
          <a:prstGeom prst="rect">
            <a:avLst/>
          </a:prstGeom>
        </p:spPr>
      </p:pic>
      <p:pic>
        <p:nvPicPr>
          <p:cNvPr id="216" name="図 215">
            <a:extLst>
              <a:ext uri="{FF2B5EF4-FFF2-40B4-BE49-F238E27FC236}">
                <a16:creationId xmlns:a16="http://schemas.microsoft.com/office/drawing/2014/main" id="{91AEF023-7A69-2549-AAE9-F4DE43BC09FF}"/>
              </a:ext>
            </a:extLst>
      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510062" y="7165937"/>
            <a:ext cx="419100" cy="76200"/>
          </a:xfrm>
          <a:prstGeom prst="rect">
            <a:avLst/>
          </a:prstGeom>
        </p:spPr>
      </p:pic>
      <p:pic>
        <p:nvPicPr>
          <p:cNvPr id="217" name="図 216">
            <a:extLst>
              <a:ext uri="{FF2B5EF4-FFF2-40B4-BE49-F238E27FC236}">
                <a16:creationId xmlns:a16="http://schemas.microsoft.com/office/drawing/2014/main" id="{E230AA1D-A579-BA46-A3B3-152D79553812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3454932" y="2724110"/>
            <a:ext cx="419100" cy="76200"/>
          </a:xfrm>
          <a:prstGeom prst="rect">
            <a:avLst/>
          </a:prstGeom>
        </p:spPr>
      </p:pic>
      <p:pic>
        <p:nvPicPr>
          <p:cNvPr id="218" name="図 217">
            <a:extLst>
              <a:ext uri="{FF2B5EF4-FFF2-40B4-BE49-F238E27FC236}">
                <a16:creationId xmlns:a16="http://schemas.microsoft.com/office/drawing/2014/main" id="{8CD56E63-CEE3-AE42-A981-AB0531E962C5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4488204" y="2724110"/>
            <a:ext cx="419100" cy="76200"/>
          </a:xfrm>
          <a:prstGeom prst="rect">
            <a:avLst/>
          </a:prstGeom>
        </p:spPr>
      </p:pic>
      <p:pic>
        <p:nvPicPr>
          <p:cNvPr id="219" name="図 218">
            <a:extLst>
              <a:ext uri="{FF2B5EF4-FFF2-40B4-BE49-F238E27FC236}">
                <a16:creationId xmlns:a16="http://schemas.microsoft.com/office/drawing/2014/main" id="{F0833E5E-D127-7A49-966A-989D308DED5D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7237883" y="2724110"/>
            <a:ext cx="419100" cy="76200"/>
          </a:xfrm>
          <a:prstGeom prst="rect">
            <a:avLst/>
          </a:prstGeom>
        </p:spPr>
      </p:pic>
      <p:pic>
        <p:nvPicPr>
          <p:cNvPr id="220" name="図 219">
            <a:extLst>
              <a:ext uri="{FF2B5EF4-FFF2-40B4-BE49-F238E27FC236}">
                <a16:creationId xmlns:a16="http://schemas.microsoft.com/office/drawing/2014/main" id="{2F63CE0E-8F09-2649-9889-604E893003BE}"/>
              </a:ext>
            </a:extLst>
      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3657280" y="4912766"/>
            <a:ext cx="419100" cy="76200"/>
          </a:xfrm>
          <a:prstGeom prst="rect">
            <a:avLst/>
          </a:prstGeom>
        </p:spPr>
      </p:pic>
      <p:pic>
        <p:nvPicPr>
          <p:cNvPr id="221" name="図 220">
            <a:extLst>
              <a:ext uri="{FF2B5EF4-FFF2-40B4-BE49-F238E27FC236}">
                <a16:creationId xmlns:a16="http://schemas.microsoft.com/office/drawing/2014/main" id="{77BF1653-2DC3-4E48-AE7F-DE5421BE7A01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179698" y="4912766"/>
            <a:ext cx="419100" cy="76200"/>
          </a:xfrm>
          <a:prstGeom prst="rect">
            <a:avLst/>
          </a:prstGeom>
        </p:spPr>
      </p:pic>
      <p:pic>
        <p:nvPicPr>
          <p:cNvPr id="222" name="図 221">
            <a:extLst>
              <a:ext uri="{FF2B5EF4-FFF2-40B4-BE49-F238E27FC236}">
                <a16:creationId xmlns:a16="http://schemas.microsoft.com/office/drawing/2014/main" id="{7B2F885E-33A3-6845-BEA9-433175096C30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500993" y="4912766"/>
            <a:ext cx="419100" cy="76200"/>
          </a:xfrm>
          <a:prstGeom prst="rect">
            <a:avLst/>
          </a:prstGeom>
        </p:spPr>
      </p:pic>
      <p:pic>
        <p:nvPicPr>
          <p:cNvPr id="226" name="図 225">
            <a:extLst>
              <a:ext uri="{FF2B5EF4-FFF2-40B4-BE49-F238E27FC236}">
                <a16:creationId xmlns:a16="http://schemas.microsoft.com/office/drawing/2014/main" id="{8927035F-3DF4-8342-8AD0-AFA63D2CD9F9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2902087" y="3082652"/>
            <a:ext cx="2374900" cy="114300"/>
          </a:xfrm>
          <a:prstGeom prst="rect">
            <a:avLst/>
          </a:prstGeom>
        </p:spPr>
      </p:pic>
      <p:pic>
        <p:nvPicPr>
          <p:cNvPr id="228" name="図 227">
            <a:extLst>
              <a:ext uri="{FF2B5EF4-FFF2-40B4-BE49-F238E27FC236}">
                <a16:creationId xmlns:a16="http://schemas.microsoft.com/office/drawing/2014/main" id="{54766939-A845-D246-8E66-0099E4E618CC}"/>
              </a:ext>
            </a:extLst>
      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4623283" y="5249972"/>
            <a:ext cx="1676400" cy="114300"/>
          </a:xfrm>
          <a:prstGeom prst="rect">
            <a:avLst/>
          </a:prstGeom>
        </p:spPr>
      </p:pic>
      <p:pic>
        <p:nvPicPr>
          <p:cNvPr id="230" name="図 229">
            <a:extLst>
              <a:ext uri="{FF2B5EF4-FFF2-40B4-BE49-F238E27FC236}">
                <a16:creationId xmlns:a16="http://schemas.microsoft.com/office/drawing/2014/main" id="{5DF014C2-95D1-4F40-8ACC-379F9FF7FA30}"/>
              </a:ext>
            </a:extLst>
      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8689665" y="3064539"/>
            <a:ext cx="1574800" cy="114300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6749672F-76EC-1D46-9A71-2E063F9549B4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2968098" y="944821"/>
            <a:ext cx="2120900" cy="114300"/>
          </a:xfrm>
          <a:prstGeom prst="rect">
            <a:avLst/>
          </a:prstGeom>
        </p:spPr>
      </p:pic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2BDA9585-9736-9D40-9F52-32E2C1D50394}"/>
              </a:ext>
            </a:extLst>
          </p:cNvPr>
          <p:cNvSpPr txBox="1"/>
          <p:nvPr/>
        </p:nvSpPr>
        <p:spPr>
          <a:xfrm>
            <a:off x="335534" y="1378088"/>
            <a:ext cx="151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9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スーペリアエッセンス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61833CFF-9BA3-FD45-A004-E5F8986B000B}"/>
              </a:ext>
            </a:extLst>
          </p:cNvPr>
          <p:cNvSpPr/>
          <p:nvPr/>
        </p:nvSpPr>
        <p:spPr>
          <a:xfrm>
            <a:off x="2781340" y="3218396"/>
            <a:ext cx="1343687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＊年齢に応じたお手入れのこと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48C204-5037-E44A-B950-6670786C25A6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341448" y="3054290"/>
            <a:ext cx="2514600" cy="190500"/>
          </a:xfrm>
          <a:prstGeom prst="rect">
            <a:avLst/>
          </a:prstGeom>
        </p:spPr>
      </p:pic>
      <p:pic>
        <p:nvPicPr>
          <p:cNvPr id="9" name="図 8" descr="アイコン&#10;&#10;自動的に生成された説明">
            <a:extLst>
              <a:ext uri="{FF2B5EF4-FFF2-40B4-BE49-F238E27FC236}">
                <a16:creationId xmlns:a16="http://schemas.microsoft.com/office/drawing/2014/main" id="{D3FA444D-EEE9-7B4E-A9A7-1A49C83FF21F}"/>
              </a:ext>
            </a:extLst>
      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344262" y="5228576"/>
            <a:ext cx="16764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AF1586E-9BA4-994C-A788-A6A77910FF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6"/>
          <a:stretch/>
        </p:blipFill>
        <p:spPr>
          <a:xfrm>
            <a:off x="20" y="1413"/>
            <a:ext cx="10691792" cy="755826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9C91EF3-26F4-1543-8D15-A6086128AC9C}"/>
              </a:ext>
            </a:extLst>
          </p:cNvPr>
          <p:cNvSpPr/>
          <p:nvPr/>
        </p:nvSpPr>
        <p:spPr>
          <a:xfrm>
            <a:off x="265518" y="1282694"/>
            <a:ext cx="10198100" cy="5964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23B29B6D-3960-894D-ADE5-516A7CCFA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3" y="263873"/>
            <a:ext cx="1346200" cy="3175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6F31BF5-1BEF-2346-942E-76E100225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474" y="7330492"/>
            <a:ext cx="2159000" cy="114300"/>
          </a:xfrm>
          <a:prstGeom prst="rect">
            <a:avLst/>
          </a:prstGeom>
        </p:spPr>
      </p:pic>
      <p:pic>
        <p:nvPicPr>
          <p:cNvPr id="14" name="図 13" descr="洗面道具, 座る, カップ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10737AEC-C1BA-9540-8DF8-4E276113C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69" y="6012610"/>
            <a:ext cx="406400" cy="11049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306D81-C03E-B84E-BF6B-94FF3D959FEF}"/>
              </a:ext>
            </a:extLst>
          </p:cNvPr>
          <p:cNvSpPr txBox="1"/>
          <p:nvPr/>
        </p:nvSpPr>
        <p:spPr>
          <a:xfrm>
            <a:off x="330372" y="5597270"/>
            <a:ext cx="1511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61368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ディオーラム</a:t>
            </a:r>
          </a:p>
          <a:p>
            <a:r>
              <a:rPr kumimoji="1" lang="ja-JP" altLang="en-US" sz="800" b="1">
                <a:solidFill>
                  <a:srgbClr val="61368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エンゲージセラム</a:t>
            </a:r>
          </a:p>
        </p:txBody>
      </p:sp>
      <p:pic>
        <p:nvPicPr>
          <p:cNvPr id="18" name="図 17" descr="カップ, 洗面道具, コーヒー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C8E5DA86-B413-424C-A072-AA77AFD4F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769" y="5979207"/>
            <a:ext cx="431800" cy="1155700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813E6D6-D92B-2D4B-8764-6CC9899F6017}"/>
              </a:ext>
            </a:extLst>
          </p:cNvPr>
          <p:cNvSpPr txBox="1"/>
          <p:nvPr/>
        </p:nvSpPr>
        <p:spPr>
          <a:xfrm>
            <a:off x="2075399" y="5597270"/>
            <a:ext cx="1972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3C868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フォルティス ルミナスショット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69D3E6E-3087-EF4E-B5A7-F57FAF3C5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0577" y="5785161"/>
            <a:ext cx="533400" cy="1143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8DEAB41-2074-E845-AB89-2D038A496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7664" y="6012585"/>
            <a:ext cx="431800" cy="10795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BC6F68A-BE29-7C4F-8B47-04C3E2918C08}"/>
              </a:ext>
            </a:extLst>
          </p:cNvPr>
          <p:cNvSpPr txBox="1"/>
          <p:nvPr/>
        </p:nvSpPr>
        <p:spPr>
          <a:xfrm>
            <a:off x="3737877" y="5597270"/>
            <a:ext cx="16469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5265A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グロウシブ グロウエッセンス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A0FFD7C3-3B3E-7D49-8725-0838BC328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4820" y="5785319"/>
            <a:ext cx="558800" cy="11430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88080089-173A-B643-A3D4-9B695D2F86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5151" y="5799848"/>
            <a:ext cx="533400" cy="1143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A659149-DC39-0C48-8935-54DAACF475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6227" y="6017045"/>
            <a:ext cx="431800" cy="1079500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90EF878-7262-E944-956F-B30E5D5BDE6E}"/>
              </a:ext>
            </a:extLst>
          </p:cNvPr>
          <p:cNvSpPr txBox="1"/>
          <p:nvPr/>
        </p:nvSpPr>
        <p:spPr>
          <a:xfrm>
            <a:off x="5376477" y="5606620"/>
            <a:ext cx="19727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347AB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オーセナム ルーセントオーラ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48B5036-6B20-DD40-AE1F-EA126CACDD44}"/>
              </a:ext>
            </a:extLst>
          </p:cNvPr>
          <p:cNvSpPr/>
          <p:nvPr/>
        </p:nvSpPr>
        <p:spPr>
          <a:xfrm>
            <a:off x="5984402" y="5979485"/>
            <a:ext cx="119935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健やかな地肌を保ち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美しさのある髪へ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D531A56C-C013-8E4E-B06D-779D37346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6921" y="5862012"/>
            <a:ext cx="533400" cy="11430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40594BB-EB55-5948-9BDA-2ADDF6E3CB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5505" y="6026144"/>
            <a:ext cx="431800" cy="107950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F77360E-232F-3F42-8D80-38137A334312}"/>
              </a:ext>
            </a:extLst>
          </p:cNvPr>
          <p:cNvSpPr txBox="1"/>
          <p:nvPr/>
        </p:nvSpPr>
        <p:spPr>
          <a:xfrm>
            <a:off x="7036457" y="5588544"/>
            <a:ext cx="14693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8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  <a:p>
            <a:pPr>
              <a:lnSpc>
                <a:spcPts val="900"/>
              </a:lnSpc>
            </a:pPr>
            <a:r>
              <a:rPr kumimoji="1" lang="ja-JP" altLang="en-US" sz="800" b="1" dirty="0">
                <a:solidFill>
                  <a:srgbClr val="4193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モイスチュアローション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5695616-1E69-0544-9740-70D24047CD07}"/>
              </a:ext>
            </a:extLst>
          </p:cNvPr>
          <p:cNvSpPr/>
          <p:nvPr/>
        </p:nvSpPr>
        <p:spPr>
          <a:xfrm>
            <a:off x="7652494" y="5979485"/>
            <a:ext cx="147953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乾燥し、かゆみが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出やすくなった地肌に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うるおいを与える</a:t>
            </a:r>
          </a:p>
        </p:txBody>
      </p:sp>
      <p:pic>
        <p:nvPicPr>
          <p:cNvPr id="41" name="図 40" descr="洗面道具, カップ, 瓶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AD99E06-9819-1C4F-875D-5AD68FA5A8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9870" y="6013902"/>
            <a:ext cx="431800" cy="10922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0337DC9-7C44-694A-B5BC-D4EB49D749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6008" y="5862012"/>
            <a:ext cx="533400" cy="11430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8A675CE-B9C8-B541-B9A5-F322643DAF24}"/>
              </a:ext>
            </a:extLst>
          </p:cNvPr>
          <p:cNvSpPr txBox="1"/>
          <p:nvPr/>
        </p:nvSpPr>
        <p:spPr>
          <a:xfrm>
            <a:off x="8696772" y="5597270"/>
            <a:ext cx="13773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900"/>
              </a:lnSpc>
            </a:pPr>
            <a:r>
              <a:rPr kumimoji="1" lang="ja-JP" altLang="en-US" sz="8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エイジングスパ</a:t>
            </a:r>
          </a:p>
          <a:p>
            <a:pPr>
              <a:lnSpc>
                <a:spcPts val="900"/>
              </a:lnSpc>
            </a:pPr>
            <a:r>
              <a:rPr kumimoji="1" lang="ja-JP" altLang="en-US" sz="800" b="1" dirty="0">
                <a:solidFill>
                  <a:srgbClr val="4397B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リフティング ローション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7393ABCE-646D-AA4D-BED8-A0D3F8A0B2BA}"/>
              </a:ext>
            </a:extLst>
          </p:cNvPr>
          <p:cNvSpPr/>
          <p:nvPr/>
        </p:nvSpPr>
        <p:spPr>
          <a:xfrm>
            <a:off x="9258137" y="5979485"/>
            <a:ext cx="125273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うるおいを閉じ込め、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健やかな地肌へ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27317443-25ED-7F4F-912E-8583F6A20610}"/>
              </a:ext>
            </a:extLst>
          </p:cNvPr>
          <p:cNvSpPr/>
          <p:nvPr/>
        </p:nvSpPr>
        <p:spPr>
          <a:xfrm>
            <a:off x="816234" y="694116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95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BAB96AA-8035-234C-83A7-C4EE7A3372F7}"/>
              </a:ext>
            </a:extLst>
          </p:cNvPr>
          <p:cNvSpPr/>
          <p:nvPr/>
        </p:nvSpPr>
        <p:spPr>
          <a:xfrm>
            <a:off x="2652800" y="694116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7,370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EB1FCD4A-3F27-EE41-A597-38EC7AE8320C}"/>
              </a:ext>
            </a:extLst>
          </p:cNvPr>
          <p:cNvSpPr/>
          <p:nvPr/>
        </p:nvSpPr>
        <p:spPr>
          <a:xfrm>
            <a:off x="4297853" y="694116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A44BAB2A-3117-D744-B12E-491C13F63164}"/>
              </a:ext>
            </a:extLst>
          </p:cNvPr>
          <p:cNvSpPr/>
          <p:nvPr/>
        </p:nvSpPr>
        <p:spPr>
          <a:xfrm>
            <a:off x="5945537" y="694116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6,600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84F7487-B270-304F-8FC7-60B7A9CB7EED}"/>
              </a:ext>
            </a:extLst>
          </p:cNvPr>
          <p:cNvSpPr/>
          <p:nvPr/>
        </p:nvSpPr>
        <p:spPr>
          <a:xfrm>
            <a:off x="7605710" y="694116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897A3BC-1E7A-4545-A386-ADDA13BBE694}"/>
              </a:ext>
            </a:extLst>
          </p:cNvPr>
          <p:cNvSpPr/>
          <p:nvPr/>
        </p:nvSpPr>
        <p:spPr>
          <a:xfrm>
            <a:off x="9262664" y="6941165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2,200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AC3FEB7-9311-6444-B1FB-4DFE408FD31B}"/>
              </a:ext>
            </a:extLst>
          </p:cNvPr>
          <p:cNvSpPr/>
          <p:nvPr/>
        </p:nvSpPr>
        <p:spPr>
          <a:xfrm>
            <a:off x="227036" y="7314957"/>
            <a:ext cx="2892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価格は全て税込です。</a:t>
            </a:r>
            <a:r>
              <a:rPr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lang="ja-JP" altLang="en-US" sz="600">
                <a:latin typeface="Yu Gothic" panose="020B0400000000000000" pitchFamily="34" charset="-128"/>
                <a:ea typeface="Yu Gothic" panose="020B0400000000000000" pitchFamily="34" charset="-128"/>
              </a:rPr>
              <a:t>花の写真と香りは全てイメージです。</a:t>
            </a:r>
          </a:p>
          <a:p>
            <a:endParaRPr lang="ja-JP" altLang="en-US" sz="60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B262FC15-6248-E14F-8D0C-D1CFC73A0E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65580" y="5777114"/>
            <a:ext cx="457200" cy="114300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86F961B-9CFB-AD41-B650-64761974C0F9}"/>
              </a:ext>
            </a:extLst>
          </p:cNvPr>
          <p:cNvSpPr txBox="1"/>
          <p:nvPr/>
        </p:nvSpPr>
        <p:spPr>
          <a:xfrm>
            <a:off x="298406" y="1644991"/>
            <a:ext cx="156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リペアリティ</a:t>
            </a:r>
          </a:p>
          <a:p>
            <a:r>
              <a:rPr kumimoji="1" lang="ja-JP" altLang="en-US" sz="800" b="1">
                <a:solidFill>
                  <a:srgbClr val="F2928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スーペリアエッセンス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212E27F-2F74-7F43-9C58-DF4A9DCEFB9B}"/>
              </a:ext>
            </a:extLst>
          </p:cNvPr>
          <p:cNvSpPr/>
          <p:nvPr/>
        </p:nvSpPr>
        <p:spPr>
          <a:xfrm>
            <a:off x="843968" y="1999233"/>
            <a:ext cx="91571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  <a:endParaRPr lang="en-US" altLang="ja-JP" sz="750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  <a:endParaRPr lang="en-US" altLang="ja-JP" sz="750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pic>
        <p:nvPicPr>
          <p:cNvPr id="60" name="図 59" descr="ピンク色の瓶&#10;&#10;自動的に生成された説明">
            <a:extLst>
              <a:ext uri="{FF2B5EF4-FFF2-40B4-BE49-F238E27FC236}">
                <a16:creationId xmlns:a16="http://schemas.microsoft.com/office/drawing/2014/main" id="{EC54B557-BB66-3942-97E6-408E6CB19BF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58877" y="1982561"/>
            <a:ext cx="406400" cy="1104900"/>
          </a:xfrm>
          <a:prstGeom prst="rect">
            <a:avLst/>
          </a:prstGeom>
        </p:spPr>
      </p:pic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950A46D-82F3-DD4D-81A1-6904F80F60B2}"/>
              </a:ext>
            </a:extLst>
          </p:cNvPr>
          <p:cNvSpPr txBox="1"/>
          <p:nvPr/>
        </p:nvSpPr>
        <p:spPr>
          <a:xfrm>
            <a:off x="1820762" y="1644991"/>
            <a:ext cx="592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8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ミスト</a:t>
            </a: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F677AC52-8609-6D45-B3C5-1F6DB8209B03}"/>
              </a:ext>
            </a:extLst>
          </p:cNvPr>
          <p:cNvSpPr/>
          <p:nvPr/>
        </p:nvSpPr>
        <p:spPr>
          <a:xfrm>
            <a:off x="2219946" y="2006289"/>
            <a:ext cx="9157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さらりとした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軽やかな髪へ</a:t>
            </a:r>
          </a:p>
        </p:txBody>
      </p:sp>
      <p:pic>
        <p:nvPicPr>
          <p:cNvPr id="66" name="図 65" descr="ピンク色の瓶&#10;&#10;自動的に生成された説明">
            <a:extLst>
              <a:ext uri="{FF2B5EF4-FFF2-40B4-BE49-F238E27FC236}">
                <a16:creationId xmlns:a16="http://schemas.microsoft.com/office/drawing/2014/main" id="{39A299C6-DCA0-3143-A86C-3ECDDAFC312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90589" y="1980781"/>
            <a:ext cx="406400" cy="110490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B3023EC-96A7-EB48-A143-AC7AD1EF1075}"/>
              </a:ext>
            </a:extLst>
          </p:cNvPr>
          <p:cNvSpPr txBox="1"/>
          <p:nvPr/>
        </p:nvSpPr>
        <p:spPr>
          <a:xfrm>
            <a:off x="2970514" y="1644991"/>
            <a:ext cx="669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8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2E95DD7E-C48E-A04F-B49D-516DE6596570}"/>
              </a:ext>
            </a:extLst>
          </p:cNvPr>
          <p:cNvSpPr/>
          <p:nvPr/>
        </p:nvSpPr>
        <p:spPr>
          <a:xfrm>
            <a:off x="3278154" y="2006289"/>
            <a:ext cx="9157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やわらかい髪へ</a:t>
            </a:r>
          </a:p>
        </p:txBody>
      </p:sp>
      <p:pic>
        <p:nvPicPr>
          <p:cNvPr id="71" name="図 70" descr="カップ, 洗面道具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FBC0742-1AF1-EF4B-80D2-76000B912C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08881" y="1980781"/>
            <a:ext cx="406400" cy="1104900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773F3C8-DFBC-D246-AC32-7122F20764D0}"/>
              </a:ext>
            </a:extLst>
          </p:cNvPr>
          <p:cNvSpPr txBox="1"/>
          <p:nvPr/>
        </p:nvSpPr>
        <p:spPr>
          <a:xfrm>
            <a:off x="4043881" y="1644991"/>
            <a:ext cx="669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クエンチ</a:t>
            </a:r>
          </a:p>
          <a:p>
            <a:r>
              <a:rPr kumimoji="1" lang="ja-JP" altLang="en-US" sz="800" b="1">
                <a:solidFill>
                  <a:srgbClr val="C95A93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フルイド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D73C2492-2962-514A-AE0A-A533FFF2A7E8}"/>
              </a:ext>
            </a:extLst>
          </p:cNvPr>
          <p:cNvSpPr/>
          <p:nvPr/>
        </p:nvSpPr>
        <p:spPr>
          <a:xfrm>
            <a:off x="4433501" y="2006289"/>
            <a:ext cx="10355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うるおいのある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しっとりした髪へ</a:t>
            </a:r>
          </a:p>
        </p:txBody>
      </p:sp>
      <p:pic>
        <p:nvPicPr>
          <p:cNvPr id="77" name="図 76" descr="洗面道具, カップ, ローション, 座る が含まれている画像&#10;&#10;自動的に生成された説明">
            <a:extLst>
              <a:ext uri="{FF2B5EF4-FFF2-40B4-BE49-F238E27FC236}">
                <a16:creationId xmlns:a16="http://schemas.microsoft.com/office/drawing/2014/main" id="{4545D988-18DB-AB41-AD58-5B1772C4AC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71888" y="1967780"/>
            <a:ext cx="406400" cy="1104900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CA0FBA9-E350-E84F-9B82-3330884CF8BE}"/>
              </a:ext>
            </a:extLst>
          </p:cNvPr>
          <p:cNvSpPr txBox="1"/>
          <p:nvPr/>
        </p:nvSpPr>
        <p:spPr>
          <a:xfrm>
            <a:off x="5274698" y="1644991"/>
            <a:ext cx="825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フィルメロウ </a:t>
            </a:r>
          </a:p>
          <a:p>
            <a:r>
              <a:rPr kumimoji="1" lang="ja-JP" altLang="en-US" sz="800" b="1">
                <a:solidFill>
                  <a:srgbClr val="D4437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ミルク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4D29B36E-9DFD-1847-9365-CFF1BE32CA15}"/>
              </a:ext>
            </a:extLst>
          </p:cNvPr>
          <p:cNvSpPr/>
          <p:nvPr/>
        </p:nvSpPr>
        <p:spPr>
          <a:xfrm>
            <a:off x="5828448" y="2006289"/>
            <a:ext cx="10355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やわらかく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指通りのよい髪へ</a:t>
            </a:r>
          </a:p>
        </p:txBody>
      </p:sp>
      <p:pic>
        <p:nvPicPr>
          <p:cNvPr id="81" name="図 80" descr="洗面道具, カップ, テーブル, 座る が含まれている画像&#10;&#10;自動的に生成された説明">
            <a:extLst>
              <a:ext uri="{FF2B5EF4-FFF2-40B4-BE49-F238E27FC236}">
                <a16:creationId xmlns:a16="http://schemas.microsoft.com/office/drawing/2014/main" id="{81C91CB5-B9F1-CB42-8B3B-36FE613CB6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22741" y="1969983"/>
            <a:ext cx="406400" cy="11049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862D46A6-7480-A948-9128-886ECF4A581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44634" y="1965825"/>
            <a:ext cx="406400" cy="1104900"/>
          </a:xfrm>
          <a:prstGeom prst="rect">
            <a:avLst/>
          </a:prstGeom>
        </p:spPr>
      </p:pic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61A84011-601E-064C-9208-19A924464B16}"/>
              </a:ext>
            </a:extLst>
          </p:cNvPr>
          <p:cNvSpPr txBox="1"/>
          <p:nvPr/>
        </p:nvSpPr>
        <p:spPr>
          <a:xfrm>
            <a:off x="6808321" y="1644991"/>
            <a:ext cx="825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800" b="1">
                <a:solidFill>
                  <a:srgbClr val="D1524E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DFD9F0D-489B-2444-891B-05C94FB9E249}"/>
              </a:ext>
            </a:extLst>
          </p:cNvPr>
          <p:cNvSpPr/>
          <p:nvPr/>
        </p:nvSpPr>
        <p:spPr>
          <a:xfrm>
            <a:off x="7249408" y="2006289"/>
            <a:ext cx="10355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さらさらで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DFB4C11-BFC7-284D-A355-572527AA54E2}"/>
              </a:ext>
            </a:extLst>
          </p:cNvPr>
          <p:cNvSpPr txBox="1"/>
          <p:nvPr/>
        </p:nvSpPr>
        <p:spPr>
          <a:xfrm>
            <a:off x="8021538" y="1644991"/>
            <a:ext cx="97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アクアヴィア</a:t>
            </a:r>
          </a:p>
          <a:p>
            <a:r>
              <a:rPr kumimoji="1" lang="ja-JP" altLang="en-US" sz="800" b="1">
                <a:solidFill>
                  <a:srgbClr val="D1525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モイストセラム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5267EE5-9FCC-D241-9B47-76D235CEFBDC}"/>
              </a:ext>
            </a:extLst>
          </p:cNvPr>
          <p:cNvSpPr/>
          <p:nvPr/>
        </p:nvSpPr>
        <p:spPr>
          <a:xfrm>
            <a:off x="8385618" y="2006289"/>
            <a:ext cx="10355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しっとりと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まとまる髪へ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174451FB-2202-6C44-88CA-934AB4F79B9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291719" y="1973531"/>
            <a:ext cx="406400" cy="1104900"/>
          </a:xfrm>
          <a:prstGeom prst="rect">
            <a:avLst/>
          </a:prstGeom>
        </p:spPr>
      </p:pic>
      <p:sp>
        <p:nvSpPr>
          <p:cNvPr id="94" name="正方形/長方形 93">
            <a:extLst>
              <a:ext uri="{FF2B5EF4-FFF2-40B4-BE49-F238E27FC236}">
                <a16:creationId xmlns:a16="http://schemas.microsoft.com/office/drawing/2014/main" id="{D983C76C-6EB1-DF4F-A309-21FE7AF2657C}"/>
              </a:ext>
            </a:extLst>
          </p:cNvPr>
          <p:cNvSpPr/>
          <p:nvPr/>
        </p:nvSpPr>
        <p:spPr>
          <a:xfrm>
            <a:off x="9615240" y="2006289"/>
            <a:ext cx="88649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指通りのよい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さらさらな髪へ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74FFBC1-6011-EA43-A2C9-A2F07439E39D}"/>
              </a:ext>
            </a:extLst>
          </p:cNvPr>
          <p:cNvSpPr txBox="1"/>
          <p:nvPr/>
        </p:nvSpPr>
        <p:spPr>
          <a:xfrm>
            <a:off x="9094544" y="1644991"/>
            <a:ext cx="70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スムース </a:t>
            </a:r>
          </a:p>
          <a:p>
            <a:r>
              <a:rPr kumimoji="1" lang="ja-JP" altLang="en-US" sz="800" b="1">
                <a:solidFill>
                  <a:srgbClr val="C6993B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34D1FAF5-0503-5648-9CDD-16BC5B8AAC4C}"/>
              </a:ext>
            </a:extLst>
          </p:cNvPr>
          <p:cNvSpPr/>
          <p:nvPr/>
        </p:nvSpPr>
        <p:spPr>
          <a:xfrm>
            <a:off x="814903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97" name="正方形/長方形 96">
            <a:extLst>
              <a:ext uri="{FF2B5EF4-FFF2-40B4-BE49-F238E27FC236}">
                <a16:creationId xmlns:a16="http://schemas.microsoft.com/office/drawing/2014/main" id="{4E48E296-037C-9248-85D3-0C75B1A0FE65}"/>
              </a:ext>
            </a:extLst>
          </p:cNvPr>
          <p:cNvSpPr/>
          <p:nvPr/>
        </p:nvSpPr>
        <p:spPr>
          <a:xfrm>
            <a:off x="2187337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200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98" name="正方形/長方形 97">
            <a:extLst>
              <a:ext uri="{FF2B5EF4-FFF2-40B4-BE49-F238E27FC236}">
                <a16:creationId xmlns:a16="http://schemas.microsoft.com/office/drawing/2014/main" id="{122DBC66-7D08-224A-93E3-F65E7E29F927}"/>
              </a:ext>
            </a:extLst>
          </p:cNvPr>
          <p:cNvSpPr/>
          <p:nvPr/>
        </p:nvSpPr>
        <p:spPr>
          <a:xfrm>
            <a:off x="3316839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53EA9B22-71FD-634B-84BF-CB338B3B2AB2}"/>
              </a:ext>
            </a:extLst>
          </p:cNvPr>
          <p:cNvSpPr/>
          <p:nvPr/>
        </p:nvSpPr>
        <p:spPr>
          <a:xfrm>
            <a:off x="4432407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4C855FCB-AFA1-064B-AA9E-050B2A1974CE}"/>
              </a:ext>
            </a:extLst>
          </p:cNvPr>
          <p:cNvSpPr/>
          <p:nvPr/>
        </p:nvSpPr>
        <p:spPr>
          <a:xfrm>
            <a:off x="5808005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50A31885-F0C7-0847-9596-7085F2FF9651}"/>
              </a:ext>
            </a:extLst>
          </p:cNvPr>
          <p:cNvSpPr/>
          <p:nvPr/>
        </p:nvSpPr>
        <p:spPr>
          <a:xfrm>
            <a:off x="7246146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F1800184-F889-FF48-985D-E2CBEC2D17F8}"/>
              </a:ext>
            </a:extLst>
          </p:cNvPr>
          <p:cNvSpPr/>
          <p:nvPr/>
        </p:nvSpPr>
        <p:spPr>
          <a:xfrm>
            <a:off x="8383485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38B9006A-E6CC-BD4D-AD89-73DF0D2034C5}"/>
              </a:ext>
            </a:extLst>
          </p:cNvPr>
          <p:cNvSpPr/>
          <p:nvPr/>
        </p:nvSpPr>
        <p:spPr>
          <a:xfrm>
            <a:off x="9611311" y="2927623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5FEE1674-2DE5-DB4B-8740-FE04BD42AEFF}"/>
              </a:ext>
            </a:extLst>
          </p:cNvPr>
          <p:cNvSpPr/>
          <p:nvPr/>
        </p:nvSpPr>
        <p:spPr>
          <a:xfrm>
            <a:off x="273141" y="2470096"/>
            <a:ext cx="915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ダミー</a:t>
            </a:r>
          </a:p>
        </p:txBody>
      </p:sp>
      <p:pic>
        <p:nvPicPr>
          <p:cNvPr id="105" name="図 104" descr="ピンク色の瓶&#10;&#10;自動的に生成された説明">
            <a:extLst>
              <a:ext uri="{FF2B5EF4-FFF2-40B4-BE49-F238E27FC236}">
                <a16:creationId xmlns:a16="http://schemas.microsoft.com/office/drawing/2014/main" id="{E8AC3341-66F3-7E45-9BFC-9BCC89C90CF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66446" y="1989295"/>
            <a:ext cx="415460" cy="1109067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F637BC05-06CF-3243-8207-BB2DE47E2F03}"/>
              </a:ext>
            </a:extLst>
          </p:cNvPr>
          <p:cNvSpPr txBox="1"/>
          <p:nvPr/>
        </p:nvSpPr>
        <p:spPr>
          <a:xfrm>
            <a:off x="326073" y="3638292"/>
            <a:ext cx="1142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エクイアル</a:t>
            </a:r>
          </a:p>
          <a:p>
            <a:r>
              <a:rPr kumimoji="1" lang="ja-JP" altLang="en-US" sz="800" b="1">
                <a:solidFill>
                  <a:srgbClr val="A9498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フォースミスト</a:t>
            </a:r>
          </a:p>
        </p:txBody>
      </p:sp>
      <p:pic>
        <p:nvPicPr>
          <p:cNvPr id="110" name="図 109" descr="ピンク色の瓶&#10;&#10;自動的に生成された説明">
            <a:extLst>
              <a:ext uri="{FF2B5EF4-FFF2-40B4-BE49-F238E27FC236}">
                <a16:creationId xmlns:a16="http://schemas.microsoft.com/office/drawing/2014/main" id="{21455F45-BA57-B046-9F5B-AB0E83C479E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63787" y="3970019"/>
            <a:ext cx="406400" cy="1104900"/>
          </a:xfrm>
          <a:prstGeom prst="rect">
            <a:avLst/>
          </a:prstGeom>
        </p:spPr>
      </p:pic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69E1436D-2418-C84A-B7A3-2DC7ADC17F4B}"/>
              </a:ext>
            </a:extLst>
          </p:cNvPr>
          <p:cNvSpPr/>
          <p:nvPr/>
        </p:nvSpPr>
        <p:spPr>
          <a:xfrm>
            <a:off x="839671" y="4055165"/>
            <a:ext cx="9157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根元から美しい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シルエットへ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65649A09-4F94-6A41-966D-6ED5F4B67E0A}"/>
              </a:ext>
            </a:extLst>
          </p:cNvPr>
          <p:cNvSpPr/>
          <p:nvPr/>
        </p:nvSpPr>
        <p:spPr>
          <a:xfrm>
            <a:off x="801743" y="490646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114" name="図 113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E2FE443C-284A-B746-8B5C-D07CBA4BF9A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38778" y="3972783"/>
            <a:ext cx="406400" cy="1104900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A828983-E9A0-4F43-8810-24827FBAF236}"/>
              </a:ext>
            </a:extLst>
          </p:cNvPr>
          <p:cNvSpPr txBox="1"/>
          <p:nvPr/>
        </p:nvSpPr>
        <p:spPr>
          <a:xfrm>
            <a:off x="1717806" y="3638292"/>
            <a:ext cx="1090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</a:t>
            </a:r>
          </a:p>
          <a:p>
            <a:r>
              <a:rPr kumimoji="1" lang="ja-JP" altLang="en-US" sz="8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エクシードセラム</a:t>
            </a: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C88F16EE-624F-7646-AEC0-74287415DC85}"/>
              </a:ext>
            </a:extLst>
          </p:cNvPr>
          <p:cNvSpPr/>
          <p:nvPr/>
        </p:nvSpPr>
        <p:spPr>
          <a:xfrm>
            <a:off x="2231184" y="4055165"/>
            <a:ext cx="11421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ダメージに負けない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pic>
        <p:nvPicPr>
          <p:cNvPr id="118" name="図 117" descr="洗面道具, 座る, テーブル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DC71B62F-51CE-6447-92AF-DBB9650A5EC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220149" y="3983398"/>
            <a:ext cx="406400" cy="1104900"/>
          </a:xfrm>
          <a:prstGeom prst="rect">
            <a:avLst/>
          </a:prstGeom>
        </p:spPr>
      </p:pic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08E52FF-8D46-3646-A0F5-643FEB9F0283}"/>
              </a:ext>
            </a:extLst>
          </p:cNvPr>
          <p:cNvSpPr txBox="1"/>
          <p:nvPr/>
        </p:nvSpPr>
        <p:spPr>
          <a:xfrm>
            <a:off x="3062139" y="3638292"/>
            <a:ext cx="126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イミュライズ </a:t>
            </a:r>
          </a:p>
          <a:p>
            <a:r>
              <a:rPr kumimoji="1" lang="ja-JP" altLang="en-US" sz="800" b="1">
                <a:solidFill>
                  <a:srgbClr val="BA295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ジェルステムライザー</a:t>
            </a:r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8FDCCF7A-54CA-B246-B301-A53B0B82F4CC}"/>
              </a:ext>
            </a:extLst>
          </p:cNvPr>
          <p:cNvSpPr/>
          <p:nvPr/>
        </p:nvSpPr>
        <p:spPr>
          <a:xfrm>
            <a:off x="3577142" y="4055165"/>
            <a:ext cx="11421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ダメージに負けない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77B2FBB-6CE1-264D-8AFB-84B57BA333E1}"/>
              </a:ext>
            </a:extLst>
          </p:cNvPr>
          <p:cNvSpPr txBox="1"/>
          <p:nvPr/>
        </p:nvSpPr>
        <p:spPr>
          <a:xfrm>
            <a:off x="4572089" y="3638292"/>
            <a:ext cx="1019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タイムサージ </a:t>
            </a:r>
          </a:p>
          <a:p>
            <a:r>
              <a:rPr kumimoji="1" lang="ja-JP" altLang="en-US" sz="800" b="1">
                <a:solidFill>
                  <a:srgbClr val="A44439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pic>
        <p:nvPicPr>
          <p:cNvPr id="124" name="図 123" descr="洗面道具, 座る, テーブル, モニター が含まれている画像&#10;&#10;自動的に生成された説明">
            <a:extLst>
              <a:ext uri="{FF2B5EF4-FFF2-40B4-BE49-F238E27FC236}">
                <a16:creationId xmlns:a16="http://schemas.microsoft.com/office/drawing/2014/main" id="{B23972D5-38D1-4D44-9BF6-CD43FE67C41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689394" y="3983398"/>
            <a:ext cx="406400" cy="1104900"/>
          </a:xfrm>
          <a:prstGeom prst="rect">
            <a:avLst/>
          </a:prstGeom>
        </p:spPr>
      </p:pic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8E4475C8-AB5E-B94B-B44C-FF7CF6FD7796}"/>
              </a:ext>
            </a:extLst>
          </p:cNvPr>
          <p:cNvSpPr/>
          <p:nvPr/>
        </p:nvSpPr>
        <p:spPr>
          <a:xfrm>
            <a:off x="5079668" y="4055165"/>
            <a:ext cx="9634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みずみずしく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しなやかな髪へ</a:t>
            </a:r>
          </a:p>
        </p:txBody>
      </p:sp>
      <p:pic>
        <p:nvPicPr>
          <p:cNvPr id="128" name="図 127" descr="背景パターン&#10;&#10;自動的に生成された説明">
            <a:extLst>
              <a:ext uri="{FF2B5EF4-FFF2-40B4-BE49-F238E27FC236}">
                <a16:creationId xmlns:a16="http://schemas.microsoft.com/office/drawing/2014/main" id="{1E60CE1E-6E80-5345-A269-40F1D406FB1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45514" y="3841171"/>
            <a:ext cx="304800" cy="1231900"/>
          </a:xfrm>
          <a:prstGeom prst="rect">
            <a:avLst/>
          </a:prstGeom>
        </p:spPr>
      </p:pic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B6CEB6FF-746C-CF44-A2AA-B6F2D29C17DB}"/>
              </a:ext>
            </a:extLst>
          </p:cNvPr>
          <p:cNvSpPr/>
          <p:nvPr/>
        </p:nvSpPr>
        <p:spPr>
          <a:xfrm>
            <a:off x="6752087" y="3925334"/>
            <a:ext cx="114217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髪を守り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ツヤのある髪へ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8622128F-5672-0144-B55B-BCC9597098ED}"/>
              </a:ext>
            </a:extLst>
          </p:cNvPr>
          <p:cNvSpPr txBox="1"/>
          <p:nvPr/>
        </p:nvSpPr>
        <p:spPr>
          <a:xfrm>
            <a:off x="6325192" y="3608381"/>
            <a:ext cx="11817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  <a:r>
              <a:rPr kumimoji="1" lang="en-US" altLang="ja-JP" sz="800" b="1" dirty="0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ja-JP" altLang="en-US" sz="8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シャワー</a:t>
            </a:r>
          </a:p>
        </p:txBody>
      </p:sp>
      <p:pic>
        <p:nvPicPr>
          <p:cNvPr id="132" name="図 131" descr="瓶の飲み物&#10;&#10;自動的に生成された説明">
            <a:extLst>
              <a:ext uri="{FF2B5EF4-FFF2-40B4-BE49-F238E27FC236}">
                <a16:creationId xmlns:a16="http://schemas.microsoft.com/office/drawing/2014/main" id="{5BA1596E-C5E6-3E44-9C65-29882663479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79907" y="3994026"/>
            <a:ext cx="406400" cy="1092200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F4F0BE2A-8F08-204F-B609-5F260676C6CC}"/>
              </a:ext>
            </a:extLst>
          </p:cNvPr>
          <p:cNvSpPr txBox="1"/>
          <p:nvPr/>
        </p:nvSpPr>
        <p:spPr>
          <a:xfrm>
            <a:off x="7639275" y="3600687"/>
            <a:ext cx="87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8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セラム</a:t>
            </a:r>
          </a:p>
        </p:txBody>
      </p:sp>
      <p:sp>
        <p:nvSpPr>
          <p:cNvPr id="134" name="正方形/長方形 133">
            <a:extLst>
              <a:ext uri="{FF2B5EF4-FFF2-40B4-BE49-F238E27FC236}">
                <a16:creationId xmlns:a16="http://schemas.microsoft.com/office/drawing/2014/main" id="{7B041A28-4D3F-F843-8A54-37EB8D936B89}"/>
              </a:ext>
            </a:extLst>
          </p:cNvPr>
          <p:cNvSpPr/>
          <p:nvPr/>
        </p:nvSpPr>
        <p:spPr>
          <a:xfrm>
            <a:off x="8074489" y="3925334"/>
            <a:ext cx="114217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なめらかで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pic>
        <p:nvPicPr>
          <p:cNvPr id="137" name="図 136">
            <a:extLst>
              <a:ext uri="{FF2B5EF4-FFF2-40B4-BE49-F238E27FC236}">
                <a16:creationId xmlns:a16="http://schemas.microsoft.com/office/drawing/2014/main" id="{C53505C8-C762-CC47-B3E8-6746797FCF8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700212" y="4005562"/>
            <a:ext cx="406400" cy="1092200"/>
          </a:xfrm>
          <a:prstGeom prst="rect">
            <a:avLst/>
          </a:prstGeom>
        </p:spPr>
      </p:pic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6D7A6C56-44E0-4647-A669-B9C913D515E7}"/>
              </a:ext>
            </a:extLst>
          </p:cNvPr>
          <p:cNvSpPr txBox="1"/>
          <p:nvPr/>
        </p:nvSpPr>
        <p:spPr>
          <a:xfrm>
            <a:off x="9023878" y="3600687"/>
            <a:ext cx="87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デイライト</a:t>
            </a:r>
          </a:p>
          <a:p>
            <a:r>
              <a:rPr kumimoji="1" lang="ja-JP" altLang="en-US" sz="800" b="1">
                <a:solidFill>
                  <a:srgbClr val="DE8647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エッセンス</a:t>
            </a:r>
          </a:p>
        </p:txBody>
      </p: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1D70CF74-603E-0040-93C3-01F645E38F3D}"/>
              </a:ext>
            </a:extLst>
          </p:cNvPr>
          <p:cNvSpPr/>
          <p:nvPr/>
        </p:nvSpPr>
        <p:spPr>
          <a:xfrm>
            <a:off x="9445712" y="3925334"/>
            <a:ext cx="114217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紫外線から髪を守り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やわらかで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つややかな髪へ</a:t>
            </a:r>
          </a:p>
        </p:txBody>
      </p:sp>
      <p:sp>
        <p:nvSpPr>
          <p:cNvPr id="142" name="正方形/長方形 141">
            <a:extLst>
              <a:ext uri="{FF2B5EF4-FFF2-40B4-BE49-F238E27FC236}">
                <a16:creationId xmlns:a16="http://schemas.microsoft.com/office/drawing/2014/main" id="{57C75AC3-188E-EF45-AB0F-9B514EFE7906}"/>
              </a:ext>
            </a:extLst>
          </p:cNvPr>
          <p:cNvSpPr/>
          <p:nvPr/>
        </p:nvSpPr>
        <p:spPr>
          <a:xfrm>
            <a:off x="2187029" y="490646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4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18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34E66001-AF85-0449-B12E-EDFE3B22AC4C}"/>
              </a:ext>
            </a:extLst>
          </p:cNvPr>
          <p:cNvSpPr/>
          <p:nvPr/>
        </p:nvSpPr>
        <p:spPr>
          <a:xfrm>
            <a:off x="3587530" y="490646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100g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28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3CE64040-FC70-2749-87EB-DD306A70AAC4}"/>
              </a:ext>
            </a:extLst>
          </p:cNvPr>
          <p:cNvSpPr/>
          <p:nvPr/>
        </p:nvSpPr>
        <p:spPr>
          <a:xfrm>
            <a:off x="5064258" y="490646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AF1BBE99-069A-4A40-A971-549991EE60C1}"/>
              </a:ext>
            </a:extLst>
          </p:cNvPr>
          <p:cNvSpPr/>
          <p:nvPr/>
        </p:nvSpPr>
        <p:spPr>
          <a:xfrm>
            <a:off x="6730358" y="490646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80g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32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362734AB-5D4B-D445-B0AF-EED1C31131C9}"/>
              </a:ext>
            </a:extLst>
          </p:cNvPr>
          <p:cNvSpPr/>
          <p:nvPr/>
        </p:nvSpPr>
        <p:spPr>
          <a:xfrm>
            <a:off x="8052664" y="490646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147" name="正方形/長方形 146">
            <a:extLst>
              <a:ext uri="{FF2B5EF4-FFF2-40B4-BE49-F238E27FC236}">
                <a16:creationId xmlns:a16="http://schemas.microsoft.com/office/drawing/2014/main" id="{14531A79-E194-8242-BFAF-87F7BBA60F94}"/>
              </a:ext>
            </a:extLst>
          </p:cNvPr>
          <p:cNvSpPr/>
          <p:nvPr/>
        </p:nvSpPr>
        <p:spPr>
          <a:xfrm>
            <a:off x="9419147" y="4906466"/>
            <a:ext cx="91571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100mL</a:t>
            </a:r>
            <a:r>
              <a:rPr lang="ja-JP" altLang="en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,</a:t>
            </a:r>
            <a:r>
              <a:rPr lang="en-US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86</a:t>
            </a:r>
            <a:r>
              <a:rPr lang="en" altLang="ja-JP" sz="7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0</a:t>
            </a:r>
            <a:r>
              <a:rPr lang="ja-JP" altLang="en-US" sz="70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pic>
        <p:nvPicPr>
          <p:cNvPr id="92" name="図 91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29193F44-36AB-9346-922E-B2070D133CA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76883" y="318178"/>
            <a:ext cx="4983163" cy="115226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AA6B272-1B35-1A4C-9F9D-A0070266D0A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280200" y="3194035"/>
            <a:ext cx="4191000" cy="1651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2176576-37E2-B147-B78D-27A18D02A3C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5746" y="1209892"/>
            <a:ext cx="10198100" cy="165100"/>
          </a:xfrm>
          <a:prstGeom prst="rect">
            <a:avLst/>
          </a:prstGeom>
        </p:spPr>
      </p:pic>
      <p:pic>
        <p:nvPicPr>
          <p:cNvPr id="151" name="図 15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F18768A-1B2E-8345-BF82-363F4D91F92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92621" y="1459258"/>
            <a:ext cx="1346200" cy="152400"/>
          </a:xfrm>
          <a:prstGeom prst="rect">
            <a:avLst/>
          </a:prstGeom>
        </p:spPr>
      </p:pic>
      <p:pic>
        <p:nvPicPr>
          <p:cNvPr id="152" name="図 151" descr="円 が含まれている画像&#10;&#10;自動的に生成された説明">
            <a:extLst>
              <a:ext uri="{FF2B5EF4-FFF2-40B4-BE49-F238E27FC236}">
                <a16:creationId xmlns:a16="http://schemas.microsoft.com/office/drawing/2014/main" id="{F8778226-91D8-774D-A7A2-E1C0430B193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37567" y="2412019"/>
            <a:ext cx="355600" cy="508000"/>
          </a:xfrm>
          <a:prstGeom prst="rect">
            <a:avLst/>
          </a:prstGeom>
        </p:spPr>
      </p:pic>
      <p:pic>
        <p:nvPicPr>
          <p:cNvPr id="155" name="図 154" descr="アイコン&#10;&#10;自動的に生成された説明">
            <a:extLst>
              <a:ext uri="{FF2B5EF4-FFF2-40B4-BE49-F238E27FC236}">
                <a16:creationId xmlns:a16="http://schemas.microsoft.com/office/drawing/2014/main" id="{81D5CC14-A6DD-D347-9DDD-D0C85F89CEF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887721" y="1454546"/>
            <a:ext cx="1130300" cy="203200"/>
          </a:xfrm>
          <a:prstGeom prst="rect">
            <a:avLst/>
          </a:prstGeom>
        </p:spPr>
      </p:pic>
      <p:pic>
        <p:nvPicPr>
          <p:cNvPr id="156" name="図 155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7688B1B5-933A-1547-907B-FAAD9071D7B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86904" y="1467171"/>
            <a:ext cx="1397000" cy="152400"/>
          </a:xfrm>
          <a:prstGeom prst="rect">
            <a:avLst/>
          </a:prstGeom>
        </p:spPr>
      </p:pic>
      <p:pic>
        <p:nvPicPr>
          <p:cNvPr id="157" name="図 156" descr="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671FF36F-9E59-7742-B3B7-8B9522EFAC7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911532" y="1463156"/>
            <a:ext cx="1371600" cy="203200"/>
          </a:xfrm>
          <a:prstGeom prst="rect">
            <a:avLst/>
          </a:prstGeom>
        </p:spPr>
      </p:pic>
      <p:pic>
        <p:nvPicPr>
          <p:cNvPr id="158" name="図 157" descr="ロゴ&#10;&#10;自動的に生成された説明">
            <a:extLst>
              <a:ext uri="{FF2B5EF4-FFF2-40B4-BE49-F238E27FC236}">
                <a16:creationId xmlns:a16="http://schemas.microsoft.com/office/drawing/2014/main" id="{70DC3365-A016-A641-B039-22296A9CD929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185039" y="1454097"/>
            <a:ext cx="1117600" cy="152400"/>
          </a:xfrm>
          <a:prstGeom prst="rect">
            <a:avLst/>
          </a:prstGeom>
        </p:spPr>
      </p:pic>
      <p:pic>
        <p:nvPicPr>
          <p:cNvPr id="159" name="図 158" descr="花, カップ, コーヒーカップ, ローズ が含まれている画像&#10;&#10;自動的に生成された説明">
            <a:extLst>
              <a:ext uri="{FF2B5EF4-FFF2-40B4-BE49-F238E27FC236}">
                <a16:creationId xmlns:a16="http://schemas.microsoft.com/office/drawing/2014/main" id="{F6FBC1BF-C928-854C-93ED-AD4C8A1F524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2382900" y="2463705"/>
            <a:ext cx="330200" cy="457200"/>
          </a:xfrm>
          <a:prstGeom prst="rect">
            <a:avLst/>
          </a:prstGeom>
        </p:spPr>
      </p:pic>
      <p:pic>
        <p:nvPicPr>
          <p:cNvPr id="160" name="図 159" descr="花, 食品, テーブル, 皿 が含まれている画像&#10;&#10;自動的に生成された説明">
            <a:extLst>
              <a:ext uri="{FF2B5EF4-FFF2-40B4-BE49-F238E27FC236}">
                <a16:creationId xmlns:a16="http://schemas.microsoft.com/office/drawing/2014/main" id="{4690F10E-BEB2-0045-B2B8-189294230DE3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023098" y="2489105"/>
            <a:ext cx="330200" cy="431800"/>
          </a:xfrm>
          <a:prstGeom prst="rect">
            <a:avLst/>
          </a:prstGeom>
        </p:spPr>
      </p:pic>
      <p:pic>
        <p:nvPicPr>
          <p:cNvPr id="161" name="図 160" descr="花, 食品, カップ, 時計 が含まれている画像&#10;&#10;自動的に生成された説明">
            <a:extLst>
              <a:ext uri="{FF2B5EF4-FFF2-40B4-BE49-F238E27FC236}">
                <a16:creationId xmlns:a16="http://schemas.microsoft.com/office/drawing/2014/main" id="{143CC218-27B5-DD4C-94ED-F1985AC129C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474205" y="2489105"/>
            <a:ext cx="330200" cy="431800"/>
          </a:xfrm>
          <a:prstGeom prst="rect">
            <a:avLst/>
          </a:prstGeom>
        </p:spPr>
      </p:pic>
      <p:pic>
        <p:nvPicPr>
          <p:cNvPr id="162" name="図 161" descr="花の絵&#10;&#10;中程度の精度で自動的に生成された説明">
            <a:extLst>
              <a:ext uri="{FF2B5EF4-FFF2-40B4-BE49-F238E27FC236}">
                <a16:creationId xmlns:a16="http://schemas.microsoft.com/office/drawing/2014/main" id="{C63D9C88-D549-C64E-B2D5-A2BFE01B648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729887" y="2486948"/>
            <a:ext cx="393700" cy="558800"/>
          </a:xfrm>
          <a:prstGeom prst="rect">
            <a:avLst/>
          </a:prstGeom>
        </p:spPr>
      </p:pic>
      <p:pic>
        <p:nvPicPr>
          <p:cNvPr id="163" name="図 162" descr="花, カップ, コーヒーカップ, ローズ が含まれている画像&#10;&#10;自動的に生成された説明">
            <a:extLst>
              <a:ext uri="{FF2B5EF4-FFF2-40B4-BE49-F238E27FC236}">
                <a16:creationId xmlns:a16="http://schemas.microsoft.com/office/drawing/2014/main" id="{EF31F3A2-9C0F-124C-8C7F-8B5C3EC91713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546378" y="2463705"/>
            <a:ext cx="330200" cy="457200"/>
          </a:xfrm>
          <a:prstGeom prst="rect">
            <a:avLst/>
          </a:prstGeom>
        </p:spPr>
      </p:pic>
      <p:pic>
        <p:nvPicPr>
          <p:cNvPr id="164" name="図 163" descr="花, カップ, コーヒーカップ, ローズ が含まれている画像&#10;&#10;自動的に生成された説明">
            <a:extLst>
              <a:ext uri="{FF2B5EF4-FFF2-40B4-BE49-F238E27FC236}">
                <a16:creationId xmlns:a16="http://schemas.microsoft.com/office/drawing/2014/main" id="{756F1849-4727-5A49-B37A-F546148CC835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4688389" y="2463705"/>
            <a:ext cx="330200" cy="457200"/>
          </a:xfrm>
          <a:prstGeom prst="rect">
            <a:avLst/>
          </a:prstGeom>
        </p:spPr>
      </p:pic>
      <p:pic>
        <p:nvPicPr>
          <p:cNvPr id="165" name="図 164" descr="花, 食品, カップ, 時計 が含まれている画像&#10;&#10;自動的に生成された説明">
            <a:extLst>
              <a:ext uri="{FF2B5EF4-FFF2-40B4-BE49-F238E27FC236}">
                <a16:creationId xmlns:a16="http://schemas.microsoft.com/office/drawing/2014/main" id="{63E580D0-765B-ED4F-8A26-9FDFF24BEB46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621430" y="2489105"/>
            <a:ext cx="330200" cy="431800"/>
          </a:xfrm>
          <a:prstGeom prst="rect">
            <a:avLst/>
          </a:prstGeom>
        </p:spPr>
      </p:pic>
      <p:pic>
        <p:nvPicPr>
          <p:cNvPr id="166" name="図 165" descr="アイコン&#10;&#10;自動的に生成された説明">
            <a:extLst>
              <a:ext uri="{FF2B5EF4-FFF2-40B4-BE49-F238E27FC236}">
                <a16:creationId xmlns:a16="http://schemas.microsoft.com/office/drawing/2014/main" id="{6A5EDD39-F7B2-4340-984C-05D5FEF5D1AD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411622" y="3440228"/>
            <a:ext cx="977900" cy="215900"/>
          </a:xfrm>
          <a:prstGeom prst="rect">
            <a:avLst/>
          </a:prstGeom>
        </p:spPr>
      </p:pic>
      <p:pic>
        <p:nvPicPr>
          <p:cNvPr id="167" name="図 166" descr="アイコン&#10;&#10;自動的に生成された説明">
            <a:extLst>
              <a:ext uri="{FF2B5EF4-FFF2-40B4-BE49-F238E27FC236}">
                <a16:creationId xmlns:a16="http://schemas.microsoft.com/office/drawing/2014/main" id="{0DD365B4-B490-854C-B8AA-0039C2E0C30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81760" y="3465628"/>
            <a:ext cx="1320800" cy="165100"/>
          </a:xfrm>
          <a:prstGeom prst="rect">
            <a:avLst/>
          </a:prstGeom>
        </p:spPr>
      </p:pic>
      <p:pic>
        <p:nvPicPr>
          <p:cNvPr id="168" name="図 167" descr="ロゴ, アイコン&#10;&#10;中程度の精度で自動的に生成された説明">
            <a:extLst>
              <a:ext uri="{FF2B5EF4-FFF2-40B4-BE49-F238E27FC236}">
                <a16:creationId xmlns:a16="http://schemas.microsoft.com/office/drawing/2014/main" id="{DA9AE3FB-1DC9-C246-B59F-AF777DDC79F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601117" y="3465628"/>
            <a:ext cx="1384300" cy="165100"/>
          </a:xfrm>
          <a:prstGeom prst="rect">
            <a:avLst/>
          </a:prstGeom>
        </p:spPr>
      </p:pic>
      <p:pic>
        <p:nvPicPr>
          <p:cNvPr id="169" name="図 168" descr="アイコン&#10;&#10;自動的に生成された説明">
            <a:extLst>
              <a:ext uri="{FF2B5EF4-FFF2-40B4-BE49-F238E27FC236}">
                <a16:creationId xmlns:a16="http://schemas.microsoft.com/office/drawing/2014/main" id="{2BE9C4E4-85BD-1F4A-B9FC-DB7136783C66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412854" y="3441699"/>
            <a:ext cx="1333500" cy="152400"/>
          </a:xfrm>
          <a:prstGeom prst="rect">
            <a:avLst/>
          </a:prstGeom>
        </p:spPr>
      </p:pic>
      <p:pic>
        <p:nvPicPr>
          <p:cNvPr id="170" name="図 169" descr="アイコン&#10;&#10;自動的に生成された説明">
            <a:extLst>
              <a:ext uri="{FF2B5EF4-FFF2-40B4-BE49-F238E27FC236}">
                <a16:creationId xmlns:a16="http://schemas.microsoft.com/office/drawing/2014/main" id="{0BFB3102-9BF6-8D43-AF34-725700DE18F6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431011" y="5403091"/>
            <a:ext cx="1079500" cy="165100"/>
          </a:xfrm>
          <a:prstGeom prst="rect">
            <a:avLst/>
          </a:prstGeom>
        </p:spPr>
      </p:pic>
      <p:pic>
        <p:nvPicPr>
          <p:cNvPr id="171" name="図 170" descr="文字が書かれている&#10;&#10;中程度の精度で自動的に生成された説明">
            <a:extLst>
              <a:ext uri="{FF2B5EF4-FFF2-40B4-BE49-F238E27FC236}">
                <a16:creationId xmlns:a16="http://schemas.microsoft.com/office/drawing/2014/main" id="{23A5B477-F513-434E-B44D-620879FF74E2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191409" y="5406199"/>
            <a:ext cx="1155700" cy="165100"/>
          </a:xfrm>
          <a:prstGeom prst="rect">
            <a:avLst/>
          </a:prstGeom>
        </p:spPr>
      </p:pic>
      <p:pic>
        <p:nvPicPr>
          <p:cNvPr id="172" name="図 171" descr="時計, 挿絵, メーター が含まれている画像&#10;&#10;自動的に生成された説明">
            <a:extLst>
              <a:ext uri="{FF2B5EF4-FFF2-40B4-BE49-F238E27FC236}">
                <a16:creationId xmlns:a16="http://schemas.microsoft.com/office/drawing/2014/main" id="{3EAEF16F-3A8E-284A-8C21-2CE22A35F39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799021" y="5406199"/>
            <a:ext cx="1384300" cy="165100"/>
          </a:xfrm>
          <a:prstGeom prst="rect">
            <a:avLst/>
          </a:prstGeom>
        </p:spPr>
      </p:pic>
      <p:pic>
        <p:nvPicPr>
          <p:cNvPr id="173" name="図 172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A4262133-920F-D34F-96C0-DA8B9CDC3B2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472244" y="5406528"/>
            <a:ext cx="1473200" cy="165100"/>
          </a:xfrm>
          <a:prstGeom prst="rect">
            <a:avLst/>
          </a:prstGeom>
        </p:spPr>
      </p:pic>
      <p:pic>
        <p:nvPicPr>
          <p:cNvPr id="174" name="図 173" descr="アイコン&#10;&#10;自動的に生成された説明">
            <a:extLst>
              <a:ext uri="{FF2B5EF4-FFF2-40B4-BE49-F238E27FC236}">
                <a16:creationId xmlns:a16="http://schemas.microsoft.com/office/drawing/2014/main" id="{EA70F478-51AC-8A42-8481-6649323874D1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136921" y="5415878"/>
            <a:ext cx="1358900" cy="165100"/>
          </a:xfrm>
          <a:prstGeom prst="rect">
            <a:avLst/>
          </a:prstGeom>
        </p:spPr>
      </p:pic>
      <p:pic>
        <p:nvPicPr>
          <p:cNvPr id="175" name="図 174" descr="ロゴ, アイコン&#10;&#10;自動的に生成された説明">
            <a:extLst>
              <a:ext uri="{FF2B5EF4-FFF2-40B4-BE49-F238E27FC236}">
                <a16:creationId xmlns:a16="http://schemas.microsoft.com/office/drawing/2014/main" id="{8D7840DD-07EB-FB44-94FA-7A008DC2A9E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8787251" y="5415878"/>
            <a:ext cx="1397000" cy="165100"/>
          </a:xfrm>
          <a:prstGeom prst="rect">
            <a:avLst/>
          </a:prstGeom>
        </p:spPr>
      </p:pic>
      <p:pic>
        <p:nvPicPr>
          <p:cNvPr id="176" name="図 175" descr="挿絵, 食品, 花 が含まれている画像&#10;&#10;自動的に生成された説明">
            <a:extLst>
              <a:ext uri="{FF2B5EF4-FFF2-40B4-BE49-F238E27FC236}">
                <a16:creationId xmlns:a16="http://schemas.microsoft.com/office/drawing/2014/main" id="{A7D50851-EB17-AE47-9969-F912D73D37B1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094543" y="6463263"/>
            <a:ext cx="355600" cy="431800"/>
          </a:xfrm>
          <a:prstGeom prst="rect">
            <a:avLst/>
          </a:prstGeom>
        </p:spPr>
      </p:pic>
      <p:pic>
        <p:nvPicPr>
          <p:cNvPr id="177" name="図 17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84A838A-FD46-AF4B-B88D-259B3E946456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968096" y="6400351"/>
            <a:ext cx="342900" cy="508000"/>
          </a:xfrm>
          <a:prstGeom prst="rect">
            <a:avLst/>
          </a:prstGeom>
        </p:spPr>
      </p:pic>
      <p:pic>
        <p:nvPicPr>
          <p:cNvPr id="178" name="図 177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D004BFC1-5659-C14A-89D7-860865217942}"/>
              </a:ext>
            </a:extLst>
          </p:cNvPr>
          <p:cNvPicPr>
            <a:picLocks noChangeAspect="1"/>
          </p:cNvPicPr>
          <p:nvPr/>
        </p:nvPicPr>
        <p:blipFill rotWithShape="1">
          <a:blip r:embed="rId57"/>
          <a:srcRect r="47305"/>
          <a:stretch/>
        </p:blipFill>
        <p:spPr>
          <a:xfrm>
            <a:off x="4598907" y="6455066"/>
            <a:ext cx="368071" cy="508000"/>
          </a:xfrm>
          <a:prstGeom prst="rect">
            <a:avLst/>
          </a:prstGeom>
        </p:spPr>
      </p:pic>
      <p:pic>
        <p:nvPicPr>
          <p:cNvPr id="179" name="図 178" descr="花の絵が描かれている&#10;&#10;中程度の精度で自動的に生成された説明">
            <a:extLst>
              <a:ext uri="{FF2B5EF4-FFF2-40B4-BE49-F238E27FC236}">
                <a16:creationId xmlns:a16="http://schemas.microsoft.com/office/drawing/2014/main" id="{A44B4AEB-8ADC-4F44-82BE-9369BA1035C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6177656" y="6427893"/>
            <a:ext cx="469900" cy="482600"/>
          </a:xfrm>
          <a:prstGeom prst="rect">
            <a:avLst/>
          </a:prstGeom>
        </p:spPr>
      </p:pic>
      <p:pic>
        <p:nvPicPr>
          <p:cNvPr id="180" name="図 179" descr="花の絵が描かれたcg&#10;&#10;中程度の精度で自動的に生成された説明">
            <a:extLst>
              <a:ext uri="{FF2B5EF4-FFF2-40B4-BE49-F238E27FC236}">
                <a16:creationId xmlns:a16="http://schemas.microsoft.com/office/drawing/2014/main" id="{C7F1567A-5728-9846-A3AA-2D99227658E3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7826839" y="6450563"/>
            <a:ext cx="495300" cy="457200"/>
          </a:xfrm>
          <a:prstGeom prst="rect">
            <a:avLst/>
          </a:prstGeom>
        </p:spPr>
      </p:pic>
      <p:pic>
        <p:nvPicPr>
          <p:cNvPr id="181" name="図 180" descr="花の絵&#10;&#10;自動的に生成された説明">
            <a:extLst>
              <a:ext uri="{FF2B5EF4-FFF2-40B4-BE49-F238E27FC236}">
                <a16:creationId xmlns:a16="http://schemas.microsoft.com/office/drawing/2014/main" id="{92B1FCF6-FBA0-0740-97CF-BE1C348E8A79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9538528" y="6449980"/>
            <a:ext cx="406400" cy="457200"/>
          </a:xfrm>
          <a:prstGeom prst="rect">
            <a:avLst/>
          </a:prstGeom>
        </p:spPr>
      </p:pic>
      <p:sp>
        <p:nvSpPr>
          <p:cNvPr id="182" name="正方形/長方形 181">
            <a:extLst>
              <a:ext uri="{FF2B5EF4-FFF2-40B4-BE49-F238E27FC236}">
                <a16:creationId xmlns:a16="http://schemas.microsoft.com/office/drawing/2014/main" id="{A6A96619-C65B-A945-9361-FB2FDAFABA1E}"/>
              </a:ext>
            </a:extLst>
          </p:cNvPr>
          <p:cNvSpPr/>
          <p:nvPr/>
        </p:nvSpPr>
        <p:spPr>
          <a:xfrm>
            <a:off x="799480" y="5979485"/>
            <a:ext cx="130742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みずみずしさ、弾力感、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ツヤがある髪へ</a:t>
            </a:r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C5DD9BE6-3ED3-9945-9247-5FCBAD7A10FE}"/>
              </a:ext>
            </a:extLst>
          </p:cNvPr>
          <p:cNvSpPr/>
          <p:nvPr/>
        </p:nvSpPr>
        <p:spPr>
          <a:xfrm>
            <a:off x="2698812" y="5979485"/>
            <a:ext cx="115406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地肌を健やかに整え</a:t>
            </a:r>
            <a:endParaRPr lang="en-US" altLang="ja-JP" sz="750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髪をふんわりと</a:t>
            </a:r>
            <a:endParaRPr lang="en-US" altLang="ja-JP" sz="750" dirty="0">
              <a:solidFill>
                <a:schemeClr val="bg2">
                  <a:lumMod val="50000"/>
                </a:schemeClr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立ち上げる</a:t>
            </a:r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9EB07503-7924-4946-9DF0-6505A6CC3FCA}"/>
              </a:ext>
            </a:extLst>
          </p:cNvPr>
          <p:cNvSpPr/>
          <p:nvPr/>
        </p:nvSpPr>
        <p:spPr>
          <a:xfrm>
            <a:off x="4320707" y="5979485"/>
            <a:ext cx="98571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豊かで健やかな</a:t>
            </a:r>
          </a:p>
          <a:p>
            <a:r>
              <a:rPr lang="ja-JP" altLang="en-US" sz="75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黒髪へ</a:t>
            </a: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F2E53A65-9859-0045-B062-E79B92E1C558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2064587" y="5167251"/>
            <a:ext cx="8407400" cy="165100"/>
          </a:xfrm>
          <a:prstGeom prst="rect">
            <a:avLst/>
          </a:prstGeom>
        </p:spPr>
      </p:pic>
      <p:pic>
        <p:nvPicPr>
          <p:cNvPr id="127" name="図 126">
            <a:extLst>
              <a:ext uri="{FF2B5EF4-FFF2-40B4-BE49-F238E27FC236}">
                <a16:creationId xmlns:a16="http://schemas.microsoft.com/office/drawing/2014/main" id="{5511D462-CDFF-A142-AC68-5E0FD3A53068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256830" y="5167251"/>
            <a:ext cx="1752600" cy="165100"/>
          </a:xfrm>
          <a:prstGeom prst="rect">
            <a:avLst/>
          </a:prstGeom>
        </p:spPr>
      </p:pic>
      <p:pic>
        <p:nvPicPr>
          <p:cNvPr id="186" name="図 185" descr="花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C6C1BA04-41F6-D642-B2B0-C0E4A4821F97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6918988" y="4411834"/>
            <a:ext cx="444500" cy="444500"/>
          </a:xfrm>
          <a:prstGeom prst="rect">
            <a:avLst/>
          </a:prstGeom>
        </p:spPr>
      </p:pic>
      <p:pic>
        <p:nvPicPr>
          <p:cNvPr id="187" name="図 186" descr="花, 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4371319E-6EF7-FC45-BD97-0E97E8CE8EE2}"/>
              </a:ext>
            </a:extLst>
      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021009" y="4365153"/>
            <a:ext cx="457200" cy="635000"/>
          </a:xfrm>
          <a:prstGeom prst="rect">
            <a:avLst/>
          </a:prstGeom>
        </p:spPr>
      </p:pic>
      <p:pic>
        <p:nvPicPr>
          <p:cNvPr id="188" name="図 187" descr="花の絵&#10;&#10;低い精度で自動的に生成された説明">
            <a:extLst>
              <a:ext uri="{FF2B5EF4-FFF2-40B4-BE49-F238E27FC236}">
                <a16:creationId xmlns:a16="http://schemas.microsoft.com/office/drawing/2014/main" id="{28FE6A67-5D14-2045-A83E-BFED0328A1F1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2421286" y="4424534"/>
            <a:ext cx="406400" cy="431800"/>
          </a:xfrm>
          <a:prstGeom prst="rect">
            <a:avLst/>
          </a:prstGeom>
        </p:spPr>
      </p:pic>
      <p:pic>
        <p:nvPicPr>
          <p:cNvPr id="189" name="図 188" descr="皿の上に置かれている花&#10;&#10;中程度の精度で自動的に生成された説明">
            <a:extLst>
              <a:ext uri="{FF2B5EF4-FFF2-40B4-BE49-F238E27FC236}">
                <a16:creationId xmlns:a16="http://schemas.microsoft.com/office/drawing/2014/main" id="{275CF073-2267-6849-A104-088BCAD3D3F1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5333941" y="4424534"/>
            <a:ext cx="330200" cy="431800"/>
          </a:xfrm>
          <a:prstGeom prst="rect">
            <a:avLst/>
          </a:prstGeom>
        </p:spPr>
      </p:pic>
      <p:pic>
        <p:nvPicPr>
          <p:cNvPr id="190" name="図 189" descr="花の絵&#10;&#10;低い精度で自動的に生成された説明">
            <a:extLst>
              <a:ext uri="{FF2B5EF4-FFF2-40B4-BE49-F238E27FC236}">
                <a16:creationId xmlns:a16="http://schemas.microsoft.com/office/drawing/2014/main" id="{5FB0BCE1-CD1D-4649-97FA-121C7B63104C}"/>
              </a:ext>
            </a:extLst>
      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3778375" y="4424534"/>
            <a:ext cx="406400" cy="431800"/>
          </a:xfrm>
          <a:prstGeom prst="rect">
            <a:avLst/>
          </a:prstGeom>
        </p:spPr>
      </p:pic>
      <p:pic>
        <p:nvPicPr>
          <p:cNvPr id="191" name="図 190" descr="花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5325727B-2FC1-A34F-9CB1-400A74F9BB6A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8227404" y="4411834"/>
            <a:ext cx="444500" cy="444500"/>
          </a:xfrm>
          <a:prstGeom prst="rect">
            <a:avLst/>
          </a:prstGeom>
        </p:spPr>
      </p:pic>
      <p:pic>
        <p:nvPicPr>
          <p:cNvPr id="192" name="図 191" descr="花, コンパクトディスク が含まれている画像&#10;&#10;自動的に生成された説明">
            <a:extLst>
              <a:ext uri="{FF2B5EF4-FFF2-40B4-BE49-F238E27FC236}">
                <a16:creationId xmlns:a16="http://schemas.microsoft.com/office/drawing/2014/main" id="{D2237EDA-A1EC-0E40-8C61-EBA399050395}"/>
              </a:ext>
            </a:extLst>
      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9592433" y="4411834"/>
            <a:ext cx="444500" cy="444500"/>
          </a:xfrm>
          <a:prstGeom prst="rect">
            <a:avLst/>
          </a:prstGeom>
        </p:spPr>
      </p:pic>
      <p:sp>
        <p:nvSpPr>
          <p:cNvPr id="141" name="正方形/長方形 140">
            <a:extLst>
              <a:ext uri="{FF2B5EF4-FFF2-40B4-BE49-F238E27FC236}">
                <a16:creationId xmlns:a16="http://schemas.microsoft.com/office/drawing/2014/main" id="{9EEC97B3-1109-6C4F-9ACE-14D413364394}"/>
              </a:ext>
            </a:extLst>
          </p:cNvPr>
          <p:cNvSpPr/>
          <p:nvPr/>
        </p:nvSpPr>
        <p:spPr>
          <a:xfrm>
            <a:off x="5116280" y="3291824"/>
            <a:ext cx="1166170" cy="17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5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＊年齢に応じたお手入れのこと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4F7397-50DC-E049-90B3-277EE4C8D569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262649" y="3197230"/>
            <a:ext cx="5919720" cy="1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1462868E4509A4A8855F1F60D2DCDE6" ma:contentTypeVersion="18" ma:contentTypeDescription="新しいドキュメントを作成します。" ma:contentTypeScope="" ma:versionID="e54cd9e96e831b1793d2e38a41ea3244">
  <xsd:schema xmlns:xsd="http://www.w3.org/2001/XMLSchema" xmlns:xs="http://www.w3.org/2001/XMLSchema" xmlns:p="http://schemas.microsoft.com/office/2006/metadata/properties" xmlns:ns2="74e4560d-c1e5-44b7-94aa-613a018e190f" xmlns:ns3="7b4a3d26-1fcf-4915-9951-7efba264ddca" xmlns:ns4="cef672e5-725c-49a1-bcb6-57bb67ebb735" xmlns:ns5="84ab2583-b313-4c9a-a01e-3d5abf49366a" targetNamespace="http://schemas.microsoft.com/office/2006/metadata/properties" ma:root="true" ma:fieldsID="b40eda1adce8d76129f671782cfcf2d2" ns2:_="" ns3:_="" ns4:_="" ns5:_="">
    <xsd:import namespace="74e4560d-c1e5-44b7-94aa-613a018e190f"/>
    <xsd:import namespace="7b4a3d26-1fcf-4915-9951-7efba264ddca"/>
    <xsd:import namespace="cef672e5-725c-49a1-bcb6-57bb67ebb735"/>
    <xsd:import namespace="84ab2583-b313-4c9a-a01e-3d5abf49366a"/>
    <xsd:element name="properties">
      <xsd:complexType>
        <xsd:sequence>
          <xsd:element name="documentManagement">
            <xsd:complexType>
              <xsd:all>
                <xsd:element ref="ns2:_x30ab__x30c6__x30b4__x30ea_"/>
                <xsd:element ref="ns2:_x30d5__x30a9__x30eb__x30c0__x30fc_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5:MediaServiceDateTaken" minOccurs="0"/>
                <xsd:element ref="ns5:MediaServiceAutoTags" minOccurs="0"/>
                <xsd:element ref="ns5:_x0054_ag1" minOccurs="0"/>
                <xsd:element ref="ns5:_x0054_ag2" minOccurs="0"/>
                <xsd:element ref="ns5:_x0054_ag3" minOccurs="0"/>
                <xsd:element ref="ns5:_x0054_ag4" minOccurs="0"/>
                <xsd:element ref="ns5:_x0054_ag5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4560d-c1e5-44b7-94aa-613a018e190f" elementFormDefault="qualified">
    <xsd:import namespace="http://schemas.microsoft.com/office/2006/documentManagement/types"/>
    <xsd:import namespace="http://schemas.microsoft.com/office/infopath/2007/PartnerControls"/>
    <xsd:element name="_x30ab__x30c6__x30b4__x30ea_" ma:index="8" ma:displayName="カテゴリ" ma:default="01．シーズンプロモーション" ma:format="Dropdown" ma:internalName="_x30ab__x30c6__x30b4__x30ea_">
      <xsd:simpleType>
        <xsd:restriction base="dms:Choice">
          <xsd:enumeration value="01．シーズンプロモーション"/>
          <xsd:enumeration value="02．シーズンプロモーション素材"/>
          <xsd:enumeration value="milbon:iDプロモーション"/>
          <xsd:enumeration value="03．リピーターフェア"/>
          <xsd:enumeration value="04．その他プロモーション"/>
          <xsd:enumeration value="05．ツール関連"/>
        </xsd:restriction>
      </xsd:simpleType>
    </xsd:element>
    <xsd:element name="_x30d5__x30a9__x30eb__x30c0__x30fc_" ma:index="9" ma:displayName="フォルダー" ma:default="01．01．提案書" ma:format="Dropdown" ma:internalName="_x30d5__x30a9__x30eb__x30c0__x30fc_">
      <xsd:simpleType>
        <xsd:restriction base="dms:Choice">
          <xsd:enumeration value="01．01．提案書"/>
          <xsd:enumeration value="01．02．ツール"/>
          <xsd:enumeration value="01．03．キット素材画像"/>
          <xsd:enumeration value="01．04．受注サロンリスト"/>
          <xsd:enumeration value="02．01．シーズンプロモーション素材"/>
          <xsd:enumeration value="03．01．ポスターデータ"/>
          <xsd:enumeration value="03．02．DMデータ"/>
          <xsd:enumeration value="04．01．その他プロモーション"/>
          <xsd:enumeration value="05．01．ツール関連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4a3d26-1fcf-4915-9951-7efba264d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672e5-725c-49a1-bcb6-57bb67ebb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b2583-b313-4c9a-a01e-3d5abf49366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_x0054_ag1" ma:index="18" nillable="true" ma:displayName="Tag1" ma:internalName="_x0054_ag1">
      <xsd:simpleType>
        <xsd:restriction base="dms:Text">
          <xsd:maxLength value="255"/>
        </xsd:restriction>
      </xsd:simpleType>
    </xsd:element>
    <xsd:element name="_x0054_ag2" ma:index="19" nillable="true" ma:displayName="Tag2" ma:internalName="_x0054_ag2">
      <xsd:simpleType>
        <xsd:restriction base="dms:Text">
          <xsd:maxLength value="255"/>
        </xsd:restriction>
      </xsd:simpleType>
    </xsd:element>
    <xsd:element name="_x0054_ag3" ma:index="20" nillable="true" ma:displayName="Tag3" ma:internalName="_x0054_ag3">
      <xsd:simpleType>
        <xsd:restriction base="dms:Text">
          <xsd:maxLength value="255"/>
        </xsd:restriction>
      </xsd:simpleType>
    </xsd:element>
    <xsd:element name="_x0054_ag4" ma:index="21" nillable="true" ma:displayName="Tag4" ma:internalName="_x0054_ag4">
      <xsd:simpleType>
        <xsd:restriction base="dms:Text">
          <xsd:maxLength value="255"/>
        </xsd:restriction>
      </xsd:simpleType>
    </xsd:element>
    <xsd:element name="_x0054_ag5" ma:index="22" nillable="true" ma:displayName="Tag5" ma:internalName="_x0054_ag5">
      <xsd:simpleType>
        <xsd:restriction base="dms:Text">
          <xsd:maxLength value="255"/>
        </xsd:restriction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54_ag2 xmlns="84ab2583-b313-4c9a-a01e-3d5abf49366a" xsi:nil="true"/>
    <_x30ab__x30c6__x30b4__x30ea_ xmlns="74e4560d-c1e5-44b7-94aa-613a018e190f">01．シーズンプロモーション</_x30ab__x30c6__x30b4__x30ea_>
    <_x0054_ag3 xmlns="84ab2583-b313-4c9a-a01e-3d5abf49366a" xsi:nil="true"/>
    <_x30d5__x30a9__x30eb__x30c0__x30fc_ xmlns="74e4560d-c1e5-44b7-94aa-613a018e190f">01．02．ツール</_x30d5__x30a9__x30eb__x30c0__x30fc_>
    <_x0054_ag1 xmlns="84ab2583-b313-4c9a-a01e-3d5abf49366a" xsi:nil="true"/>
    <_x0054_ag4 xmlns="84ab2583-b313-4c9a-a01e-3d5abf49366a" xsi:nil="true"/>
    <_x0054_ag5 xmlns="84ab2583-b313-4c9a-a01e-3d5abf49366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3D39E2-C2E9-47DA-8936-FFD0E17A24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e4560d-c1e5-44b7-94aa-613a018e190f"/>
    <ds:schemaRef ds:uri="7b4a3d26-1fcf-4915-9951-7efba264ddca"/>
    <ds:schemaRef ds:uri="cef672e5-725c-49a1-bcb6-57bb67ebb735"/>
    <ds:schemaRef ds:uri="84ab2583-b313-4c9a-a01e-3d5abf4936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F4B93E-8B18-4430-97CC-59FE7FF808C5}">
  <ds:schemaRefs>
    <ds:schemaRef ds:uri="74e4560d-c1e5-44b7-94aa-613a018e190f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cef672e5-725c-49a1-bcb6-57bb67ebb735"/>
    <ds:schemaRef ds:uri="http://schemas.microsoft.com/office/infopath/2007/PartnerControls"/>
    <ds:schemaRef ds:uri="http://schemas.openxmlformats.org/package/2006/metadata/core-properties"/>
    <ds:schemaRef ds:uri="84ab2583-b313-4c9a-a01e-3d5abf49366a"/>
    <ds:schemaRef ds:uri="7b4a3d26-1fcf-4915-9951-7efba264ddc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1B1536-876E-41EF-A515-F03A68B9EE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697</Words>
  <Application>Microsoft Office PowerPoint</Application>
  <PresentationFormat>ユーザー設定</PresentationFormat>
  <Paragraphs>222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游ゴシック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2021冬プロモ選べるリーブインPOP</dc:title>
  <dc:creator>Kadosaka Yasuyo (門坂 安代)</dc:creator>
  <cp:lastModifiedBy>Oki Kazuha (大木 一葉)</cp:lastModifiedBy>
  <cp:revision>34</cp:revision>
  <dcterms:created xsi:type="dcterms:W3CDTF">2021-06-22T07:51:15Z</dcterms:created>
  <dcterms:modified xsi:type="dcterms:W3CDTF">2022-05-24T01:43:52Z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0x010100E1462868E4509A4A8855F1F60D2DCDE6</vt:lpwstr>
  </property>
</Properties>
</file>