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06"/>
    <p:restoredTop sz="96327"/>
  </p:normalViewPr>
  <p:slideViewPr>
    <p:cSldViewPr snapToGrid="0" snapToObjects="1">
      <p:cViewPr varScale="1">
        <p:scale>
          <a:sx n="92" d="100"/>
          <a:sy n="92" d="100"/>
        </p:scale>
        <p:origin x="100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EB3D5-C821-3E41-A62E-A6914B73BEF4}" type="datetimeFigureOut">
              <a:rPr kumimoji="1" lang="ja-JP" altLang="en-US" smtClean="0"/>
              <a:t>2021/2/19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1D4C6-525B-0C42-B5EC-CBA6190BE4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4114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EB3D5-C821-3E41-A62E-A6914B73BEF4}" type="datetimeFigureOut">
              <a:rPr kumimoji="1" lang="ja-JP" altLang="en-US" smtClean="0"/>
              <a:t>2021/2/19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1D4C6-525B-0C42-B5EC-CBA6190BE4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2959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EB3D5-C821-3E41-A62E-A6914B73BEF4}" type="datetimeFigureOut">
              <a:rPr kumimoji="1" lang="ja-JP" altLang="en-US" smtClean="0"/>
              <a:t>2021/2/19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1D4C6-525B-0C42-B5EC-CBA6190BE4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6345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EB3D5-C821-3E41-A62E-A6914B73BEF4}" type="datetimeFigureOut">
              <a:rPr kumimoji="1" lang="ja-JP" altLang="en-US" smtClean="0"/>
              <a:t>2021/2/19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1D4C6-525B-0C42-B5EC-CBA6190BE4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2038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EB3D5-C821-3E41-A62E-A6914B73BEF4}" type="datetimeFigureOut">
              <a:rPr kumimoji="1" lang="ja-JP" altLang="en-US" smtClean="0"/>
              <a:t>2021/2/19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1D4C6-525B-0C42-B5EC-CBA6190BE4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5539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EB3D5-C821-3E41-A62E-A6914B73BEF4}" type="datetimeFigureOut">
              <a:rPr kumimoji="1" lang="ja-JP" altLang="en-US" smtClean="0"/>
              <a:t>2021/2/19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1D4C6-525B-0C42-B5EC-CBA6190BE4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6020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EB3D5-C821-3E41-A62E-A6914B73BEF4}" type="datetimeFigureOut">
              <a:rPr kumimoji="1" lang="ja-JP" altLang="en-US" smtClean="0"/>
              <a:t>2021/2/19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1D4C6-525B-0C42-B5EC-CBA6190BE4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7058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EB3D5-C821-3E41-A62E-A6914B73BEF4}" type="datetimeFigureOut">
              <a:rPr kumimoji="1" lang="ja-JP" altLang="en-US" smtClean="0"/>
              <a:t>2021/2/19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1D4C6-525B-0C42-B5EC-CBA6190BE4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4521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EB3D5-C821-3E41-A62E-A6914B73BEF4}" type="datetimeFigureOut">
              <a:rPr kumimoji="1" lang="ja-JP" altLang="en-US" smtClean="0"/>
              <a:t>2021/2/19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1D4C6-525B-0C42-B5EC-CBA6190BE4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4992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EB3D5-C821-3E41-A62E-A6914B73BEF4}" type="datetimeFigureOut">
              <a:rPr kumimoji="1" lang="ja-JP" altLang="en-US" smtClean="0"/>
              <a:t>2021/2/19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1D4C6-525B-0C42-B5EC-CBA6190BE4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1089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EB3D5-C821-3E41-A62E-A6914B73BEF4}" type="datetimeFigureOut">
              <a:rPr kumimoji="1" lang="ja-JP" altLang="en-US" smtClean="0"/>
              <a:t>2021/2/19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1D4C6-525B-0C42-B5EC-CBA6190BE4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9232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EB3D5-C821-3E41-A62E-A6914B73BEF4}" type="datetimeFigureOut">
              <a:rPr kumimoji="1" lang="ja-JP" altLang="en-US" smtClean="0"/>
              <a:t>2021/2/19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1D4C6-525B-0C42-B5EC-CBA6190BE4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2621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9" Type="http://schemas.openxmlformats.org/officeDocument/2006/relationships/image" Target="../media/image2.png"/><Relationship Id="rId3" Type="http://schemas.openxmlformats.org/officeDocument/2006/relationships/image" Target="../media/image3.png"/><Relationship Id="rId21" Type="http://schemas.openxmlformats.org/officeDocument/2006/relationships/image" Target="../media/image28.png"/><Relationship Id="rId34" Type="http://schemas.openxmlformats.org/officeDocument/2006/relationships/image" Target="../media/image46.png"/><Relationship Id="rId42" Type="http://schemas.openxmlformats.org/officeDocument/2006/relationships/image" Target="../media/image41.png"/><Relationship Id="rId7" Type="http://schemas.openxmlformats.org/officeDocument/2006/relationships/image" Target="../media/image7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33" Type="http://schemas.openxmlformats.org/officeDocument/2006/relationships/image" Target="../media/image40.png"/><Relationship Id="rId38" Type="http://schemas.openxmlformats.org/officeDocument/2006/relationships/image" Target="../media/image50.png"/><Relationship Id="rId46" Type="http://schemas.openxmlformats.org/officeDocument/2006/relationships/image" Target="../media/image45.png"/><Relationship Id="rId2" Type="http://schemas.openxmlformats.org/officeDocument/2006/relationships/image" Target="../media/image1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png"/><Relationship Id="rId41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37" Type="http://schemas.openxmlformats.org/officeDocument/2006/relationships/image" Target="../media/image49.png"/><Relationship Id="rId40" Type="http://schemas.openxmlformats.org/officeDocument/2006/relationships/image" Target="../media/image9.png"/><Relationship Id="rId45" Type="http://schemas.openxmlformats.org/officeDocument/2006/relationships/image" Target="../media/image44.png"/><Relationship Id="rId5" Type="http://schemas.openxmlformats.org/officeDocument/2006/relationships/image" Target="../media/image5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36" Type="http://schemas.openxmlformats.org/officeDocument/2006/relationships/image" Target="../media/image48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31" Type="http://schemas.openxmlformats.org/officeDocument/2006/relationships/image" Target="../media/image38.png"/><Relationship Id="rId44" Type="http://schemas.openxmlformats.org/officeDocument/2006/relationships/image" Target="../media/image43.png"/><Relationship Id="rId4" Type="http://schemas.openxmlformats.org/officeDocument/2006/relationships/image" Target="../media/image4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Relationship Id="rId30" Type="http://schemas.openxmlformats.org/officeDocument/2006/relationships/image" Target="../media/image37.png"/><Relationship Id="rId35" Type="http://schemas.openxmlformats.org/officeDocument/2006/relationships/image" Target="../media/image47.png"/><Relationship Id="rId43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図 61">
            <a:extLst>
              <a:ext uri="{FF2B5EF4-FFF2-40B4-BE49-F238E27FC236}">
                <a16:creationId xmlns:a16="http://schemas.microsoft.com/office/drawing/2014/main" xmlns="" id="{010BB0EE-382F-CA4A-B8B9-0464B4452F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" r="2" b="2"/>
          <a:stretch/>
        </p:blipFill>
        <p:spPr>
          <a:xfrm rot="16200000">
            <a:off x="1566775" y="-1565362"/>
            <a:ext cx="7558262" cy="106918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336" y="0"/>
            <a:ext cx="10689140" cy="7559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アセット 14.png" descr="アセット 14.png">
            <a:extLst>
              <a:ext uri="{FF2B5EF4-FFF2-40B4-BE49-F238E27FC236}">
                <a16:creationId xmlns:a16="http://schemas.microsoft.com/office/drawing/2014/main" xmlns="" id="{C3E0EC16-1A14-A046-86B7-BB0F15984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686" y="61567"/>
            <a:ext cx="1373469" cy="459479"/>
          </a:xfrm>
          <a:prstGeom prst="rect">
            <a:avLst/>
          </a:prstGeom>
          <a:ln w="38100">
            <a:miter lim="400000"/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xmlns="" id="{8295EE15-1DBB-084F-8883-92C946B21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46" y="140842"/>
            <a:ext cx="2159000" cy="1143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xmlns="" id="{E9C06B13-6DCB-0942-9CB7-6F817D1D02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95797" y="-1019253"/>
            <a:ext cx="6519951" cy="1047038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xmlns="" id="{863CC17D-3752-3440-8D8A-8CC9D95405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4117" y="83760"/>
            <a:ext cx="1384300" cy="138430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xmlns="" id="{DCD1C994-EFCC-9D47-B9FC-5D887F9418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305" y="2341849"/>
            <a:ext cx="3251200" cy="25781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xmlns="" id="{6211D9FE-27BB-B044-9831-88234FA774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308" y="5014444"/>
            <a:ext cx="4749800" cy="2283026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xmlns="" id="{99D38606-AEFD-8942-98B6-6FF47DFE41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5903" y="5008033"/>
            <a:ext cx="5088844" cy="229626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xmlns="" id="{B042DC2E-9B32-9549-890E-EDD9FE4A31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0172" y="2341849"/>
            <a:ext cx="3251200" cy="257810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xmlns="" id="{ADF29891-405D-1E4E-840D-B8AB0E5D55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6362" y="2341849"/>
            <a:ext cx="3251200" cy="25781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xmlns="" id="{9CC10489-4867-D340-90FC-4261A59A611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1" t="25098" r="14721" b="25473"/>
          <a:stretch/>
        </p:blipFill>
        <p:spPr>
          <a:xfrm>
            <a:off x="1745733" y="197848"/>
            <a:ext cx="3054073" cy="109485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xmlns="" id="{8B667CB8-B143-3D49-A300-7A0CC790C9A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3" t="21161" r="8938" b="25820"/>
          <a:stretch/>
        </p:blipFill>
        <p:spPr>
          <a:xfrm>
            <a:off x="4592129" y="199796"/>
            <a:ext cx="3964092" cy="997051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xmlns="" id="{27338BBD-B151-0140-AF55-7B9B395FE4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572" y="5476738"/>
            <a:ext cx="695574" cy="1738936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xmlns="" id="{14000D82-21DE-924A-8645-6BB01544C4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527" y="3094213"/>
            <a:ext cx="702763" cy="1758397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xmlns="" id="{EF0C7342-0CF2-BF42-A6E5-CE0177CA68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978" y="3094213"/>
            <a:ext cx="702763" cy="1758397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xmlns="" id="{08ED5201-A1D9-384D-AFDA-4EB65777E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794" y="3094213"/>
            <a:ext cx="702763" cy="1758397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xmlns="" id="{02921906-F185-CB4E-86A1-F8022A882A2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870" y="5456960"/>
            <a:ext cx="702763" cy="1758397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xmlns="" id="{EEC57B85-B2E3-C34B-AEDB-E3B138247D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9124" y="2520629"/>
            <a:ext cx="1701800" cy="203200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xmlns="" id="{25D9F732-258A-7944-8A38-E189EAB40B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63404" y="2520629"/>
            <a:ext cx="1816100" cy="203200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xmlns="" id="{B2B41B96-06D7-B24E-804F-00529AB248B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13268" y="2520629"/>
            <a:ext cx="1676400" cy="203200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xmlns="" id="{50A6F151-72A7-3C45-9DD2-AE2BF883CF7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6400" y="5155248"/>
            <a:ext cx="1714500" cy="203200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xmlns="" id="{0C06159C-11CD-834A-9476-C2F53448039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394932" y="5161438"/>
            <a:ext cx="1422400" cy="203200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xmlns="" id="{892EA443-E9F8-CE49-AEDE-1C029719E48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60895" y="2827524"/>
            <a:ext cx="762000" cy="114300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xmlns="" id="{4920703C-F370-354F-8997-9957A269681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862327" y="2827524"/>
            <a:ext cx="762000" cy="114300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xmlns="" id="{A4DA558C-AEC3-0B40-AA4F-E8AEDE37C13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212806" y="2827524"/>
            <a:ext cx="1003300" cy="114300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xmlns="" id="{DEFC2F6F-D60F-B340-B99D-B630F043E03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05989" y="5437635"/>
            <a:ext cx="990600" cy="114300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xmlns="" id="{9CE5E18D-F468-9346-A678-FC3116F6542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398141" y="5430954"/>
            <a:ext cx="876300" cy="114300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xmlns="" id="{6CA01161-1482-404A-A3B5-8EF9783E05D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303840" y="4221678"/>
            <a:ext cx="622300" cy="596900"/>
          </a:xfrm>
          <a:prstGeom prst="rect">
            <a:avLst/>
          </a:prstGeom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xmlns="" id="{B420E0D8-54F7-A84A-B2CA-8876757A514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538410" y="4234378"/>
            <a:ext cx="698500" cy="571500"/>
          </a:xfrm>
          <a:prstGeom prst="rect">
            <a:avLst/>
          </a:prstGeom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xmlns="" id="{65513391-8A05-0849-B57E-3082BEC4E43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807505" y="4221754"/>
            <a:ext cx="850900" cy="596900"/>
          </a:xfrm>
          <a:prstGeom prst="rect">
            <a:avLst/>
          </a:prstGeom>
        </p:spPr>
      </p:pic>
      <p:pic>
        <p:nvPicPr>
          <p:cNvPr id="65" name="図 64">
            <a:extLst>
              <a:ext uri="{FF2B5EF4-FFF2-40B4-BE49-F238E27FC236}">
                <a16:creationId xmlns:a16="http://schemas.microsoft.com/office/drawing/2014/main" xmlns="" id="{D0F399BC-8FA1-534E-AF5E-9A2223F78B3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797399" y="6653489"/>
            <a:ext cx="546100" cy="533400"/>
          </a:xfrm>
          <a:prstGeom prst="rect">
            <a:avLst/>
          </a:prstGeom>
        </p:spPr>
      </p:pic>
      <p:pic>
        <p:nvPicPr>
          <p:cNvPr id="67" name="図 66">
            <a:extLst>
              <a:ext uri="{FF2B5EF4-FFF2-40B4-BE49-F238E27FC236}">
                <a16:creationId xmlns:a16="http://schemas.microsoft.com/office/drawing/2014/main" xmlns="" id="{74DFE7A3-5C34-0A46-832A-1016134ED9A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983239" y="6653489"/>
            <a:ext cx="533400" cy="533400"/>
          </a:xfrm>
          <a:prstGeom prst="rect">
            <a:avLst/>
          </a:prstGeom>
        </p:spPr>
      </p:pic>
      <p:pic>
        <p:nvPicPr>
          <p:cNvPr id="81" name="図 80">
            <a:extLst>
              <a:ext uri="{FF2B5EF4-FFF2-40B4-BE49-F238E27FC236}">
                <a16:creationId xmlns:a16="http://schemas.microsoft.com/office/drawing/2014/main" xmlns="" id="{DD58DE27-DBB8-1444-A94C-526EAF87BE5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59124" y="4137655"/>
            <a:ext cx="1485900" cy="673100"/>
          </a:xfrm>
          <a:prstGeom prst="rect">
            <a:avLst/>
          </a:prstGeom>
        </p:spPr>
      </p:pic>
      <p:pic>
        <p:nvPicPr>
          <p:cNvPr id="83" name="図 82">
            <a:extLst>
              <a:ext uri="{FF2B5EF4-FFF2-40B4-BE49-F238E27FC236}">
                <a16:creationId xmlns:a16="http://schemas.microsoft.com/office/drawing/2014/main" xmlns="" id="{0CBF0FF9-D869-5243-BE4D-D425C2DC58A6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862327" y="4137655"/>
            <a:ext cx="1612900" cy="673100"/>
          </a:xfrm>
          <a:prstGeom prst="rect">
            <a:avLst/>
          </a:prstGeom>
        </p:spPr>
      </p:pic>
      <p:pic>
        <p:nvPicPr>
          <p:cNvPr id="85" name="図 84">
            <a:extLst>
              <a:ext uri="{FF2B5EF4-FFF2-40B4-BE49-F238E27FC236}">
                <a16:creationId xmlns:a16="http://schemas.microsoft.com/office/drawing/2014/main" xmlns="" id="{16C15D04-E2B6-0E44-90B9-34F2441EB09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213035" y="4137655"/>
            <a:ext cx="1612900" cy="673100"/>
          </a:xfrm>
          <a:prstGeom prst="rect">
            <a:avLst/>
          </a:prstGeom>
        </p:spPr>
      </p:pic>
      <p:pic>
        <p:nvPicPr>
          <p:cNvPr id="87" name="図 86">
            <a:extLst>
              <a:ext uri="{FF2B5EF4-FFF2-40B4-BE49-F238E27FC236}">
                <a16:creationId xmlns:a16="http://schemas.microsoft.com/office/drawing/2014/main" xmlns="" id="{5A41075C-ABE7-1040-AB8E-18D4BAAC0AD4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59124" y="6727498"/>
            <a:ext cx="2578100" cy="457200"/>
          </a:xfrm>
          <a:prstGeom prst="rect">
            <a:avLst/>
          </a:prstGeom>
        </p:spPr>
      </p:pic>
      <p:pic>
        <p:nvPicPr>
          <p:cNvPr id="89" name="図 88">
            <a:extLst>
              <a:ext uri="{FF2B5EF4-FFF2-40B4-BE49-F238E27FC236}">
                <a16:creationId xmlns:a16="http://schemas.microsoft.com/office/drawing/2014/main" xmlns="" id="{18E9F367-FEAE-054E-A7BE-D6B37654F7FA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354474" y="6513599"/>
            <a:ext cx="3492500" cy="673100"/>
          </a:xfrm>
          <a:prstGeom prst="rect">
            <a:avLst/>
          </a:prstGeom>
        </p:spPr>
      </p:pic>
      <p:pic>
        <p:nvPicPr>
          <p:cNvPr id="97" name="図 96">
            <a:extLst>
              <a:ext uri="{FF2B5EF4-FFF2-40B4-BE49-F238E27FC236}">
                <a16:creationId xmlns:a16="http://schemas.microsoft.com/office/drawing/2014/main" xmlns="" id="{43315EDC-1EB8-5F46-852D-BEB0AD8B3E0C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333978" y="5104589"/>
            <a:ext cx="1739900" cy="482600"/>
          </a:xfrm>
          <a:prstGeom prst="rect">
            <a:avLst/>
          </a:prstGeom>
        </p:spPr>
      </p:pic>
      <p:pic>
        <p:nvPicPr>
          <p:cNvPr id="99" name="図 98">
            <a:extLst>
              <a:ext uri="{FF2B5EF4-FFF2-40B4-BE49-F238E27FC236}">
                <a16:creationId xmlns:a16="http://schemas.microsoft.com/office/drawing/2014/main" xmlns="" id="{6671DCA8-C744-C844-9C34-596F7CF80B3E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940539" y="5105183"/>
            <a:ext cx="2463800" cy="482600"/>
          </a:xfrm>
          <a:prstGeom prst="rect">
            <a:avLst/>
          </a:prstGeom>
        </p:spPr>
      </p:pic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xmlns="" id="{EC65886B-512E-EC42-BCF7-4DAED349BBF0}"/>
              </a:ext>
            </a:extLst>
          </p:cNvPr>
          <p:cNvSpPr txBox="1"/>
          <p:nvPr/>
        </p:nvSpPr>
        <p:spPr>
          <a:xfrm>
            <a:off x="2223088" y="4090455"/>
            <a:ext cx="8018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latin typeface="Yu Gothic" panose="020B0400000000000000" pitchFamily="34" charset="-128"/>
                <a:ea typeface="Yu Gothic" panose="020B0400000000000000" pitchFamily="34" charset="-128"/>
              </a:rPr>
              <a:t>オーキッドの香り</a:t>
            </a:r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xmlns="" id="{6873B32E-6FC8-AF45-A5CB-B68370143BED}"/>
              </a:ext>
            </a:extLst>
          </p:cNvPr>
          <p:cNvSpPr txBox="1"/>
          <p:nvPr/>
        </p:nvSpPr>
        <p:spPr>
          <a:xfrm>
            <a:off x="5540153" y="4090455"/>
            <a:ext cx="8018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latin typeface="Yu Gothic" panose="020B0400000000000000" pitchFamily="34" charset="-128"/>
                <a:ea typeface="Yu Gothic" panose="020B0400000000000000" pitchFamily="34" charset="-128"/>
              </a:rPr>
              <a:t>ジャスミンの香り</a:t>
            </a:r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xmlns="" id="{534C9558-859C-F84F-B155-625AA635CA61}"/>
              </a:ext>
            </a:extLst>
          </p:cNvPr>
          <p:cNvSpPr txBox="1"/>
          <p:nvPr/>
        </p:nvSpPr>
        <p:spPr>
          <a:xfrm>
            <a:off x="9002935" y="4090455"/>
            <a:ext cx="5137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latin typeface="Yu Gothic" panose="020B0400000000000000" pitchFamily="34" charset="-128"/>
                <a:ea typeface="Yu Gothic" panose="020B0400000000000000" pitchFamily="34" charset="-128"/>
              </a:rPr>
              <a:t>菫の香り</a:t>
            </a:r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xmlns="" id="{A6BAC45B-06FB-A543-81C7-6A80BACAE5F9}"/>
              </a:ext>
            </a:extLst>
          </p:cNvPr>
          <p:cNvSpPr txBox="1"/>
          <p:nvPr/>
        </p:nvSpPr>
        <p:spPr>
          <a:xfrm>
            <a:off x="3798564" y="6498644"/>
            <a:ext cx="7027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latin typeface="Yu Gothic" panose="020B0400000000000000" pitchFamily="34" charset="-128"/>
                <a:ea typeface="Yu Gothic" panose="020B0400000000000000" pitchFamily="34" charset="-128"/>
              </a:rPr>
              <a:t>菖蒲の香り</a:t>
            </a:r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xmlns="" id="{893828EA-47E0-234C-92E8-3D82F1A77483}"/>
              </a:ext>
            </a:extLst>
          </p:cNvPr>
          <p:cNvSpPr txBox="1"/>
          <p:nvPr/>
        </p:nvSpPr>
        <p:spPr>
          <a:xfrm>
            <a:off x="8953765" y="6498644"/>
            <a:ext cx="5978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latin typeface="Yu Gothic" panose="020B0400000000000000" pitchFamily="34" charset="-128"/>
                <a:ea typeface="Yu Gothic" panose="020B0400000000000000" pitchFamily="34" charset="-128"/>
              </a:rPr>
              <a:t>芍薬の香り</a:t>
            </a:r>
          </a:p>
        </p:txBody>
      </p:sp>
      <p:pic>
        <p:nvPicPr>
          <p:cNvPr id="106" name="図 105">
            <a:extLst>
              <a:ext uri="{FF2B5EF4-FFF2-40B4-BE49-F238E27FC236}">
                <a16:creationId xmlns:a16="http://schemas.microsoft.com/office/drawing/2014/main" xmlns="" id="{51170FFA-3399-DE4E-A8B6-89AB38DC24C9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396324" y="2447277"/>
            <a:ext cx="1143000" cy="482600"/>
          </a:xfrm>
          <a:prstGeom prst="rect">
            <a:avLst/>
          </a:prstGeom>
        </p:spPr>
      </p:pic>
      <p:pic>
        <p:nvPicPr>
          <p:cNvPr id="108" name="図 107">
            <a:extLst>
              <a:ext uri="{FF2B5EF4-FFF2-40B4-BE49-F238E27FC236}">
                <a16:creationId xmlns:a16="http://schemas.microsoft.com/office/drawing/2014/main" xmlns="" id="{DEC5E439-97CC-E845-AE1C-3B9E14C02565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5814904" y="2447277"/>
            <a:ext cx="1054100" cy="482600"/>
          </a:xfrm>
          <a:prstGeom prst="rect">
            <a:avLst/>
          </a:prstGeom>
        </p:spPr>
      </p:pic>
      <p:pic>
        <p:nvPicPr>
          <p:cNvPr id="110" name="図 109">
            <a:extLst>
              <a:ext uri="{FF2B5EF4-FFF2-40B4-BE49-F238E27FC236}">
                <a16:creationId xmlns:a16="http://schemas.microsoft.com/office/drawing/2014/main" xmlns="" id="{8D70D158-FEBF-8C44-92AE-A9BC63774B7B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043568" y="2447277"/>
            <a:ext cx="1016000" cy="482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xmlns="" id="{378380E4-118D-7E46-946E-E8F7801A6057}"/>
              </a:ext>
            </a:extLst>
          </p:cNvPr>
          <p:cNvSpPr/>
          <p:nvPr/>
        </p:nvSpPr>
        <p:spPr>
          <a:xfrm>
            <a:off x="9002935" y="2163594"/>
            <a:ext cx="141577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※</a:t>
            </a:r>
            <a:r>
              <a:rPr kumimoji="1" lang="ja-JP" altLang="en-US" sz="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花</a:t>
            </a:r>
            <a:r>
              <a:rPr kumimoji="1" lang="ja-JP" alt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の写真はすべてイメージです。</a:t>
            </a:r>
            <a:endParaRPr lang="ja-JP" altLang="en-US" sz="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E2B87FEA-3EE2-2B4A-9874-09139FCB6426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536983" y="3126551"/>
            <a:ext cx="1879600" cy="6985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xmlns="" id="{7FA504C3-0820-1946-BBF9-8FDF3FEA6E5D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857841" y="3136651"/>
            <a:ext cx="1905000" cy="6985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xmlns="" id="{A27EA0BB-4712-6F44-873E-5DA73344FEFB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7212806" y="3126551"/>
            <a:ext cx="1892300" cy="698500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xmlns="" id="{6C01393F-90D3-6548-85C3-002BBF1D91FF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562260" y="5781878"/>
            <a:ext cx="3009900" cy="711200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xmlns="" id="{15A4F3AC-EE8F-5240-B08F-473D443407E6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5366211" y="5704684"/>
            <a:ext cx="3670300" cy="6858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163772" y="1097686"/>
            <a:ext cx="849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気温の変化や花粉などで地肌環境が変わる春。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頭の筋肉に働きかける「頭筋リリースマッサージ」で地肌環境を整えませんか？</a:t>
            </a:r>
            <a:endParaRPr kumimoji="1" lang="ja-JP" altLang="en-US" dirty="0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328517" y="1833272"/>
            <a:ext cx="5109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ドライヤー前の地肌美容液＆頭筋リリースマッサージ</a:t>
            </a:r>
            <a:endParaRPr kumimoji="1" lang="ja-JP" altLang="en-US" sz="1600" dirty="0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5394932" y="1744017"/>
            <a:ext cx="3275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〇〇〇〇円</a:t>
            </a:r>
            <a:r>
              <a:rPr kumimoji="1" lang="ja-JP" altLang="en-US" sz="2800" dirty="0"/>
              <a:t>　</a:t>
            </a:r>
            <a:r>
              <a:rPr kumimoji="1" lang="en-US" altLang="ja-JP" sz="2800" dirty="0" smtClean="0"/>
              <a:t>(</a:t>
            </a:r>
            <a:r>
              <a:rPr kumimoji="1" lang="ja-JP" altLang="en-US" sz="2800" dirty="0" smtClean="0"/>
              <a:t>〇分</a:t>
            </a:r>
            <a:r>
              <a:rPr kumimoji="1" lang="en-US" altLang="ja-JP" sz="2800" dirty="0" smtClean="0"/>
              <a:t>)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252731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図 57">
            <a:extLst>
              <a:ext uri="{FF2B5EF4-FFF2-40B4-BE49-F238E27FC236}">
                <a16:creationId xmlns:a16="http://schemas.microsoft.com/office/drawing/2014/main" xmlns="" id="{CDADF6F5-2BA3-6946-8ECD-35BAD47BA6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" r="2" b="2"/>
          <a:stretch/>
        </p:blipFill>
        <p:spPr>
          <a:xfrm rot="16200000">
            <a:off x="1566775" y="-1565362"/>
            <a:ext cx="7558262" cy="106918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336" y="0"/>
            <a:ext cx="10689140" cy="7559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xmlns="" id="{8295EE15-1DBB-084F-8883-92C946B21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46" y="140842"/>
            <a:ext cx="2159000" cy="1143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xmlns="" id="{E9C06B13-6DCB-0942-9CB7-6F817D1D0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08266" y="-1006784"/>
            <a:ext cx="6495013" cy="1047038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xmlns="" id="{863CC17D-3752-3440-8D8A-8CC9D9540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4117" y="83760"/>
            <a:ext cx="1384300" cy="138430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xmlns="" id="{DCD1C994-EFCC-9D47-B9FC-5D887F9418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137" y="2316106"/>
            <a:ext cx="3251200" cy="25781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xmlns="" id="{6211D9FE-27BB-B044-9831-88234FA774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308" y="4993226"/>
            <a:ext cx="4749800" cy="230424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xmlns="" id="{99D38606-AEFD-8942-98B6-6FF47DFE41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5903" y="4993227"/>
            <a:ext cx="5088844" cy="2311066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xmlns="" id="{B042DC2E-9B32-9549-890E-EDD9FE4A31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0004" y="2316106"/>
            <a:ext cx="3251200" cy="257810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xmlns="" id="{ADF29891-405D-1E4E-840D-B8AB0E5D55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6194" y="2316106"/>
            <a:ext cx="3251200" cy="2578100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xmlns="" id="{EEC57B85-B2E3-C34B-AEDB-E3B138247D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956" y="2494886"/>
            <a:ext cx="1701800" cy="203200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xmlns="" id="{25D9F732-258A-7944-8A38-E189EAB40B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73236" y="2494886"/>
            <a:ext cx="1816100" cy="203200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xmlns="" id="{B2B41B96-06D7-B24E-804F-00529AB248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23100" y="2494886"/>
            <a:ext cx="1676400" cy="203200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xmlns="" id="{50A6F151-72A7-3C45-9DD2-AE2BF883CF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9292" y="5191130"/>
            <a:ext cx="1714500" cy="203200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xmlns="" id="{0C06159C-11CD-834A-9476-C2F5344803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66716" y="5143198"/>
            <a:ext cx="1422400" cy="203200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xmlns="" id="{892EA443-E9F8-CE49-AEDE-1C029719E4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0727" y="2801781"/>
            <a:ext cx="762000" cy="114300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xmlns="" id="{4920703C-F370-354F-8997-9957A269681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72159" y="2801781"/>
            <a:ext cx="762000" cy="114300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xmlns="" id="{A4DA558C-AEC3-0B40-AA4F-E8AEDE37C13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22638" y="2801781"/>
            <a:ext cx="1003300" cy="114300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xmlns="" id="{DEFC2F6F-D60F-B340-B99D-B630F043E03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8881" y="5473517"/>
            <a:ext cx="990600" cy="114300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xmlns="" id="{9CE5E18D-F468-9346-A678-FC3116F6542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69925" y="5412714"/>
            <a:ext cx="876300" cy="114300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xmlns="" id="{6CA01161-1482-404A-A3B5-8EF9783E05D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35014" y="4195935"/>
            <a:ext cx="622300" cy="596900"/>
          </a:xfrm>
          <a:prstGeom prst="rect">
            <a:avLst/>
          </a:prstGeom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xmlns="" id="{B420E0D8-54F7-A84A-B2CA-8876757A514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89248" y="4208635"/>
            <a:ext cx="698500" cy="571500"/>
          </a:xfrm>
          <a:prstGeom prst="rect">
            <a:avLst/>
          </a:prstGeom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xmlns="" id="{65513391-8A05-0849-B57E-3082BEC4E43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38679" y="4196011"/>
            <a:ext cx="850900" cy="596900"/>
          </a:xfrm>
          <a:prstGeom prst="rect">
            <a:avLst/>
          </a:prstGeom>
        </p:spPr>
      </p:pic>
      <p:pic>
        <p:nvPicPr>
          <p:cNvPr id="65" name="図 64">
            <a:extLst>
              <a:ext uri="{FF2B5EF4-FFF2-40B4-BE49-F238E27FC236}">
                <a16:creationId xmlns:a16="http://schemas.microsoft.com/office/drawing/2014/main" xmlns="" id="{D0F399BC-8FA1-534E-AF5E-9A2223F78B3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77734" y="6653489"/>
            <a:ext cx="546100" cy="533400"/>
          </a:xfrm>
          <a:prstGeom prst="rect">
            <a:avLst/>
          </a:prstGeom>
        </p:spPr>
      </p:pic>
      <p:pic>
        <p:nvPicPr>
          <p:cNvPr id="67" name="図 66">
            <a:extLst>
              <a:ext uri="{FF2B5EF4-FFF2-40B4-BE49-F238E27FC236}">
                <a16:creationId xmlns:a16="http://schemas.microsoft.com/office/drawing/2014/main" xmlns="" id="{74DFE7A3-5C34-0A46-832A-1016134ED9A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953742" y="6653489"/>
            <a:ext cx="533400" cy="533400"/>
          </a:xfrm>
          <a:prstGeom prst="rect">
            <a:avLst/>
          </a:prstGeom>
        </p:spPr>
      </p:pic>
      <p:pic>
        <p:nvPicPr>
          <p:cNvPr id="81" name="図 80">
            <a:extLst>
              <a:ext uri="{FF2B5EF4-FFF2-40B4-BE49-F238E27FC236}">
                <a16:creationId xmlns:a16="http://schemas.microsoft.com/office/drawing/2014/main" xmlns="" id="{DD58DE27-DBB8-1444-A94C-526EAF87BE5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8956" y="4111912"/>
            <a:ext cx="1485900" cy="673100"/>
          </a:xfrm>
          <a:prstGeom prst="rect">
            <a:avLst/>
          </a:prstGeom>
        </p:spPr>
      </p:pic>
      <p:pic>
        <p:nvPicPr>
          <p:cNvPr id="83" name="図 82">
            <a:extLst>
              <a:ext uri="{FF2B5EF4-FFF2-40B4-BE49-F238E27FC236}">
                <a16:creationId xmlns:a16="http://schemas.microsoft.com/office/drawing/2014/main" xmlns="" id="{0CBF0FF9-D869-5243-BE4D-D425C2DC58A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872159" y="4111912"/>
            <a:ext cx="1612900" cy="673100"/>
          </a:xfrm>
          <a:prstGeom prst="rect">
            <a:avLst/>
          </a:prstGeom>
        </p:spPr>
      </p:pic>
      <p:pic>
        <p:nvPicPr>
          <p:cNvPr id="85" name="図 84">
            <a:extLst>
              <a:ext uri="{FF2B5EF4-FFF2-40B4-BE49-F238E27FC236}">
                <a16:creationId xmlns:a16="http://schemas.microsoft.com/office/drawing/2014/main" xmlns="" id="{16C15D04-E2B6-0E44-90B9-34F2441EB09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222867" y="4111912"/>
            <a:ext cx="1612900" cy="673100"/>
          </a:xfrm>
          <a:prstGeom prst="rect">
            <a:avLst/>
          </a:prstGeom>
        </p:spPr>
      </p:pic>
      <p:pic>
        <p:nvPicPr>
          <p:cNvPr id="87" name="図 86">
            <a:extLst>
              <a:ext uri="{FF2B5EF4-FFF2-40B4-BE49-F238E27FC236}">
                <a16:creationId xmlns:a16="http://schemas.microsoft.com/office/drawing/2014/main" xmlns="" id="{5A41075C-ABE7-1040-AB8E-18D4BAAC0AD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59124" y="6727498"/>
            <a:ext cx="2578100" cy="457200"/>
          </a:xfrm>
          <a:prstGeom prst="rect">
            <a:avLst/>
          </a:prstGeom>
        </p:spPr>
      </p:pic>
      <p:pic>
        <p:nvPicPr>
          <p:cNvPr id="89" name="図 88">
            <a:extLst>
              <a:ext uri="{FF2B5EF4-FFF2-40B4-BE49-F238E27FC236}">
                <a16:creationId xmlns:a16="http://schemas.microsoft.com/office/drawing/2014/main" xmlns="" id="{18E9F367-FEAE-054E-A7BE-D6B37654F7F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354474" y="6513599"/>
            <a:ext cx="3492500" cy="673100"/>
          </a:xfrm>
          <a:prstGeom prst="rect">
            <a:avLst/>
          </a:prstGeom>
        </p:spPr>
      </p:pic>
      <p:pic>
        <p:nvPicPr>
          <p:cNvPr id="97" name="図 96">
            <a:extLst>
              <a:ext uri="{FF2B5EF4-FFF2-40B4-BE49-F238E27FC236}">
                <a16:creationId xmlns:a16="http://schemas.microsoft.com/office/drawing/2014/main" xmlns="" id="{43315EDC-1EB8-5F46-852D-BEB0AD8B3E0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356870" y="5140471"/>
            <a:ext cx="1739900" cy="482600"/>
          </a:xfrm>
          <a:prstGeom prst="rect">
            <a:avLst/>
          </a:prstGeom>
        </p:spPr>
      </p:pic>
      <p:pic>
        <p:nvPicPr>
          <p:cNvPr id="99" name="図 98">
            <a:extLst>
              <a:ext uri="{FF2B5EF4-FFF2-40B4-BE49-F238E27FC236}">
                <a16:creationId xmlns:a16="http://schemas.microsoft.com/office/drawing/2014/main" xmlns="" id="{6671DCA8-C744-C844-9C34-596F7CF80B3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912323" y="5086943"/>
            <a:ext cx="2463800" cy="482600"/>
          </a:xfrm>
          <a:prstGeom prst="rect">
            <a:avLst/>
          </a:prstGeom>
        </p:spPr>
      </p:pic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xmlns="" id="{EC65886B-512E-EC42-BCF7-4DAED349BBF0}"/>
              </a:ext>
            </a:extLst>
          </p:cNvPr>
          <p:cNvSpPr txBox="1"/>
          <p:nvPr/>
        </p:nvSpPr>
        <p:spPr>
          <a:xfrm>
            <a:off x="2154262" y="4064712"/>
            <a:ext cx="8018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latin typeface="Yu Gothic" panose="020B0400000000000000" pitchFamily="34" charset="-128"/>
                <a:ea typeface="Yu Gothic" panose="020B0400000000000000" pitchFamily="34" charset="-128"/>
              </a:rPr>
              <a:t>オーキッドの香り</a:t>
            </a:r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xmlns="" id="{6873B32E-6FC8-AF45-A5CB-B68370143BED}"/>
              </a:ext>
            </a:extLst>
          </p:cNvPr>
          <p:cNvSpPr txBox="1"/>
          <p:nvPr/>
        </p:nvSpPr>
        <p:spPr>
          <a:xfrm>
            <a:off x="5490991" y="4064712"/>
            <a:ext cx="8018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latin typeface="Yu Gothic" panose="020B0400000000000000" pitchFamily="34" charset="-128"/>
                <a:ea typeface="Yu Gothic" panose="020B0400000000000000" pitchFamily="34" charset="-128"/>
              </a:rPr>
              <a:t>ジャスミンの香り</a:t>
            </a:r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xmlns="" id="{534C9558-859C-F84F-B155-625AA635CA61}"/>
              </a:ext>
            </a:extLst>
          </p:cNvPr>
          <p:cNvSpPr txBox="1"/>
          <p:nvPr/>
        </p:nvSpPr>
        <p:spPr>
          <a:xfrm>
            <a:off x="8934109" y="4064712"/>
            <a:ext cx="5137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latin typeface="Yu Gothic" panose="020B0400000000000000" pitchFamily="34" charset="-128"/>
                <a:ea typeface="Yu Gothic" panose="020B0400000000000000" pitchFamily="34" charset="-128"/>
              </a:rPr>
              <a:t>菫の香り</a:t>
            </a:r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xmlns="" id="{A6BAC45B-06FB-A543-81C7-6A80BACAE5F9}"/>
              </a:ext>
            </a:extLst>
          </p:cNvPr>
          <p:cNvSpPr txBox="1"/>
          <p:nvPr/>
        </p:nvSpPr>
        <p:spPr>
          <a:xfrm>
            <a:off x="3778899" y="6498644"/>
            <a:ext cx="7027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latin typeface="Yu Gothic" panose="020B0400000000000000" pitchFamily="34" charset="-128"/>
                <a:ea typeface="Yu Gothic" panose="020B0400000000000000" pitchFamily="34" charset="-128"/>
              </a:rPr>
              <a:t>菖蒲の香り</a:t>
            </a:r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xmlns="" id="{893828EA-47E0-234C-92E8-3D82F1A77483}"/>
              </a:ext>
            </a:extLst>
          </p:cNvPr>
          <p:cNvSpPr txBox="1"/>
          <p:nvPr/>
        </p:nvSpPr>
        <p:spPr>
          <a:xfrm>
            <a:off x="8924268" y="6498644"/>
            <a:ext cx="59780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latin typeface="Yu Gothic" panose="020B0400000000000000" pitchFamily="34" charset="-128"/>
                <a:ea typeface="Yu Gothic" panose="020B0400000000000000" pitchFamily="34" charset="-128"/>
              </a:rPr>
              <a:t>芍薬の香り</a:t>
            </a:r>
          </a:p>
        </p:txBody>
      </p:sp>
      <p:pic>
        <p:nvPicPr>
          <p:cNvPr id="106" name="図 105">
            <a:extLst>
              <a:ext uri="{FF2B5EF4-FFF2-40B4-BE49-F238E27FC236}">
                <a16:creationId xmlns:a16="http://schemas.microsoft.com/office/drawing/2014/main" xmlns="" id="{51170FFA-3399-DE4E-A8B6-89AB38DC24C9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406156" y="2421534"/>
            <a:ext cx="1143000" cy="482600"/>
          </a:xfrm>
          <a:prstGeom prst="rect">
            <a:avLst/>
          </a:prstGeom>
        </p:spPr>
      </p:pic>
      <p:pic>
        <p:nvPicPr>
          <p:cNvPr id="108" name="図 107">
            <a:extLst>
              <a:ext uri="{FF2B5EF4-FFF2-40B4-BE49-F238E27FC236}">
                <a16:creationId xmlns:a16="http://schemas.microsoft.com/office/drawing/2014/main" xmlns="" id="{DEC5E439-97CC-E845-AE1C-3B9E14C0256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824736" y="2421534"/>
            <a:ext cx="1054100" cy="482600"/>
          </a:xfrm>
          <a:prstGeom prst="rect">
            <a:avLst/>
          </a:prstGeom>
        </p:spPr>
      </p:pic>
      <p:pic>
        <p:nvPicPr>
          <p:cNvPr id="110" name="図 109">
            <a:extLst>
              <a:ext uri="{FF2B5EF4-FFF2-40B4-BE49-F238E27FC236}">
                <a16:creationId xmlns:a16="http://schemas.microsoft.com/office/drawing/2014/main" xmlns="" id="{8D70D158-FEBF-8C44-92AE-A9BC63774B7B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053400" y="2421534"/>
            <a:ext cx="1016000" cy="4826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xmlns="" id="{7D6D3D98-8F64-FF4D-A99B-641ADBDE7EF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230342" y="5302285"/>
            <a:ext cx="994225" cy="1989712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xmlns="" id="{9961EF1E-DACB-D840-AB7A-AAB79FC616A9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376123" y="5302285"/>
            <a:ext cx="994225" cy="1989712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xmlns="" id="{587AD32F-1112-E04C-881D-283E0C774E8F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729073" y="2928063"/>
            <a:ext cx="994225" cy="1989712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xmlns="" id="{2303F413-E756-6845-A281-A89B351A7557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6053199" y="2928063"/>
            <a:ext cx="994225" cy="1989712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xmlns="" id="{34C0D53F-0A7F-2245-9EFF-0D444ABD8DA1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376123" y="2928063"/>
            <a:ext cx="994225" cy="1989712"/>
          </a:xfrm>
          <a:prstGeom prst="rect">
            <a:avLst/>
          </a:prstGeom>
        </p:spPr>
      </p:pic>
      <p:pic>
        <p:nvPicPr>
          <p:cNvPr id="60" name="アセット 14.png" descr="アセット 14.png">
            <a:extLst>
              <a:ext uri="{FF2B5EF4-FFF2-40B4-BE49-F238E27FC236}">
                <a16:creationId xmlns:a16="http://schemas.microsoft.com/office/drawing/2014/main" xmlns="" id="{20215F3C-C37C-E94A-886A-A42F32A31C82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4573686" y="61567"/>
            <a:ext cx="1373469" cy="459479"/>
          </a:xfrm>
          <a:prstGeom prst="rect">
            <a:avLst/>
          </a:prstGeom>
          <a:ln w="38100">
            <a:miter lim="400000"/>
          </a:ln>
        </p:spPr>
      </p:pic>
      <p:pic>
        <p:nvPicPr>
          <p:cNvPr id="62" name="図 61">
            <a:extLst>
              <a:ext uri="{FF2B5EF4-FFF2-40B4-BE49-F238E27FC236}">
                <a16:creationId xmlns:a16="http://schemas.microsoft.com/office/drawing/2014/main" xmlns="" id="{88BE08ED-9E3C-014B-B287-97DEBACCF623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1" t="25098" r="14721" b="25473"/>
          <a:stretch/>
        </p:blipFill>
        <p:spPr>
          <a:xfrm>
            <a:off x="1745733" y="197848"/>
            <a:ext cx="3054073" cy="1094859"/>
          </a:xfrm>
          <a:prstGeom prst="rect">
            <a:avLst/>
          </a:prstGeom>
        </p:spPr>
      </p:pic>
      <p:pic>
        <p:nvPicPr>
          <p:cNvPr id="64" name="図 63">
            <a:extLst>
              <a:ext uri="{FF2B5EF4-FFF2-40B4-BE49-F238E27FC236}">
                <a16:creationId xmlns:a16="http://schemas.microsoft.com/office/drawing/2014/main" xmlns="" id="{1C377962-BCCD-FD4E-BECB-499EDCD89C53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3" t="21161" r="8938" b="25820"/>
          <a:stretch/>
        </p:blipFill>
        <p:spPr>
          <a:xfrm>
            <a:off x="4592129" y="199796"/>
            <a:ext cx="3964092" cy="997051"/>
          </a:xfrm>
          <a:prstGeom prst="rect">
            <a:avLst/>
          </a:prstGeom>
        </p:spPr>
      </p:pic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xmlns="" id="{85E9B6AE-7B21-FB49-948B-456CCE3FC1AD}"/>
              </a:ext>
            </a:extLst>
          </p:cNvPr>
          <p:cNvSpPr/>
          <p:nvPr/>
        </p:nvSpPr>
        <p:spPr>
          <a:xfrm>
            <a:off x="9020866" y="2162101"/>
            <a:ext cx="141577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※</a:t>
            </a:r>
            <a:r>
              <a:rPr kumimoji="1" lang="ja-JP" altLang="en-US" sz="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花</a:t>
            </a:r>
            <a:r>
              <a:rPr kumimoji="1" lang="ja-JP" alt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の写真はすべてイメージです。</a:t>
            </a:r>
            <a:endParaRPr lang="ja-JP" altLang="en-US" sz="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8" name="図 67">
            <a:extLst>
              <a:ext uri="{FF2B5EF4-FFF2-40B4-BE49-F238E27FC236}">
                <a16:creationId xmlns:a16="http://schemas.microsoft.com/office/drawing/2014/main" xmlns="" id="{4BC430E1-509B-A041-A668-904E2B04257D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546815" y="3100808"/>
            <a:ext cx="1879600" cy="698500"/>
          </a:xfrm>
          <a:prstGeom prst="rect">
            <a:avLst/>
          </a:prstGeom>
        </p:spPr>
      </p:pic>
      <p:pic>
        <p:nvPicPr>
          <p:cNvPr id="70" name="図 69">
            <a:extLst>
              <a:ext uri="{FF2B5EF4-FFF2-40B4-BE49-F238E27FC236}">
                <a16:creationId xmlns:a16="http://schemas.microsoft.com/office/drawing/2014/main" xmlns="" id="{CAB6CFCC-4D39-7D4C-BA65-A9B6435D2615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867673" y="3110908"/>
            <a:ext cx="1905000" cy="698500"/>
          </a:xfrm>
          <a:prstGeom prst="rect">
            <a:avLst/>
          </a:prstGeom>
        </p:spPr>
      </p:pic>
      <p:pic>
        <p:nvPicPr>
          <p:cNvPr id="72" name="図 71">
            <a:extLst>
              <a:ext uri="{FF2B5EF4-FFF2-40B4-BE49-F238E27FC236}">
                <a16:creationId xmlns:a16="http://schemas.microsoft.com/office/drawing/2014/main" xmlns="" id="{CE5AA407-7F27-5C4A-9CD9-B99C16C23339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7222638" y="3100808"/>
            <a:ext cx="1892300" cy="698500"/>
          </a:xfrm>
          <a:prstGeom prst="rect">
            <a:avLst/>
          </a:prstGeom>
        </p:spPr>
      </p:pic>
      <p:pic>
        <p:nvPicPr>
          <p:cNvPr id="74" name="図 73">
            <a:extLst>
              <a:ext uri="{FF2B5EF4-FFF2-40B4-BE49-F238E27FC236}">
                <a16:creationId xmlns:a16="http://schemas.microsoft.com/office/drawing/2014/main" xmlns="" id="{344F8BB7-4E8B-CE42-8FC8-182EA263B17F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562260" y="5966907"/>
            <a:ext cx="3009900" cy="711200"/>
          </a:xfrm>
          <a:prstGeom prst="rect">
            <a:avLst/>
          </a:prstGeom>
        </p:spPr>
      </p:pic>
      <p:pic>
        <p:nvPicPr>
          <p:cNvPr id="78" name="図 77">
            <a:extLst>
              <a:ext uri="{FF2B5EF4-FFF2-40B4-BE49-F238E27FC236}">
                <a16:creationId xmlns:a16="http://schemas.microsoft.com/office/drawing/2014/main" xmlns="" id="{D32878A2-5173-8040-A32F-E184040ED421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5381552" y="5685602"/>
            <a:ext cx="3670300" cy="685800"/>
          </a:xfrm>
          <a:prstGeom prst="rect">
            <a:avLst/>
          </a:prstGeom>
        </p:spPr>
      </p:pic>
      <p:sp>
        <p:nvSpPr>
          <p:cNvPr id="69" name="テキスト ボックス 68"/>
          <p:cNvSpPr txBox="1"/>
          <p:nvPr/>
        </p:nvSpPr>
        <p:spPr>
          <a:xfrm>
            <a:off x="1163772" y="1097686"/>
            <a:ext cx="849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気温の変化や花粉などで地肌環境が変わる春。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頭の筋肉に働きかける「頭筋リリースマッサージ」で地肌環境を整えませんか？</a:t>
            </a:r>
            <a:endParaRPr kumimoji="1" lang="ja-JP" altLang="en-US" dirty="0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713137" y="1808804"/>
            <a:ext cx="4288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シャンプーしながら頭筋リリースマッサージ</a:t>
            </a:r>
            <a:endParaRPr kumimoji="1" lang="ja-JP" altLang="en-US" sz="1600" dirty="0"/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5151488" y="1744017"/>
            <a:ext cx="3275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〇〇〇〇円</a:t>
            </a:r>
            <a:r>
              <a:rPr kumimoji="1" lang="ja-JP" altLang="en-US" sz="2800" dirty="0"/>
              <a:t>　</a:t>
            </a:r>
            <a:r>
              <a:rPr kumimoji="1" lang="en-US" altLang="ja-JP" sz="2800" dirty="0" smtClean="0"/>
              <a:t>(</a:t>
            </a:r>
            <a:r>
              <a:rPr kumimoji="1" lang="ja-JP" altLang="en-US" sz="2800" dirty="0" smtClean="0"/>
              <a:t>〇分</a:t>
            </a:r>
            <a:r>
              <a:rPr kumimoji="1" lang="en-US" altLang="ja-JP" sz="2800" dirty="0" smtClean="0"/>
              <a:t>)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641729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</TotalTime>
  <Words>120</Words>
  <Application>Microsoft Office PowerPoint</Application>
  <PresentationFormat>ユーザー設定</PresentationFormat>
  <Paragraphs>20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9" baseType="lpstr">
      <vt:lpstr>Yu Gothic</vt:lpstr>
      <vt:lpstr>Yu Gothic</vt:lpstr>
      <vt:lpstr>游ゴシック Light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Kadosaka Yasuyo (門坂 安代)</dc:creator>
  <cp:lastModifiedBy>Oki Kazuha (大木 一葉)</cp:lastModifiedBy>
  <cp:revision>13</cp:revision>
  <cp:lastPrinted>2021-02-10T06:24:23Z</cp:lastPrinted>
  <dcterms:created xsi:type="dcterms:W3CDTF">2021-02-10T00:13:39Z</dcterms:created>
  <dcterms:modified xsi:type="dcterms:W3CDTF">2021-02-19T06:54:47Z</dcterms:modified>
</cp:coreProperties>
</file>