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D94"/>
    <a:srgbClr val="E56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>
        <p:scale>
          <a:sx n="125" d="100"/>
          <a:sy n="125" d="100"/>
        </p:scale>
        <p:origin x="2408" y="-2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6832-9909-A34B-8FAF-9BB822AFE62F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079-8FDF-2E41-BF68-785D22603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99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6832-9909-A34B-8FAF-9BB822AFE62F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079-8FDF-2E41-BF68-785D22603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81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6832-9909-A34B-8FAF-9BB822AFE62F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079-8FDF-2E41-BF68-785D22603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57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6832-9909-A34B-8FAF-9BB822AFE62F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079-8FDF-2E41-BF68-785D22603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74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6832-9909-A34B-8FAF-9BB822AFE62F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079-8FDF-2E41-BF68-785D22603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66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6832-9909-A34B-8FAF-9BB822AFE62F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079-8FDF-2E41-BF68-785D22603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7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6832-9909-A34B-8FAF-9BB822AFE62F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079-8FDF-2E41-BF68-785D22603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12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6832-9909-A34B-8FAF-9BB822AFE62F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079-8FDF-2E41-BF68-785D22603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92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6832-9909-A34B-8FAF-9BB822AFE62F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079-8FDF-2E41-BF68-785D22603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54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6832-9909-A34B-8FAF-9BB822AFE62F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079-8FDF-2E41-BF68-785D22603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53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6832-9909-A34B-8FAF-9BB822AFE62F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079-8FDF-2E41-BF68-785D22603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85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26832-9909-A34B-8FAF-9BB822AFE62F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9079-8FDF-2E41-BF68-785D22603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25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座る, 時計, 食品, 光 が含まれている画像&#10;&#10;自動的に生成された説明">
            <a:extLst>
              <a:ext uri="{FF2B5EF4-FFF2-40B4-BE49-F238E27FC236}">
                <a16:creationId xmlns:a16="http://schemas.microsoft.com/office/drawing/2014/main" id="{DA630223-85DA-2C43-85F7-06B71E645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7" y="948154"/>
            <a:ext cx="3759200" cy="1016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1E05707-94E0-164B-A550-678B59898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887" y="660641"/>
            <a:ext cx="3517900" cy="3175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62EB09B-B9C5-DA4C-B36C-31F495634B88}"/>
              </a:ext>
            </a:extLst>
          </p:cNvPr>
          <p:cNvSpPr/>
          <p:nvPr/>
        </p:nvSpPr>
        <p:spPr>
          <a:xfrm>
            <a:off x="-118027" y="1932489"/>
            <a:ext cx="7795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>
                <a:latin typeface="Yu Mincho" panose="02020400000000000000" pitchFamily="18" charset="-128"/>
                <a:ea typeface="Yu Mincho" panose="02020400000000000000" pitchFamily="18" charset="-128"/>
              </a:rPr>
              <a:t>ハイライトを５回以上繰り返しているお客さまの継続使用の状態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96A52C8-BC29-E046-BC47-C96E5F505057}"/>
              </a:ext>
            </a:extLst>
          </p:cNvPr>
          <p:cNvSpPr/>
          <p:nvPr/>
        </p:nvSpPr>
        <p:spPr>
          <a:xfrm>
            <a:off x="445081" y="7974325"/>
            <a:ext cx="3334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>
                <a:latin typeface="Yu Mincho" panose="02020400000000000000" pitchFamily="18" charset="-128"/>
                <a:ea typeface="Yu Mincho" panose="02020400000000000000" pitchFamily="18" charset="-128"/>
              </a:rPr>
              <a:t>髪の内側から</a:t>
            </a:r>
          </a:p>
          <a:p>
            <a:r>
              <a:rPr lang="ja-JP" altLang="en-US" sz="1200" b="1">
                <a:latin typeface="Yu Mincho" panose="02020400000000000000" pitchFamily="18" charset="-128"/>
                <a:ea typeface="Yu Mincho" panose="02020400000000000000" pitchFamily="18" charset="-128"/>
              </a:rPr>
              <a:t>詰まった感のあるやわらかな髪へ</a:t>
            </a:r>
          </a:p>
        </p:txBody>
      </p:sp>
      <p:pic>
        <p:nvPicPr>
          <p:cNvPr id="18" name="図 17" descr="テキスト&#10;&#10;自動的に生成された説明">
            <a:extLst>
              <a:ext uri="{FF2B5EF4-FFF2-40B4-BE49-F238E27FC236}">
                <a16:creationId xmlns:a16="http://schemas.microsoft.com/office/drawing/2014/main" id="{BD929647-7155-5349-8EE3-D75545938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55" y="9370829"/>
            <a:ext cx="1866900" cy="609600"/>
          </a:xfrm>
          <a:prstGeom prst="rect">
            <a:avLst/>
          </a:prstGeom>
        </p:spPr>
      </p:pic>
      <p:pic>
        <p:nvPicPr>
          <p:cNvPr id="20" name="図 19" descr="テキスト&#10;&#10;自動的に生成された説明">
            <a:extLst>
              <a:ext uri="{FF2B5EF4-FFF2-40B4-BE49-F238E27FC236}">
                <a16:creationId xmlns:a16="http://schemas.microsoft.com/office/drawing/2014/main" id="{61DEA778-9B00-4B43-92F0-7FBC6BD75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55" y="8428723"/>
            <a:ext cx="2641600" cy="6223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EE4E290-BA3F-EE44-9905-CE9C07AB8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855" y="251652"/>
            <a:ext cx="1980000" cy="103665"/>
          </a:xfrm>
          <a:prstGeom prst="rect">
            <a:avLst/>
          </a:prstGeom>
        </p:spPr>
      </p:pic>
      <p:pic>
        <p:nvPicPr>
          <p:cNvPr id="27" name="図 26" descr="洗面道具, カップ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AB9363C6-32E8-B544-8094-D5BE20A0A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5510" y="9547652"/>
            <a:ext cx="381000" cy="1016000"/>
          </a:xfrm>
          <a:prstGeom prst="rect">
            <a:avLst/>
          </a:prstGeom>
        </p:spPr>
      </p:pic>
      <p:pic>
        <p:nvPicPr>
          <p:cNvPr id="29" name="図 28" descr="ピンク色の瓶&#10;&#10;中程度の精度で自動的に生成された説明">
            <a:extLst>
              <a:ext uri="{FF2B5EF4-FFF2-40B4-BE49-F238E27FC236}">
                <a16:creationId xmlns:a16="http://schemas.microsoft.com/office/drawing/2014/main" id="{0BCDD3A1-2626-0544-9419-75B9C1D78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5662" y="9293652"/>
            <a:ext cx="635000" cy="1270000"/>
          </a:xfrm>
          <a:prstGeom prst="rect">
            <a:avLst/>
          </a:prstGeom>
        </p:spPr>
      </p:pic>
      <p:pic>
        <p:nvPicPr>
          <p:cNvPr id="31" name="図 30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4D09BD0-D02C-0A4C-B76E-F830A14E43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3414" y="9928652"/>
            <a:ext cx="635000" cy="635000"/>
          </a:xfrm>
          <a:prstGeom prst="rect">
            <a:avLst/>
          </a:prstGeom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4F2CF64-7DFD-EB49-BC9C-973CCE7723B6}"/>
              </a:ext>
            </a:extLst>
          </p:cNvPr>
          <p:cNvSpPr/>
          <p:nvPr/>
        </p:nvSpPr>
        <p:spPr>
          <a:xfrm>
            <a:off x="2745279" y="9885267"/>
            <a:ext cx="6976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Yu Mincho" panose="02020400000000000000" pitchFamily="18" charset="-128"/>
                <a:ea typeface="Yu Mincho" panose="02020400000000000000" pitchFamily="18" charset="-128"/>
              </a:rPr>
              <a:t>シャンプー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1717653-257D-9044-8955-435B16111F0F}"/>
              </a:ext>
            </a:extLst>
          </p:cNvPr>
          <p:cNvSpPr/>
          <p:nvPr/>
        </p:nvSpPr>
        <p:spPr>
          <a:xfrm>
            <a:off x="4501548" y="9885267"/>
            <a:ext cx="11079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Yu Mincho" panose="02020400000000000000" pitchFamily="18" charset="-128"/>
                <a:ea typeface="Yu Mincho" panose="02020400000000000000" pitchFamily="18" charset="-128"/>
              </a:rPr>
              <a:t>ヘアトリートメント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01DBA151-0D28-7C4C-83CD-ED81672D8BDC}"/>
              </a:ext>
            </a:extLst>
          </p:cNvPr>
          <p:cNvSpPr/>
          <p:nvPr/>
        </p:nvSpPr>
        <p:spPr>
          <a:xfrm>
            <a:off x="6000941" y="9885267"/>
            <a:ext cx="12105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Yu Mincho" panose="02020400000000000000" pitchFamily="18" charset="-128"/>
                <a:ea typeface="Yu Mincho" panose="02020400000000000000" pitchFamily="18" charset="-128"/>
              </a:rPr>
              <a:t>スーペリアエッセンス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D6451F6-AD84-0D46-9793-8CB33E7509ED}"/>
              </a:ext>
            </a:extLst>
          </p:cNvPr>
          <p:cNvSpPr/>
          <p:nvPr/>
        </p:nvSpPr>
        <p:spPr>
          <a:xfrm>
            <a:off x="6018771" y="10180436"/>
            <a:ext cx="10390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800" dirty="0">
                <a:latin typeface="+mn-ea"/>
              </a:rPr>
              <a:t>100</a:t>
            </a:r>
            <a:r>
              <a:rPr lang="ja-JP" altLang="en" sz="800">
                <a:latin typeface="+mn-ea"/>
              </a:rPr>
              <a:t>ｍＬ　</a:t>
            </a:r>
            <a:r>
              <a:rPr lang="en" altLang="ja-JP" sz="800" dirty="0">
                <a:latin typeface="+mn-ea"/>
              </a:rPr>
              <a:t>4,180</a:t>
            </a:r>
            <a:r>
              <a:rPr lang="ja-JP" altLang="en-US" sz="800">
                <a:latin typeface="+mn-ea"/>
              </a:rPr>
              <a:t>円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13E13963-5F08-D748-812D-D1B9C45E2D52}"/>
              </a:ext>
            </a:extLst>
          </p:cNvPr>
          <p:cNvSpPr/>
          <p:nvPr/>
        </p:nvSpPr>
        <p:spPr>
          <a:xfrm>
            <a:off x="4501548" y="10057326"/>
            <a:ext cx="781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800" dirty="0">
                <a:latin typeface="+mn-ea"/>
              </a:rPr>
              <a:t>250</a:t>
            </a:r>
            <a:r>
              <a:rPr lang="ja-JP" altLang="en" sz="800">
                <a:latin typeface="+mn-ea"/>
              </a:rPr>
              <a:t>ｇ　</a:t>
            </a:r>
          </a:p>
          <a:p>
            <a:r>
              <a:rPr lang="en" altLang="ja-JP" sz="800" dirty="0">
                <a:latin typeface="+mn-ea"/>
              </a:rPr>
              <a:t>500</a:t>
            </a:r>
            <a:r>
              <a:rPr lang="ja-JP" altLang="en" sz="800">
                <a:latin typeface="+mn-ea"/>
              </a:rPr>
              <a:t>ｇ　</a:t>
            </a:r>
          </a:p>
          <a:p>
            <a:r>
              <a:rPr lang="ja-JP" altLang="en" sz="800">
                <a:latin typeface="+mn-ea"/>
              </a:rPr>
              <a:t>１ｋ</a:t>
            </a:r>
            <a:r>
              <a:rPr lang="en" altLang="ja-JP" sz="800" dirty="0">
                <a:latin typeface="+mn-ea"/>
              </a:rPr>
              <a:t>g</a:t>
            </a:r>
            <a:r>
              <a:rPr lang="ja-JP" altLang="en-US" sz="800">
                <a:latin typeface="+mn-ea"/>
              </a:rPr>
              <a:t>パック</a:t>
            </a:r>
            <a:r>
              <a:rPr lang="ja-JP" altLang="en" sz="800">
                <a:latin typeface="+mn-ea"/>
              </a:rPr>
              <a:t>　　</a:t>
            </a:r>
            <a:endParaRPr lang="ja-JP" altLang="en" sz="800" dirty="0">
              <a:latin typeface="+mn-ea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02F7A23-9BA6-6447-92AB-556AD0644EAE}"/>
              </a:ext>
            </a:extLst>
          </p:cNvPr>
          <p:cNvSpPr/>
          <p:nvPr/>
        </p:nvSpPr>
        <p:spPr>
          <a:xfrm>
            <a:off x="4996949" y="10057326"/>
            <a:ext cx="684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800" dirty="0">
                <a:latin typeface="+mn-ea"/>
              </a:rPr>
              <a:t>4,950</a:t>
            </a:r>
            <a:r>
              <a:rPr lang="ja-JP" altLang="en-US" sz="800">
                <a:latin typeface="+mn-ea"/>
              </a:rPr>
              <a:t>円</a:t>
            </a:r>
          </a:p>
          <a:p>
            <a:pPr algn="r"/>
            <a:r>
              <a:rPr lang="en-US" altLang="ja-JP" sz="800" dirty="0">
                <a:latin typeface="+mn-ea"/>
              </a:rPr>
              <a:t>7,480</a:t>
            </a:r>
            <a:r>
              <a:rPr lang="ja-JP" altLang="en-US" sz="800">
                <a:latin typeface="+mn-ea"/>
              </a:rPr>
              <a:t>円</a:t>
            </a:r>
          </a:p>
          <a:p>
            <a:pPr algn="r"/>
            <a:r>
              <a:rPr lang="en-US" altLang="ja-JP" sz="800" dirty="0">
                <a:latin typeface="+mn-ea"/>
              </a:rPr>
              <a:t>11,220</a:t>
            </a:r>
            <a:r>
              <a:rPr lang="ja-JP" altLang="en-US" sz="800">
                <a:latin typeface="+mn-ea"/>
              </a:rPr>
              <a:t>円</a:t>
            </a:r>
            <a:endParaRPr lang="ja-JP" altLang="en" sz="800" dirty="0">
              <a:latin typeface="+mn-ea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D7E330C2-C1FB-8D49-97B3-D4B824DE1E79}"/>
              </a:ext>
            </a:extLst>
          </p:cNvPr>
          <p:cNvSpPr/>
          <p:nvPr/>
        </p:nvSpPr>
        <p:spPr>
          <a:xfrm>
            <a:off x="2766310" y="10057326"/>
            <a:ext cx="697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800" dirty="0">
                <a:latin typeface="+mn-ea"/>
              </a:rPr>
              <a:t>250</a:t>
            </a:r>
            <a:r>
              <a:rPr lang="ja-JP" altLang="en" sz="800">
                <a:latin typeface="+mn-ea"/>
              </a:rPr>
              <a:t>ｍＬ　</a:t>
            </a:r>
          </a:p>
          <a:p>
            <a:r>
              <a:rPr lang="en" altLang="ja-JP" sz="800" dirty="0">
                <a:latin typeface="+mn-ea"/>
              </a:rPr>
              <a:t>500</a:t>
            </a:r>
            <a:r>
              <a:rPr lang="ja-JP" altLang="en" sz="800">
                <a:latin typeface="+mn-ea"/>
              </a:rPr>
              <a:t>ｍＬ　</a:t>
            </a:r>
          </a:p>
          <a:p>
            <a:r>
              <a:rPr lang="ja-JP" altLang="en" sz="800">
                <a:latin typeface="+mn-ea"/>
              </a:rPr>
              <a:t>１Ｌ</a:t>
            </a:r>
            <a:r>
              <a:rPr lang="ja-JP" altLang="en-US" sz="800">
                <a:latin typeface="+mn-ea"/>
              </a:rPr>
              <a:t>パック</a:t>
            </a:r>
            <a:r>
              <a:rPr lang="ja-JP" altLang="en" sz="800">
                <a:latin typeface="+mn-ea"/>
              </a:rPr>
              <a:t>　　　　　</a:t>
            </a:r>
            <a:endParaRPr lang="ja-JP" altLang="en" sz="800" dirty="0">
              <a:latin typeface="+mn-ea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1CC64EA-F533-4843-8E84-8E72C76805D4}"/>
              </a:ext>
            </a:extLst>
          </p:cNvPr>
          <p:cNvSpPr/>
          <p:nvPr/>
        </p:nvSpPr>
        <p:spPr>
          <a:xfrm>
            <a:off x="3176340" y="10057326"/>
            <a:ext cx="684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800" dirty="0">
                <a:latin typeface="+mn-ea"/>
              </a:rPr>
              <a:t>3,850</a:t>
            </a:r>
            <a:r>
              <a:rPr lang="ja-JP" altLang="en-US" sz="800">
                <a:latin typeface="+mn-ea"/>
              </a:rPr>
              <a:t>円</a:t>
            </a:r>
          </a:p>
          <a:p>
            <a:pPr algn="r"/>
            <a:r>
              <a:rPr lang="en-US" altLang="ja-JP" sz="800" dirty="0">
                <a:latin typeface="+mn-ea"/>
              </a:rPr>
              <a:t>5,830</a:t>
            </a:r>
            <a:r>
              <a:rPr lang="ja-JP" altLang="en-US" sz="800">
                <a:latin typeface="+mn-ea"/>
              </a:rPr>
              <a:t>円</a:t>
            </a:r>
          </a:p>
          <a:p>
            <a:pPr algn="r"/>
            <a:r>
              <a:rPr lang="en-US" altLang="ja-JP" sz="800" dirty="0">
                <a:latin typeface="+mn-ea"/>
              </a:rPr>
              <a:t>8,690</a:t>
            </a:r>
            <a:r>
              <a:rPr lang="ja-JP" altLang="en-US" sz="800">
                <a:latin typeface="+mn-ea"/>
              </a:rPr>
              <a:t>円</a:t>
            </a:r>
            <a:endParaRPr lang="ja-JP" altLang="en" sz="800" dirty="0"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371B564-3CD8-AE46-85CF-C6551EC3CB67}"/>
              </a:ext>
            </a:extLst>
          </p:cNvPr>
          <p:cNvSpPr/>
          <p:nvPr/>
        </p:nvSpPr>
        <p:spPr>
          <a:xfrm>
            <a:off x="397150" y="10418896"/>
            <a:ext cx="176701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+mn-ea"/>
              </a:rPr>
              <a:t>※</a:t>
            </a:r>
            <a:r>
              <a:rPr lang="ja-JP" altLang="en-US" sz="600">
                <a:latin typeface="+mn-ea"/>
              </a:rPr>
              <a:t>価格はすべて税込価格です。</a:t>
            </a:r>
            <a:endParaRPr lang="ja-JP" altLang="en" sz="600" dirty="0">
              <a:latin typeface="+mn-ea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F607F9DE-7697-0446-83EE-F29DE6AC5887}"/>
              </a:ext>
            </a:extLst>
          </p:cNvPr>
          <p:cNvCxnSpPr/>
          <p:nvPr/>
        </p:nvCxnSpPr>
        <p:spPr>
          <a:xfrm>
            <a:off x="322979" y="9211651"/>
            <a:ext cx="676644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DC8712F-DD7E-FB46-AC57-347ADF721D03}"/>
              </a:ext>
            </a:extLst>
          </p:cNvPr>
          <p:cNvSpPr/>
          <p:nvPr/>
        </p:nvSpPr>
        <p:spPr>
          <a:xfrm>
            <a:off x="5513251" y="8685845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¥0,000</a:t>
            </a:r>
            <a:endParaRPr lang="ja-JP" altLang="en-US" sz="2000" b="1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7D59D2F5-5A9A-BC44-A1A7-543AAB9F4289}"/>
              </a:ext>
            </a:extLst>
          </p:cNvPr>
          <p:cNvSpPr/>
          <p:nvPr/>
        </p:nvSpPr>
        <p:spPr>
          <a:xfrm>
            <a:off x="4435121" y="8685845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00</a:t>
            </a:r>
            <a:r>
              <a:rPr lang="ja-JP" altLang="en-US" sz="2000" b="1">
                <a:latin typeface="Yu Mincho" panose="02020400000000000000" pitchFamily="18" charset="-128"/>
                <a:ea typeface="Yu Mincho" panose="02020400000000000000" pitchFamily="18" charset="-128"/>
              </a:rPr>
              <a:t>分</a:t>
            </a:r>
            <a:endParaRPr lang="en-US" altLang="ja-JP" sz="2000" b="1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CE1D14B1-4125-A04F-9278-4038F115DAC4}"/>
              </a:ext>
            </a:extLst>
          </p:cNvPr>
          <p:cNvSpPr/>
          <p:nvPr/>
        </p:nvSpPr>
        <p:spPr>
          <a:xfrm>
            <a:off x="3429558" y="873201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b="1">
                <a:latin typeface="Yu Mincho" panose="02020400000000000000" pitchFamily="18" charset="-128"/>
                <a:ea typeface="Yu Mincho" panose="02020400000000000000" pitchFamily="18" charset="-128"/>
              </a:rPr>
              <a:t>所要時間</a:t>
            </a:r>
            <a:endParaRPr lang="en-US" altLang="ja-JP" sz="1400" b="1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4152B0B9-92FC-1141-AA5D-3CCD7BF408FB}"/>
              </a:ext>
            </a:extLst>
          </p:cNvPr>
          <p:cNvCxnSpPr>
            <a:cxnSpLocks/>
          </p:cNvCxnSpPr>
          <p:nvPr/>
        </p:nvCxnSpPr>
        <p:spPr>
          <a:xfrm flipV="1">
            <a:off x="3477433" y="9024631"/>
            <a:ext cx="1676317" cy="562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016514B1-C428-1248-9788-FA8A87E92D75}"/>
              </a:ext>
            </a:extLst>
          </p:cNvPr>
          <p:cNvCxnSpPr>
            <a:cxnSpLocks/>
          </p:cNvCxnSpPr>
          <p:nvPr/>
        </p:nvCxnSpPr>
        <p:spPr>
          <a:xfrm flipV="1">
            <a:off x="5428924" y="9030253"/>
            <a:ext cx="1395793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9D1033E-2F98-314C-89A4-9F2E8689B46A}"/>
              </a:ext>
            </a:extLst>
          </p:cNvPr>
          <p:cNvSpPr/>
          <p:nvPr/>
        </p:nvSpPr>
        <p:spPr>
          <a:xfrm>
            <a:off x="6310334" y="8819250"/>
            <a:ext cx="5373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(</a:t>
            </a:r>
            <a:r>
              <a:rPr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税込）</a:t>
            </a:r>
            <a:endParaRPr lang="en-US" altLang="ja-JP" sz="8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pic>
        <p:nvPicPr>
          <p:cNvPr id="12" name="図 11" descr="光, ミルク, ミラー が含まれている画像&#10;&#10;自動的に生成された説明">
            <a:extLst>
              <a:ext uri="{FF2B5EF4-FFF2-40B4-BE49-F238E27FC236}">
                <a16:creationId xmlns:a16="http://schemas.microsoft.com/office/drawing/2014/main" id="{784F266A-C02C-4F40-B7E3-5959B128AE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811" y="5024025"/>
            <a:ext cx="1879600" cy="1879600"/>
          </a:xfrm>
          <a:prstGeom prst="rect">
            <a:avLst/>
          </a:prstGeom>
        </p:spPr>
      </p:pic>
      <p:pic>
        <p:nvPicPr>
          <p:cNvPr id="14" name="図 13" descr="ミラー, 光, 手鏡 が含まれている画像&#10;&#10;自動的に生成された説明">
            <a:extLst>
              <a:ext uri="{FF2B5EF4-FFF2-40B4-BE49-F238E27FC236}">
                <a16:creationId xmlns:a16="http://schemas.microsoft.com/office/drawing/2014/main" id="{B8C7FF53-A951-8D4F-92B2-81BFF57596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0877" y="5669756"/>
            <a:ext cx="2425700" cy="2425700"/>
          </a:xfrm>
          <a:prstGeom prst="rect">
            <a:avLst/>
          </a:prstGeom>
        </p:spPr>
      </p:pic>
      <p:pic>
        <p:nvPicPr>
          <p:cNvPr id="60" name="図 59" descr="光, ミルク, ミラー が含まれている画像&#10;&#10;自動的に生成された説明">
            <a:extLst>
              <a:ext uri="{FF2B5EF4-FFF2-40B4-BE49-F238E27FC236}">
                <a16:creationId xmlns:a16="http://schemas.microsoft.com/office/drawing/2014/main" id="{894D5A80-E9F8-7B40-BD03-6F8CB96747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9949" y="6002675"/>
            <a:ext cx="1879600" cy="1879600"/>
          </a:xfrm>
          <a:prstGeom prst="rect">
            <a:avLst/>
          </a:prstGeom>
        </p:spPr>
      </p:pic>
      <p:pic>
        <p:nvPicPr>
          <p:cNvPr id="66" name="図 65" descr="光, ミルク, ミラー が含まれている画像&#10;&#10;自動的に生成された説明">
            <a:extLst>
              <a:ext uri="{FF2B5EF4-FFF2-40B4-BE49-F238E27FC236}">
                <a16:creationId xmlns:a16="http://schemas.microsoft.com/office/drawing/2014/main" id="{91B99873-47E6-A14F-96D8-867A786543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5557" y="4812683"/>
            <a:ext cx="1879600" cy="1879600"/>
          </a:xfrm>
          <a:prstGeom prst="rect">
            <a:avLst/>
          </a:prstGeom>
        </p:spPr>
      </p:pic>
      <p:pic>
        <p:nvPicPr>
          <p:cNvPr id="67" name="図 66" descr="屋外, 記号, 座る, 民衆 が含まれている画像&#10;&#10;自動的に生成された説明">
            <a:extLst>
              <a:ext uri="{FF2B5EF4-FFF2-40B4-BE49-F238E27FC236}">
                <a16:creationId xmlns:a16="http://schemas.microsoft.com/office/drawing/2014/main" id="{4BEDF86C-689F-7D4D-AD50-5D17F5B190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5510" y="7173505"/>
            <a:ext cx="647700" cy="647700"/>
          </a:xfrm>
          <a:prstGeom prst="rect">
            <a:avLst/>
          </a:prstGeom>
        </p:spPr>
      </p:pic>
      <p:pic>
        <p:nvPicPr>
          <p:cNvPr id="69" name="図 68" descr="アイコン&#10;&#10;自動的に生成された説明">
            <a:extLst>
              <a:ext uri="{FF2B5EF4-FFF2-40B4-BE49-F238E27FC236}">
                <a16:creationId xmlns:a16="http://schemas.microsoft.com/office/drawing/2014/main" id="{2B44D21C-A128-444E-A772-75C6F7959D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93859" y="6974189"/>
            <a:ext cx="711200" cy="990600"/>
          </a:xfrm>
          <a:prstGeom prst="rect">
            <a:avLst/>
          </a:prstGeom>
        </p:spPr>
      </p:pic>
      <p:pic>
        <p:nvPicPr>
          <p:cNvPr id="71" name="図 70" descr="アイコン&#10;&#10;自動的に生成された説明">
            <a:extLst>
              <a:ext uri="{FF2B5EF4-FFF2-40B4-BE49-F238E27FC236}">
                <a16:creationId xmlns:a16="http://schemas.microsoft.com/office/drawing/2014/main" id="{FC7EB079-CC47-814D-A6EF-4D946113AA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88533" y="6037168"/>
            <a:ext cx="1066800" cy="698500"/>
          </a:xfrm>
          <a:prstGeom prst="rect">
            <a:avLst/>
          </a:prstGeom>
        </p:spPr>
      </p:pic>
      <p:pic>
        <p:nvPicPr>
          <p:cNvPr id="17" name="図 16" descr="食品, ウロコ が含まれている画像&#10;&#10;自動的に生成された説明">
            <a:extLst>
              <a:ext uri="{FF2B5EF4-FFF2-40B4-BE49-F238E27FC236}">
                <a16:creationId xmlns:a16="http://schemas.microsoft.com/office/drawing/2014/main" id="{154D681C-7125-974E-A89C-8D409B13C9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966" y="6063197"/>
            <a:ext cx="1485900" cy="990600"/>
          </a:xfrm>
          <a:prstGeom prst="rect">
            <a:avLst/>
          </a:prstGeom>
        </p:spPr>
      </p:pic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2B01F451-65F1-3148-8B77-378E7B0577BF}"/>
              </a:ext>
            </a:extLst>
          </p:cNvPr>
          <p:cNvSpPr/>
          <p:nvPr/>
        </p:nvSpPr>
        <p:spPr>
          <a:xfrm>
            <a:off x="5654086" y="8121159"/>
            <a:ext cx="16332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※</a:t>
            </a:r>
            <a:r>
              <a:rPr lang="ja-JP" altLang="en-US" sz="600">
                <a:latin typeface="+mn-ea"/>
              </a:rPr>
              <a:t>イラスト、写真は全てイメージです。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3632AA32-7873-E84F-94BE-B63EB480912E}"/>
              </a:ext>
            </a:extLst>
          </p:cNvPr>
          <p:cNvSpPr/>
          <p:nvPr/>
        </p:nvSpPr>
        <p:spPr>
          <a:xfrm>
            <a:off x="-67759" y="5609759"/>
            <a:ext cx="314973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300" b="1">
                <a:latin typeface="Yu Mincho" panose="02020400000000000000" pitchFamily="18" charset="-128"/>
                <a:ea typeface="Yu Mincho" panose="02020400000000000000" pitchFamily="18" charset="-128"/>
              </a:rPr>
              <a:t>シャンプーの泡立ちが</a:t>
            </a:r>
          </a:p>
          <a:p>
            <a:pPr algn="ctr"/>
            <a:r>
              <a:rPr lang="ja-JP" altLang="en-US" sz="1300" b="1">
                <a:latin typeface="Yu Mincho" panose="02020400000000000000" pitchFamily="18" charset="-128"/>
                <a:ea typeface="Yu Mincho" panose="02020400000000000000" pitchFamily="18" charset="-128"/>
              </a:rPr>
              <a:t>きめ細かくて</a:t>
            </a:r>
          </a:p>
          <a:p>
            <a:pPr algn="ctr"/>
            <a:r>
              <a:rPr lang="ja-JP" altLang="en-US" sz="1300" b="1">
                <a:latin typeface="Yu Mincho" panose="02020400000000000000" pitchFamily="18" charset="-128"/>
                <a:ea typeface="Yu Mincho" panose="02020400000000000000" pitchFamily="18" charset="-128"/>
              </a:rPr>
              <a:t>洗いやすかった！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8671E759-76D6-B14A-8BEB-A76C21572FB9}"/>
              </a:ext>
            </a:extLst>
          </p:cNvPr>
          <p:cNvSpPr/>
          <p:nvPr/>
        </p:nvSpPr>
        <p:spPr>
          <a:xfrm>
            <a:off x="1216465" y="6429399"/>
            <a:ext cx="31497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300" b="1">
                <a:latin typeface="Yu Mincho" panose="02020400000000000000" pitchFamily="18" charset="-128"/>
                <a:ea typeface="Yu Mincho" panose="02020400000000000000" pitchFamily="18" charset="-128"/>
              </a:rPr>
              <a:t>花車</a:t>
            </a:r>
            <a:r>
              <a:rPr lang="ja-JP" altLang="en-US" sz="1000" b="1">
                <a:latin typeface="Yu Mincho" panose="02020400000000000000" pitchFamily="18" charset="-128"/>
                <a:ea typeface="Yu Mincho" panose="02020400000000000000" pitchFamily="18" charset="-128"/>
              </a:rPr>
              <a:t>（ガーベラ）</a:t>
            </a:r>
            <a:r>
              <a:rPr lang="ja-JP" altLang="en-US" sz="1300" b="1">
                <a:latin typeface="Yu Mincho" panose="02020400000000000000" pitchFamily="18" charset="-128"/>
                <a:ea typeface="Yu Mincho" panose="02020400000000000000" pitchFamily="18" charset="-128"/>
              </a:rPr>
              <a:t>の</a:t>
            </a:r>
          </a:p>
          <a:p>
            <a:pPr algn="ctr"/>
            <a:r>
              <a:rPr lang="ja-JP" altLang="en-US" sz="1300" b="1">
                <a:latin typeface="Yu Mincho" panose="02020400000000000000" pitchFamily="18" charset="-128"/>
                <a:ea typeface="Yu Mincho" panose="02020400000000000000" pitchFamily="18" charset="-128"/>
              </a:rPr>
              <a:t>香りで</a:t>
            </a:r>
          </a:p>
          <a:p>
            <a:pPr algn="ctr"/>
            <a:r>
              <a:rPr lang="ja-JP" altLang="en-US" sz="1300" b="1">
                <a:latin typeface="Yu Mincho" panose="02020400000000000000" pitchFamily="18" charset="-128"/>
                <a:ea typeface="Yu Mincho" panose="02020400000000000000" pitchFamily="18" charset="-128"/>
              </a:rPr>
              <a:t>バスタイムが</a:t>
            </a:r>
          </a:p>
          <a:p>
            <a:pPr algn="ctr"/>
            <a:r>
              <a:rPr lang="ja-JP" altLang="en-US" sz="1300" b="1">
                <a:latin typeface="Yu Mincho" panose="02020400000000000000" pitchFamily="18" charset="-128"/>
                <a:ea typeface="Yu Mincho" panose="02020400000000000000" pitchFamily="18" charset="-128"/>
              </a:rPr>
              <a:t>楽しくなりました！</a:t>
            </a: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D1DC9839-4D4E-9D49-99AB-77E3F419B9E0}"/>
              </a:ext>
            </a:extLst>
          </p:cNvPr>
          <p:cNvSpPr/>
          <p:nvPr/>
        </p:nvSpPr>
        <p:spPr>
          <a:xfrm>
            <a:off x="2766296" y="5235029"/>
            <a:ext cx="314973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300" b="1">
                <a:latin typeface="Yu Mincho" panose="02020400000000000000" pitchFamily="18" charset="-128"/>
                <a:ea typeface="Yu Mincho" panose="02020400000000000000" pitchFamily="18" charset="-128"/>
              </a:rPr>
              <a:t>スーペリアエッセンス</a:t>
            </a:r>
          </a:p>
          <a:p>
            <a:pPr algn="ctr"/>
            <a:r>
              <a:rPr lang="ja-JP" altLang="en-US" sz="1000" b="1">
                <a:latin typeface="Yu Mincho" panose="02020400000000000000" pitchFamily="18" charset="-128"/>
                <a:ea typeface="Yu Mincho" panose="02020400000000000000" pitchFamily="18" charset="-128"/>
              </a:rPr>
              <a:t>（洗い流さないトリートメント）</a:t>
            </a:r>
            <a:r>
              <a:rPr lang="ja-JP" altLang="en-US" sz="1300" b="1">
                <a:latin typeface="Yu Mincho" panose="02020400000000000000" pitchFamily="18" charset="-128"/>
                <a:ea typeface="Yu Mincho" panose="02020400000000000000" pitchFamily="18" charset="-128"/>
              </a:rPr>
              <a:t>を</a:t>
            </a:r>
          </a:p>
          <a:p>
            <a:pPr algn="ctr"/>
            <a:r>
              <a:rPr lang="ja-JP" altLang="en-US" sz="1300" b="1">
                <a:latin typeface="Yu Mincho" panose="02020400000000000000" pitchFamily="18" charset="-128"/>
                <a:ea typeface="Yu Mincho" panose="02020400000000000000" pitchFamily="18" charset="-128"/>
              </a:rPr>
              <a:t>使うと指通りよく乾かせました！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5A1C1AF-5D7D-9A4D-9CA9-312B3A6ED434}"/>
              </a:ext>
            </a:extLst>
          </p:cNvPr>
          <p:cNvSpPr/>
          <p:nvPr/>
        </p:nvSpPr>
        <p:spPr>
          <a:xfrm>
            <a:off x="4440113" y="6351224"/>
            <a:ext cx="314973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300" b="1">
                <a:latin typeface="Yu Mincho" panose="02020400000000000000" pitchFamily="18" charset="-128"/>
                <a:ea typeface="Yu Mincho" panose="02020400000000000000" pitchFamily="18" charset="-128"/>
              </a:rPr>
              <a:t>ブリーチを使ったカラーは</a:t>
            </a:r>
          </a:p>
          <a:p>
            <a:pPr algn="ctr"/>
            <a:r>
              <a:rPr lang="ja-JP" altLang="en-US" sz="1300" b="1">
                <a:latin typeface="Yu Mincho" panose="02020400000000000000" pitchFamily="18" charset="-128"/>
                <a:ea typeface="Yu Mincho" panose="02020400000000000000" pitchFamily="18" charset="-128"/>
              </a:rPr>
              <a:t>大好きなので</a:t>
            </a:r>
          </a:p>
          <a:p>
            <a:pPr algn="ctr"/>
            <a:r>
              <a:rPr lang="ja-JP" altLang="en-US" sz="1300" b="1">
                <a:latin typeface="Yu Mincho" panose="02020400000000000000" pitchFamily="18" charset="-128"/>
                <a:ea typeface="Yu Mincho" panose="02020400000000000000" pitchFamily="18" charset="-128"/>
              </a:rPr>
              <a:t>これからも使い続けたい！</a:t>
            </a:r>
          </a:p>
        </p:txBody>
      </p:sp>
      <p:pic>
        <p:nvPicPr>
          <p:cNvPr id="79" name="図 78" descr="概略図 が含まれている画像&#10;&#10;自動的に生成された説明">
            <a:extLst>
              <a:ext uri="{FF2B5EF4-FFF2-40B4-BE49-F238E27FC236}">
                <a16:creationId xmlns:a16="http://schemas.microsoft.com/office/drawing/2014/main" id="{80115699-189A-5D49-B4F5-BAC047A828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51477" y="3964027"/>
            <a:ext cx="277447" cy="277447"/>
          </a:xfrm>
          <a:prstGeom prst="rect">
            <a:avLst/>
          </a:prstGeom>
        </p:spPr>
      </p:pic>
      <p:pic>
        <p:nvPicPr>
          <p:cNvPr id="82" name="図 81" descr="髪を染めた人&#10;&#10;自動的に生成された説明">
            <a:extLst>
              <a:ext uri="{FF2B5EF4-FFF2-40B4-BE49-F238E27FC236}">
                <a16:creationId xmlns:a16="http://schemas.microsoft.com/office/drawing/2014/main" id="{10C7B15F-B079-3E48-91FE-2EA6CB1D227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33371" y="2497219"/>
            <a:ext cx="1562100" cy="1778000"/>
          </a:xfrm>
          <a:prstGeom prst="rect">
            <a:avLst/>
          </a:prstGeom>
        </p:spPr>
      </p:pic>
      <p:pic>
        <p:nvPicPr>
          <p:cNvPr id="83" name="図 82" descr="髪を染めた人&#10;&#10;自動的に生成された説明">
            <a:extLst>
              <a:ext uri="{FF2B5EF4-FFF2-40B4-BE49-F238E27FC236}">
                <a16:creationId xmlns:a16="http://schemas.microsoft.com/office/drawing/2014/main" id="{29F2F57A-6FCC-4E41-82B1-124FD9C5F82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98787" y="2498174"/>
            <a:ext cx="1562100" cy="1778000"/>
          </a:xfrm>
          <a:prstGeom prst="rect">
            <a:avLst/>
          </a:prstGeom>
        </p:spPr>
      </p:pic>
      <p:pic>
        <p:nvPicPr>
          <p:cNvPr id="84" name="図 83" descr="髪の長い人&#10;&#10;自動的に生成された説明">
            <a:extLst>
              <a:ext uri="{FF2B5EF4-FFF2-40B4-BE49-F238E27FC236}">
                <a16:creationId xmlns:a16="http://schemas.microsoft.com/office/drawing/2014/main" id="{E9306DB1-CCA8-644B-9100-6150FCE1098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7435" y="2500933"/>
            <a:ext cx="1562100" cy="1778000"/>
          </a:xfrm>
          <a:prstGeom prst="rect">
            <a:avLst/>
          </a:prstGeom>
        </p:spPr>
      </p:pic>
      <p:pic>
        <p:nvPicPr>
          <p:cNvPr id="85" name="図 84" descr="図形, 四角形&#10;&#10;自動的に生成された説明">
            <a:extLst>
              <a:ext uri="{FF2B5EF4-FFF2-40B4-BE49-F238E27FC236}">
                <a16:creationId xmlns:a16="http://schemas.microsoft.com/office/drawing/2014/main" id="{B3D7CA85-BE4C-0A4A-ADD1-5A8E9BF7A9C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4204" y="2292240"/>
            <a:ext cx="1562100" cy="215900"/>
          </a:xfrm>
          <a:prstGeom prst="rect">
            <a:avLst/>
          </a:prstGeom>
        </p:spPr>
      </p:pic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58D0D17-7222-8E41-B9DD-94AACB3C7EE5}"/>
              </a:ext>
            </a:extLst>
          </p:cNvPr>
          <p:cNvSpPr/>
          <p:nvPr/>
        </p:nvSpPr>
        <p:spPr>
          <a:xfrm>
            <a:off x="675797" y="2271576"/>
            <a:ext cx="2138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>
                <a:solidFill>
                  <a:schemeClr val="bg1"/>
                </a:solidFill>
                <a:latin typeface="+mn-ea"/>
              </a:rPr>
              <a:t>使用前</a:t>
            </a:r>
          </a:p>
        </p:txBody>
      </p:sp>
      <p:pic>
        <p:nvPicPr>
          <p:cNvPr id="87" name="図 86" descr="図形, 四角形&#10;&#10;自動的に生成された説明">
            <a:extLst>
              <a:ext uri="{FF2B5EF4-FFF2-40B4-BE49-F238E27FC236}">
                <a16:creationId xmlns:a16="http://schemas.microsoft.com/office/drawing/2014/main" id="{5AC50566-28FF-8046-A849-AFD46DC5411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98788" y="2291707"/>
            <a:ext cx="1562100" cy="215900"/>
          </a:xfrm>
          <a:prstGeom prst="rect">
            <a:avLst/>
          </a:prstGeom>
        </p:spPr>
      </p:pic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9A5EC499-60F8-D945-9DE4-7041D33AC94A}"/>
              </a:ext>
            </a:extLst>
          </p:cNvPr>
          <p:cNvSpPr/>
          <p:nvPr/>
        </p:nvSpPr>
        <p:spPr>
          <a:xfrm>
            <a:off x="2710381" y="2271043"/>
            <a:ext cx="2138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>
                <a:solidFill>
                  <a:schemeClr val="bg1"/>
                </a:solidFill>
                <a:latin typeface="+mn-ea"/>
              </a:rPr>
              <a:t>１週間使用</a:t>
            </a:r>
          </a:p>
        </p:txBody>
      </p:sp>
      <p:pic>
        <p:nvPicPr>
          <p:cNvPr id="89" name="図 88" descr="概略図 が含まれている画像&#10;&#10;自動的に生成された説明">
            <a:extLst>
              <a:ext uri="{FF2B5EF4-FFF2-40B4-BE49-F238E27FC236}">
                <a16:creationId xmlns:a16="http://schemas.microsoft.com/office/drawing/2014/main" id="{D3C79552-C380-6A41-81B1-EED34D7B49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69161" y="3280500"/>
            <a:ext cx="184957" cy="184957"/>
          </a:xfrm>
          <a:prstGeom prst="rect">
            <a:avLst/>
          </a:prstGeom>
        </p:spPr>
      </p:pic>
      <p:pic>
        <p:nvPicPr>
          <p:cNvPr id="90" name="図 89" descr="概略図 が含まれている画像&#10;&#10;自動的に生成された説明">
            <a:extLst>
              <a:ext uri="{FF2B5EF4-FFF2-40B4-BE49-F238E27FC236}">
                <a16:creationId xmlns:a16="http://schemas.microsoft.com/office/drawing/2014/main" id="{16C81556-7543-584D-B6D3-F990A885FE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98225" y="3063995"/>
            <a:ext cx="277447" cy="277447"/>
          </a:xfrm>
          <a:prstGeom prst="rect">
            <a:avLst/>
          </a:prstGeom>
        </p:spPr>
      </p:pic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66FAAAAD-E1BD-EA4B-B03D-32300D20908E}"/>
              </a:ext>
            </a:extLst>
          </p:cNvPr>
          <p:cNvSpPr/>
          <p:nvPr/>
        </p:nvSpPr>
        <p:spPr>
          <a:xfrm>
            <a:off x="4908663" y="2520094"/>
            <a:ext cx="7732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ブロー後の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/>
            <a:r>
              <a:rPr lang="ja-JP" altLang="en-US" sz="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状態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DDB0237F-C1E0-5542-97A6-D6C3C769A676}"/>
              </a:ext>
            </a:extLst>
          </p:cNvPr>
          <p:cNvSpPr/>
          <p:nvPr/>
        </p:nvSpPr>
        <p:spPr>
          <a:xfrm>
            <a:off x="4783854" y="2525457"/>
            <a:ext cx="1089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/>
            <a:endParaRPr lang="ja-JP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93" name="図 92" descr="図形, 四角形&#10;&#10;自動的に生成された説明">
            <a:extLst>
              <a:ext uri="{FF2B5EF4-FFF2-40B4-BE49-F238E27FC236}">
                <a16:creationId xmlns:a16="http://schemas.microsoft.com/office/drawing/2014/main" id="{90BD476B-D31C-CB4C-9355-4757F018A6B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33372" y="2291707"/>
            <a:ext cx="1481728" cy="215900"/>
          </a:xfrm>
          <a:prstGeom prst="rect">
            <a:avLst/>
          </a:prstGeom>
        </p:spPr>
      </p:pic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3D8F2DC7-71D4-4347-8899-BC3A3069C41A}"/>
              </a:ext>
            </a:extLst>
          </p:cNvPr>
          <p:cNvSpPr/>
          <p:nvPr/>
        </p:nvSpPr>
        <p:spPr>
          <a:xfrm>
            <a:off x="4690433" y="2271043"/>
            <a:ext cx="2138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>
                <a:solidFill>
                  <a:schemeClr val="bg1"/>
                </a:solidFill>
                <a:latin typeface="+mn-ea"/>
              </a:rPr>
              <a:t>２週間使用</a:t>
            </a:r>
          </a:p>
        </p:txBody>
      </p:sp>
      <p:pic>
        <p:nvPicPr>
          <p:cNvPr id="95" name="図 94" descr="概略図 が含まれている画像&#10;&#10;自動的に生成された説明">
            <a:extLst>
              <a:ext uri="{FF2B5EF4-FFF2-40B4-BE49-F238E27FC236}">
                <a16:creationId xmlns:a16="http://schemas.microsoft.com/office/drawing/2014/main" id="{B98ED58C-4404-1D42-A0A1-4E422CCF35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520" y="3756883"/>
            <a:ext cx="374459" cy="374459"/>
          </a:xfrm>
          <a:prstGeom prst="rect">
            <a:avLst/>
          </a:prstGeom>
        </p:spPr>
      </p:pic>
      <p:pic>
        <p:nvPicPr>
          <p:cNvPr id="96" name="図 95" descr="屋内, 髪, 探す, 男 が含まれている画像&#10;&#10;自動的に生成された説明">
            <a:extLst>
              <a:ext uri="{FF2B5EF4-FFF2-40B4-BE49-F238E27FC236}">
                <a16:creationId xmlns:a16="http://schemas.microsoft.com/office/drawing/2014/main" id="{E8655A75-A709-FF43-9C0D-864E8202210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70021" y="3529987"/>
            <a:ext cx="850900" cy="850900"/>
          </a:xfrm>
          <a:prstGeom prst="rect">
            <a:avLst/>
          </a:prstGeom>
        </p:spPr>
      </p:pic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E0994A4-27EB-B846-9171-B7FFF735B546}"/>
              </a:ext>
            </a:extLst>
          </p:cNvPr>
          <p:cNvSpPr/>
          <p:nvPr/>
        </p:nvSpPr>
        <p:spPr>
          <a:xfrm>
            <a:off x="0" y="4650346"/>
            <a:ext cx="7559675" cy="348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>
                <a:solidFill>
                  <a:srgbClr val="E5636A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お客さまの声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43788EE-9DB5-2A4A-A6DE-9CF95371F4C2}"/>
              </a:ext>
            </a:extLst>
          </p:cNvPr>
          <p:cNvCxnSpPr/>
          <p:nvPr/>
        </p:nvCxnSpPr>
        <p:spPr>
          <a:xfrm flipH="1">
            <a:off x="569811" y="4812683"/>
            <a:ext cx="2428976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D93C1D19-7546-274A-9EB0-B2369066D58B}"/>
              </a:ext>
            </a:extLst>
          </p:cNvPr>
          <p:cNvCxnSpPr/>
          <p:nvPr/>
        </p:nvCxnSpPr>
        <p:spPr>
          <a:xfrm flipH="1">
            <a:off x="4538414" y="4812683"/>
            <a:ext cx="2428976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18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139</Words>
  <Application>Microsoft Macintosh PowerPoint</Application>
  <PresentationFormat>ユーザー設定</PresentationFormat>
  <Paragraphs>45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Yu Mincho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Hosoda Midori (細田 美土理)</dc:creator>
  <cp:lastModifiedBy>Hosoda Midori (細田 美土理)</cp:lastModifiedBy>
  <cp:revision>44</cp:revision>
  <cp:lastPrinted>2021-04-08T08:16:12Z</cp:lastPrinted>
  <dcterms:created xsi:type="dcterms:W3CDTF">2021-04-04T08:34:27Z</dcterms:created>
  <dcterms:modified xsi:type="dcterms:W3CDTF">2021-04-12T08:42:38Z</dcterms:modified>
</cp:coreProperties>
</file>