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9" r:id="rId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/>
    <p:restoredTop sz="96327"/>
  </p:normalViewPr>
  <p:slideViewPr>
    <p:cSldViewPr snapToGrid="0" snapToObjects="1">
      <p:cViewPr varScale="1">
        <p:scale>
          <a:sx n="141" d="100"/>
          <a:sy n="141" d="100"/>
        </p:scale>
        <p:origin x="28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433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8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228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655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9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26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2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506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48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7985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9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A156-CEEF-444B-BA2E-4BD98A2AE88B}" type="datetimeFigureOut">
              <a:rPr kumimoji="1" lang="ja-JP" altLang="en-US" smtClean="0"/>
              <a:t>2021/2/17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A272-16AD-404B-BB47-FA3704267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05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.png"/><Relationship Id="rId21" Type="http://schemas.openxmlformats.org/officeDocument/2006/relationships/image" Target="../media/image38.pn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17" Type="http://schemas.openxmlformats.org/officeDocument/2006/relationships/image" Target="../media/image34.png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21.png"/><Relationship Id="rId23" Type="http://schemas.openxmlformats.org/officeDocument/2006/relationships/image" Target="../media/image40.png"/><Relationship Id="rId10" Type="http://schemas.openxmlformats.org/officeDocument/2006/relationships/image" Target="../media/image15.png"/><Relationship Id="rId19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32.png"/><Relationship Id="rId22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C63A80-DB96-5D48-9233-39854634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2" b="2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8C6FA7-8F2D-014F-BB30-3B5FA0BE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" y="344487"/>
            <a:ext cx="9740900" cy="69608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6091C8C-339A-744F-843A-88F4892F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6" y="128336"/>
            <a:ext cx="2379898" cy="1259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9AF1471-08AE-6D48-B2AD-27A4AF115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8397" y="1304380"/>
            <a:ext cx="7083695" cy="3919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F8305B1-B738-C949-B9E5-1DF57FCCE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000" y="1808588"/>
            <a:ext cx="4409810" cy="4199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5B2C60-D3E5-1345-A2B6-12863DB1EB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1740" y="514054"/>
            <a:ext cx="2088332" cy="696111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3A299D2-D226-3E48-BB7C-7DEAB027CFB6}"/>
              </a:ext>
            </a:extLst>
          </p:cNvPr>
          <p:cNvSpPr txBox="1"/>
          <p:nvPr/>
        </p:nvSpPr>
        <p:spPr>
          <a:xfrm>
            <a:off x="4021901" y="2905007"/>
            <a:ext cx="2515171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25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施術時間：約○分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B54776-4E52-0A46-910D-4E0A5A8036C9}"/>
              </a:ext>
            </a:extLst>
          </p:cNvPr>
          <p:cNvSpPr txBox="1"/>
          <p:nvPr/>
        </p:nvSpPr>
        <p:spPr>
          <a:xfrm>
            <a:off x="3816049" y="3319619"/>
            <a:ext cx="292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</a:t>
            </a:r>
            <a:r>
              <a:rPr lang="en-US" altLang="ja-JP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,</a:t>
            </a:r>
            <a:r>
              <a:rPr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○○○円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1672BE0-5605-A341-9D81-1D1BA4F815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24" y="4517682"/>
            <a:ext cx="2309029" cy="23090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1DA2DD7-E2D9-6D46-9E95-82B769C18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1055" y="4732632"/>
            <a:ext cx="1409700" cy="1397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5821483-83FA-CE4F-A86F-4D91F38FC7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9117" y="6660169"/>
            <a:ext cx="2197100" cy="41910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9AA02B1-6C45-074F-9E35-ED58C5E259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3131" y="6660208"/>
            <a:ext cx="1574800" cy="41910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C4F4036-8257-A346-B5E8-3597D6E189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2154" y="4436817"/>
            <a:ext cx="1778000" cy="1778000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940886D-CC7A-FA42-8C2C-25C1653D1C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9041" y="4567297"/>
            <a:ext cx="2209800" cy="2209800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2CAFAE80-BED8-3048-9111-0C124E3267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579" y="4738539"/>
            <a:ext cx="952500" cy="19050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9EF6412-CC9D-FD4C-93BF-32954191E86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12993" y="5642020"/>
            <a:ext cx="952500" cy="952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E133BAB-E694-B642-AD56-826324A1B38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19670" y="4732632"/>
            <a:ext cx="952500" cy="1905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0B9D7E-2488-A74D-BF20-1914FC32912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77667" y="5642020"/>
            <a:ext cx="952500" cy="9525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CDF27DA-7ABB-3949-BAF1-7AAFE835B055}"/>
              </a:ext>
            </a:extLst>
          </p:cNvPr>
          <p:cNvSpPr txBox="1"/>
          <p:nvPr/>
        </p:nvSpPr>
        <p:spPr>
          <a:xfrm>
            <a:off x="4845810" y="6148189"/>
            <a:ext cx="995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花車の香り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60D8E7F-DAD0-644A-B8E0-3BCC9261CBD7}"/>
              </a:ext>
            </a:extLst>
          </p:cNvPr>
          <p:cNvSpPr txBox="1"/>
          <p:nvPr/>
        </p:nvSpPr>
        <p:spPr>
          <a:xfrm>
            <a:off x="7325199" y="6081744"/>
            <a:ext cx="995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イモーテルの</a:t>
            </a:r>
            <a:endParaRPr kumimoji="1" lang="en-US" altLang="ja-JP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香り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3CA48942-00AB-BA42-B200-B173A7FFC62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8753" y="4375441"/>
            <a:ext cx="1778000" cy="34192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184643B8-22D6-7940-8731-B6D48008431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2687" y="4375441"/>
            <a:ext cx="1914769" cy="341923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3132F706-A55B-0F4E-B072-CD7F8D8553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916" y="2413829"/>
            <a:ext cx="8915400" cy="2921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DFDB7D93-C427-F04C-9F7A-31C216BFCE9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2111" y="4436816"/>
            <a:ext cx="3683000" cy="2687801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EB694150-262C-E148-846B-5ACC84D6EF7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761" y="4256089"/>
            <a:ext cx="2933700" cy="355600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E691CAD7-4915-D140-91DE-5B444244C61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9105" y="4727978"/>
            <a:ext cx="584200" cy="876300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399B139E-8BA2-2241-9DE7-D4647F6B31A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11109" y="5431132"/>
            <a:ext cx="965200" cy="9525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43A95520-5D17-A043-BAEC-293F771091A7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2234" y="6137320"/>
            <a:ext cx="596900" cy="914400"/>
          </a:xfrm>
          <a:prstGeom prst="rect">
            <a:avLst/>
          </a:prstGeom>
        </p:spPr>
      </p:pic>
      <p:pic>
        <p:nvPicPr>
          <p:cNvPr id="62" name="図 61">
            <a:extLst>
              <a:ext uri="{FF2B5EF4-FFF2-40B4-BE49-F238E27FC236}">
                <a16:creationId xmlns:a16="http://schemas.microsoft.com/office/drawing/2014/main" id="{26AD994D-BCA2-184A-BB65-BA321C39798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03936" y="4960021"/>
            <a:ext cx="2032000" cy="2921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BCB6F8D1-2EF3-2F4E-98AD-0AA4563E0F6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9068" y="5785642"/>
            <a:ext cx="2476500" cy="317500"/>
          </a:xfrm>
          <a:prstGeom prst="rect">
            <a:avLst/>
          </a:prstGeom>
        </p:spPr>
      </p:pic>
      <p:pic>
        <p:nvPicPr>
          <p:cNvPr id="66" name="図 65">
            <a:extLst>
              <a:ext uri="{FF2B5EF4-FFF2-40B4-BE49-F238E27FC236}">
                <a16:creationId xmlns:a16="http://schemas.microsoft.com/office/drawing/2014/main" id="{1C28A4FF-2E00-3B48-9695-DD8FBEB5C1D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08686" y="6552219"/>
            <a:ext cx="2222500" cy="3175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C8817AE-43A1-A142-9615-78D7C9807E6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129598" y="1157380"/>
            <a:ext cx="260245" cy="21687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CD5592E-0647-3341-A538-17FD1144966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890790">
            <a:off x="2185949" y="1678234"/>
            <a:ext cx="152400" cy="1651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54F9C93E-76A9-CE45-A568-B6B2038B6A2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317104" y="1287796"/>
            <a:ext cx="956879" cy="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7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36" y="0"/>
            <a:ext cx="10689140" cy="7559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8C63A80-DB96-5D48-9233-39854634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32" b="2"/>
          <a:stretch/>
        </p:blipFill>
        <p:spPr>
          <a:xfrm>
            <a:off x="20" y="1413"/>
            <a:ext cx="10691792" cy="755826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8C6FA7-8F2D-014F-BB30-3B5FA0BE1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56" y="344487"/>
            <a:ext cx="9740900" cy="696085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6091C8C-339A-744F-843A-88F4892FD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876" y="128336"/>
            <a:ext cx="2379898" cy="12599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F8305B1-B738-C949-B9E5-1DF57FCCE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000" y="1808588"/>
            <a:ext cx="4409810" cy="4199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55B2C60-D3E5-1345-A2B6-12863DB1E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740" y="514054"/>
            <a:ext cx="2088332" cy="69611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1672BE0-5605-A341-9D81-1D1BA4F815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667" y="4517682"/>
            <a:ext cx="2309029" cy="23090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B1DA2DD7-E2D9-6D46-9E95-82B769C189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798" y="4732632"/>
            <a:ext cx="1409700" cy="13970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5821483-83FA-CE4F-A86F-4D91F38FC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30860" y="6660169"/>
            <a:ext cx="2197100" cy="4191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E133BAB-E694-B642-AD56-826324A1B3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71413" y="4732632"/>
            <a:ext cx="952500" cy="1905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60B9D7E-2488-A74D-BF20-1914FC3291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29410" y="5642020"/>
            <a:ext cx="952500" cy="952500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CDF27DA-7ABB-3949-BAF1-7AAFE835B055}"/>
              </a:ext>
            </a:extLst>
          </p:cNvPr>
          <p:cNvSpPr txBox="1"/>
          <p:nvPr/>
        </p:nvSpPr>
        <p:spPr>
          <a:xfrm>
            <a:off x="7231313" y="6148189"/>
            <a:ext cx="9956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>
                <a:solidFill>
                  <a:schemeClr val="tx1">
                    <a:lumMod val="75000"/>
                    <a:lumOff val="25000"/>
                  </a:schemeClr>
                </a:solidFill>
              </a:rPr>
              <a:t>花車の香り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84643B8-22D6-7940-8731-B6D4800843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84430" y="4375441"/>
            <a:ext cx="1914769" cy="341923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4BF1B161-C8EE-5644-984E-FA7B4962F7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3853" y="2518513"/>
            <a:ext cx="7073900" cy="2921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054E0475-911F-844E-ABDA-C1B4B32F6E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2552" y="4649524"/>
            <a:ext cx="5697761" cy="2403169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192BE65-0FFE-0F4A-B3F0-2797690C8C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493" y="4554342"/>
            <a:ext cx="2933700" cy="3556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C1D8780-0FF6-1D42-A6A2-CA89D8E83C0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08037" y="5065503"/>
            <a:ext cx="698500" cy="12319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DB37F17-9FB3-ED45-BD1E-FC69E9DBB5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732" y="4732142"/>
            <a:ext cx="1338814" cy="132641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2AAA60C-967E-9244-8F2F-226EB54E8D17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" r="-9413" b="22330"/>
          <a:stretch/>
        </p:blipFill>
        <p:spPr>
          <a:xfrm>
            <a:off x="2521361" y="5875924"/>
            <a:ext cx="603176" cy="1037164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5E89890-5F3C-8B4C-BA0D-735263B37B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19872" y="5343725"/>
            <a:ext cx="2095500" cy="2921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93FE455-9589-7140-8E09-BE5FC34F14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191919" y="6357294"/>
            <a:ext cx="2730500" cy="2921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3A299D2-D226-3E48-BB7C-7DEAB027CFB6}"/>
              </a:ext>
            </a:extLst>
          </p:cNvPr>
          <p:cNvSpPr txBox="1"/>
          <p:nvPr/>
        </p:nvSpPr>
        <p:spPr>
          <a:xfrm>
            <a:off x="4003972" y="3102226"/>
            <a:ext cx="2515171" cy="465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25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施術時間：約○分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0B54776-4E52-0A46-910D-4E0A5A8036C9}"/>
              </a:ext>
            </a:extLst>
          </p:cNvPr>
          <p:cNvSpPr txBox="1"/>
          <p:nvPr/>
        </p:nvSpPr>
        <p:spPr>
          <a:xfrm>
            <a:off x="3798120" y="3552696"/>
            <a:ext cx="292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</a:t>
            </a:r>
            <a:r>
              <a:rPr lang="en-US" altLang="ja-JP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,</a:t>
            </a:r>
            <a:r>
              <a:rPr lang="ja-JP" altLang="en-US" sz="40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○○○円</a:t>
            </a: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F902D948-78F2-914B-92E1-E03ECE8EDD3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55729" y="5202080"/>
            <a:ext cx="1333500" cy="2921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C928475-E140-EE48-B312-712EBE8A728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62574" y="1150861"/>
            <a:ext cx="152400" cy="2032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B5DFDEB-B7C4-6846-A285-0EF80B2E7B0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83656" y="1238199"/>
            <a:ext cx="55245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94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25</Words>
  <Application>Microsoft Macintosh PowerPoint</Application>
  <PresentationFormat>ユーザー設定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BIZ UDP明朝 Medium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Kadosaka Yasuyo (門坂 安代)</dc:creator>
  <cp:lastModifiedBy>Kadosaka Yasuyo (門坂 安代)</cp:lastModifiedBy>
  <cp:revision>10</cp:revision>
  <cp:lastPrinted>2021-02-17T07:09:14Z</cp:lastPrinted>
  <dcterms:created xsi:type="dcterms:W3CDTF">2021-02-17T05:37:27Z</dcterms:created>
  <dcterms:modified xsi:type="dcterms:W3CDTF">2021-02-17T08:45:52Z</dcterms:modified>
</cp:coreProperties>
</file>