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"/>
  </p:notesMasterIdLst>
  <p:sldIdLst>
    <p:sldId id="259" r:id="rId2"/>
    <p:sldId id="260" r:id="rId3"/>
    <p:sldId id="261" r:id="rId4"/>
    <p:sldId id="256" r:id="rId5"/>
    <p:sldId id="257" r:id="rId6"/>
    <p:sldId id="258" r:id="rId7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25"/>
  </p:normalViewPr>
  <p:slideViewPr>
    <p:cSldViewPr snapToGrid="0">
      <p:cViewPr varScale="1">
        <p:scale>
          <a:sx n="82" d="100"/>
          <a:sy n="82" d="100"/>
        </p:scale>
        <p:origin x="107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B7664D-62F9-45CB-8A55-427533610E7E}" type="datetimeFigureOut">
              <a:rPr kumimoji="1" lang="ja-JP" altLang="en-US" smtClean="0"/>
              <a:t>2026/2/24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1141D-7213-4564-9128-807E078B26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6090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2EFA-EDA9-404E-B6CE-0846E5317909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222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A17D-A90A-264F-87E3-B4CC62000C68}" type="datetimeFigureOut">
              <a:rPr kumimoji="1" lang="ja-JP" altLang="en-US" smtClean="0"/>
              <a:t>2026/2/24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1CD7A-BFC3-374E-BB33-3F63CC2F05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7109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A17D-A90A-264F-87E3-B4CC62000C68}" type="datetimeFigureOut">
              <a:rPr kumimoji="1" lang="ja-JP" altLang="en-US" smtClean="0"/>
              <a:t>2026/2/24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1CD7A-BFC3-374E-BB33-3F63CC2F05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6719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A17D-A90A-264F-87E3-B4CC62000C68}" type="datetimeFigureOut">
              <a:rPr kumimoji="1" lang="ja-JP" altLang="en-US" smtClean="0"/>
              <a:t>2026/2/24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1CD7A-BFC3-374E-BB33-3F63CC2F05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7504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A17D-A90A-264F-87E3-B4CC62000C68}" type="datetimeFigureOut">
              <a:rPr kumimoji="1" lang="ja-JP" altLang="en-US" smtClean="0"/>
              <a:t>2026/2/24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1CD7A-BFC3-374E-BB33-3F63CC2F05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7173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82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82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82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A17D-A90A-264F-87E3-B4CC62000C68}" type="datetimeFigureOut">
              <a:rPr kumimoji="1" lang="ja-JP" altLang="en-US" smtClean="0"/>
              <a:t>2026/2/24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1CD7A-BFC3-374E-BB33-3F63CC2F05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325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A17D-A90A-264F-87E3-B4CC62000C68}" type="datetimeFigureOut">
              <a:rPr kumimoji="1" lang="ja-JP" altLang="en-US" smtClean="0"/>
              <a:t>2026/2/24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1CD7A-BFC3-374E-BB33-3F63CC2F05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3197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A17D-A90A-264F-87E3-B4CC62000C68}" type="datetimeFigureOut">
              <a:rPr kumimoji="1" lang="ja-JP" altLang="en-US" smtClean="0"/>
              <a:t>2026/2/24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1CD7A-BFC3-374E-BB33-3F63CC2F05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8124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A17D-A90A-264F-87E3-B4CC62000C68}" type="datetimeFigureOut">
              <a:rPr kumimoji="1" lang="ja-JP" altLang="en-US" smtClean="0"/>
              <a:t>2026/2/24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1CD7A-BFC3-374E-BB33-3F63CC2F05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9325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A17D-A90A-264F-87E3-B4CC62000C68}" type="datetimeFigureOut">
              <a:rPr kumimoji="1" lang="ja-JP" altLang="en-US" smtClean="0"/>
              <a:t>2026/2/24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1CD7A-BFC3-374E-BB33-3F63CC2F05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8265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A17D-A90A-264F-87E3-B4CC62000C68}" type="datetimeFigureOut">
              <a:rPr kumimoji="1" lang="ja-JP" altLang="en-US" smtClean="0"/>
              <a:t>2026/2/24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1CD7A-BFC3-374E-BB33-3F63CC2F05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9642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A17D-A90A-264F-87E3-B4CC62000C68}" type="datetimeFigureOut">
              <a:rPr kumimoji="1" lang="ja-JP" altLang="en-US" smtClean="0"/>
              <a:t>2026/2/24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1CD7A-BFC3-374E-BB33-3F63CC2F05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9786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BCA17D-A90A-264F-87E3-B4CC62000C68}" type="datetimeFigureOut">
              <a:rPr kumimoji="1" lang="ja-JP" altLang="en-US" smtClean="0"/>
              <a:t>2026/2/24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31CD7A-BFC3-374E-BB33-3F63CC2F05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8110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ピンク色の瓶&#10;&#10;自動的に生成された説明">
            <a:extLst>
              <a:ext uri="{FF2B5EF4-FFF2-40B4-BE49-F238E27FC236}">
                <a16:creationId xmlns:a16="http://schemas.microsoft.com/office/drawing/2014/main" id="{E9E73701-5BC0-F1D5-BF43-A5D7D822F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723766" cy="7560000"/>
          </a:xfrm>
          <a:prstGeom prst="rect">
            <a:avLst/>
          </a:prstGeom>
        </p:spPr>
      </p:pic>
      <p:pic>
        <p:nvPicPr>
          <p:cNvPr id="5" name="図 4" descr="テキスト, 手紙&#10;&#10;自動的に生成された説明">
            <a:extLst>
              <a:ext uri="{FF2B5EF4-FFF2-40B4-BE49-F238E27FC236}">
                <a16:creationId xmlns:a16="http://schemas.microsoft.com/office/drawing/2014/main" id="{E8227E05-6DFF-C9B1-967F-6B96597EC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669" y="3373522"/>
            <a:ext cx="4991100" cy="3898900"/>
          </a:xfrm>
          <a:prstGeom prst="rect">
            <a:avLst/>
          </a:prstGeom>
        </p:spPr>
      </p:pic>
      <p:pic>
        <p:nvPicPr>
          <p:cNvPr id="7" name="図 6" descr="テキスト&#10;&#10;自動的に生成された説明">
            <a:extLst>
              <a:ext uri="{FF2B5EF4-FFF2-40B4-BE49-F238E27FC236}">
                <a16:creationId xmlns:a16="http://schemas.microsoft.com/office/drawing/2014/main" id="{2448FBA9-FDE2-71B2-F2CA-A3D7C518DE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9367" y="300942"/>
            <a:ext cx="6946900" cy="35941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635904F-ADEC-A0B2-B210-F5CB41148F03}"/>
              </a:ext>
            </a:extLst>
          </p:cNvPr>
          <p:cNvSpPr txBox="1"/>
          <p:nvPr/>
        </p:nvSpPr>
        <p:spPr>
          <a:xfrm>
            <a:off x="4989899" y="6750902"/>
            <a:ext cx="202507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dirty="0"/>
              <a:t>  </a:t>
            </a:r>
            <a:r>
              <a:rPr lang="ja-JP" altLang="en-US" sz="900"/>
              <a:t>エッセンス</a:t>
            </a:r>
          </a:p>
          <a:p>
            <a:r>
              <a:rPr lang="ja-JP" altLang="en-US" sz="900"/>
              <a:t>（洗い流さないトリートメント）</a:t>
            </a:r>
            <a:endParaRPr lang="en-US" altLang="ja-JP" sz="900" dirty="0"/>
          </a:p>
          <a:p>
            <a:r>
              <a:rPr lang="en-US" altLang="ja-JP" sz="900" dirty="0"/>
              <a:t>  </a:t>
            </a:r>
            <a:r>
              <a:rPr lang="ja-JP" altLang="en-US" sz="900"/>
              <a:t>100mL 5,830円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918D231-5231-75D7-9BC1-6D9424FE64B2}"/>
              </a:ext>
            </a:extLst>
          </p:cNvPr>
          <p:cNvSpPr txBox="1"/>
          <p:nvPr/>
        </p:nvSpPr>
        <p:spPr>
          <a:xfrm>
            <a:off x="7083706" y="6750902"/>
            <a:ext cx="202507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900"/>
              <a:t>シャンプー</a:t>
            </a:r>
            <a:endParaRPr lang="en-US" altLang="ja-JP" sz="900" dirty="0"/>
          </a:p>
          <a:p>
            <a:r>
              <a:rPr lang="en" altLang="ja-JP" sz="900" dirty="0"/>
              <a:t>250mL 5,500</a:t>
            </a:r>
            <a:r>
              <a:rPr lang="ja-JP" altLang="en-US" sz="900"/>
              <a:t>円</a:t>
            </a:r>
          </a:p>
          <a:p>
            <a:r>
              <a:rPr lang="en-US" altLang="ja-JP" sz="900" dirty="0"/>
              <a:t>500</a:t>
            </a:r>
            <a:r>
              <a:rPr lang="en" altLang="ja-JP" sz="900" dirty="0"/>
              <a:t>mL 8,250</a:t>
            </a:r>
            <a:r>
              <a:rPr lang="ja-JP" altLang="en-US" sz="900"/>
              <a:t>円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B82AB58-0B24-6168-26D7-236F06446F05}"/>
              </a:ext>
            </a:extLst>
          </p:cNvPr>
          <p:cNvSpPr txBox="1"/>
          <p:nvPr/>
        </p:nvSpPr>
        <p:spPr>
          <a:xfrm>
            <a:off x="8828026" y="6750902"/>
            <a:ext cx="126164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900"/>
              <a:t>ヘアトリートメント</a:t>
            </a:r>
            <a:endParaRPr lang="en-US" altLang="ja-JP" sz="900" dirty="0"/>
          </a:p>
          <a:p>
            <a:r>
              <a:rPr lang="en" altLang="ja-JP" sz="900" dirty="0"/>
              <a:t>250g 6,600</a:t>
            </a:r>
            <a:r>
              <a:rPr lang="ja-JP" altLang="en-US" sz="900"/>
              <a:t>円</a:t>
            </a:r>
          </a:p>
          <a:p>
            <a:r>
              <a:rPr lang="en-US" altLang="ja-JP" sz="900" dirty="0"/>
              <a:t>500</a:t>
            </a:r>
            <a:r>
              <a:rPr lang="en" altLang="ja-JP" sz="900" dirty="0"/>
              <a:t>g 9,900</a:t>
            </a:r>
            <a:r>
              <a:rPr lang="ja-JP" altLang="en-US" sz="900"/>
              <a:t>円 </a:t>
            </a:r>
          </a:p>
        </p:txBody>
      </p:sp>
    </p:spTree>
    <p:extLst>
      <p:ext uri="{BB962C8B-B14F-4D97-AF65-F5344CB8AC3E}">
        <p14:creationId xmlns:p14="http://schemas.microsoft.com/office/powerpoint/2010/main" val="1311448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光が反射している&#10;&#10;低い精度で自動的に生成された説明">
            <a:extLst>
              <a:ext uri="{FF2B5EF4-FFF2-40B4-BE49-F238E27FC236}">
                <a16:creationId xmlns:a16="http://schemas.microsoft.com/office/drawing/2014/main" id="{86345998-8236-DDF3-6F25-4494066F2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7"/>
            <a:ext cx="10698353" cy="7560000"/>
          </a:xfrm>
          <a:prstGeom prst="rect">
            <a:avLst/>
          </a:prstGeom>
        </p:spPr>
      </p:pic>
      <p:pic>
        <p:nvPicPr>
          <p:cNvPr id="7" name="図 6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E1A67723-4397-D085-E134-D0AB6021B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770" y="372562"/>
            <a:ext cx="8591076" cy="1692000"/>
          </a:xfrm>
          <a:prstGeom prst="rect">
            <a:avLst/>
          </a:prstGeom>
        </p:spPr>
      </p:pic>
      <p:pic>
        <p:nvPicPr>
          <p:cNvPr id="9" name="図 8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E7096E9E-5AD3-A304-F296-E54554DC2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08" y="2345501"/>
            <a:ext cx="8766714" cy="1980000"/>
          </a:xfrm>
          <a:prstGeom prst="rect">
            <a:avLst/>
          </a:prstGeom>
        </p:spPr>
      </p:pic>
      <p:pic>
        <p:nvPicPr>
          <p:cNvPr id="11" name="図 10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E0713C45-81F9-1A3F-BFD5-45D8DF99CD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740" y="4260079"/>
            <a:ext cx="9402331" cy="2088000"/>
          </a:xfrm>
          <a:prstGeom prst="rect">
            <a:avLst/>
          </a:prstGeom>
        </p:spPr>
      </p:pic>
      <p:pic>
        <p:nvPicPr>
          <p:cNvPr id="13" name="図 12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72FA2C86-43DE-2653-CF9F-D39E6FB76C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308" y="6163577"/>
            <a:ext cx="9180000" cy="146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36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光が反射している&#10;&#10;低い精度で自動的に生成された説明">
            <a:extLst>
              <a:ext uri="{FF2B5EF4-FFF2-40B4-BE49-F238E27FC236}">
                <a16:creationId xmlns:a16="http://schemas.microsoft.com/office/drawing/2014/main" id="{25E34924-1ECD-CCC7-4E18-1924B459F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7"/>
            <a:ext cx="10698353" cy="7560000"/>
          </a:xfrm>
          <a:prstGeom prst="rect">
            <a:avLst/>
          </a:prstGeom>
        </p:spPr>
      </p:pic>
      <p:pic>
        <p:nvPicPr>
          <p:cNvPr id="7" name="図 6" descr="テキスト&#10;&#10;自動的に生成された説明">
            <a:extLst>
              <a:ext uri="{FF2B5EF4-FFF2-40B4-BE49-F238E27FC236}">
                <a16:creationId xmlns:a16="http://schemas.microsoft.com/office/drawing/2014/main" id="{A3879442-A234-1134-D1A6-37A11B16D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06" y="237425"/>
            <a:ext cx="10008000" cy="1833927"/>
          </a:xfrm>
          <a:prstGeom prst="rect">
            <a:avLst/>
          </a:prstGeom>
        </p:spPr>
      </p:pic>
      <p:pic>
        <p:nvPicPr>
          <p:cNvPr id="9" name="図 8" descr="グラフィカル ユーザー インターフェイス, Web サイト&#10;&#10;自動的に生成された説明">
            <a:extLst>
              <a:ext uri="{FF2B5EF4-FFF2-40B4-BE49-F238E27FC236}">
                <a16:creationId xmlns:a16="http://schemas.microsoft.com/office/drawing/2014/main" id="{F2F28022-13B2-633F-9A28-9A750F696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06" y="2071352"/>
            <a:ext cx="3302000" cy="2717800"/>
          </a:xfrm>
          <a:prstGeom prst="rect">
            <a:avLst/>
          </a:prstGeom>
        </p:spPr>
      </p:pic>
      <p:pic>
        <p:nvPicPr>
          <p:cNvPr id="11" name="図 10" descr="グラフィカル ユーザー インターフェイス, Web サイト&#10;&#10;自動的に生成された説明">
            <a:extLst>
              <a:ext uri="{FF2B5EF4-FFF2-40B4-BE49-F238E27FC236}">
                <a16:creationId xmlns:a16="http://schemas.microsoft.com/office/drawing/2014/main" id="{68E612EE-02D1-F35D-15F0-2D13E54F75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0956" y="1998800"/>
            <a:ext cx="3011994" cy="2732400"/>
          </a:xfrm>
          <a:prstGeom prst="rect">
            <a:avLst/>
          </a:prstGeom>
        </p:spPr>
      </p:pic>
      <p:pic>
        <p:nvPicPr>
          <p:cNvPr id="13" name="図 12" descr="グラフィカル ユーザー インターフェイス, テキスト, Web サイト&#10;&#10;自動的に生成された説明">
            <a:extLst>
              <a:ext uri="{FF2B5EF4-FFF2-40B4-BE49-F238E27FC236}">
                <a16:creationId xmlns:a16="http://schemas.microsoft.com/office/drawing/2014/main" id="{53F95EA9-C0A6-4D53-465B-992305B06D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4491" y="1905354"/>
            <a:ext cx="3251200" cy="2870200"/>
          </a:xfrm>
          <a:prstGeom prst="rect">
            <a:avLst/>
          </a:prstGeom>
        </p:spPr>
      </p:pic>
      <p:pic>
        <p:nvPicPr>
          <p:cNvPr id="15" name="図 14" descr="グラフィカル ユーザー インターフェイス, Web サイト&#10;&#10;自動的に生成された説明">
            <a:extLst>
              <a:ext uri="{FF2B5EF4-FFF2-40B4-BE49-F238E27FC236}">
                <a16:creationId xmlns:a16="http://schemas.microsoft.com/office/drawing/2014/main" id="{A249A7AE-06FD-7289-9928-8DF950E275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906" y="4534799"/>
            <a:ext cx="3251200" cy="2540000"/>
          </a:xfrm>
          <a:prstGeom prst="rect">
            <a:avLst/>
          </a:prstGeom>
        </p:spPr>
      </p:pic>
      <p:pic>
        <p:nvPicPr>
          <p:cNvPr id="17" name="図 16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3A6FCB3A-0548-024D-0D1B-BDEFCF4DB5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5598" y="4432452"/>
            <a:ext cx="2997200" cy="2540000"/>
          </a:xfrm>
          <a:prstGeom prst="rect">
            <a:avLst/>
          </a:prstGeom>
        </p:spPr>
      </p:pic>
      <p:pic>
        <p:nvPicPr>
          <p:cNvPr id="19" name="図 18" descr="テキスト, Web サイト&#10;&#10;自動的に生成された説明">
            <a:extLst>
              <a:ext uri="{FF2B5EF4-FFF2-40B4-BE49-F238E27FC236}">
                <a16:creationId xmlns:a16="http://schemas.microsoft.com/office/drawing/2014/main" id="{F1926A7A-7A91-764D-3887-DAB7D9D7A8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6241" y="4538326"/>
            <a:ext cx="31877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1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髪を触っている女性&#10;&#10;低い精度で自動的に生成された説明">
            <a:extLst>
              <a:ext uri="{FF2B5EF4-FFF2-40B4-BE49-F238E27FC236}">
                <a16:creationId xmlns:a16="http://schemas.microsoft.com/office/drawing/2014/main" id="{55986B7B-99D9-7480-D865-7C300ED8B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8353" cy="7560000"/>
          </a:xfrm>
          <a:prstGeom prst="rect">
            <a:avLst/>
          </a:prstGeom>
        </p:spPr>
      </p:pic>
      <p:pic>
        <p:nvPicPr>
          <p:cNvPr id="11" name="図 10" descr="テキスト&#10;&#10;自動的に生成された説明">
            <a:extLst>
              <a:ext uri="{FF2B5EF4-FFF2-40B4-BE49-F238E27FC236}">
                <a16:creationId xmlns:a16="http://schemas.microsoft.com/office/drawing/2014/main" id="{9FE002BE-B9E4-D7DA-4767-B4B1F7D4B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54" y="471487"/>
            <a:ext cx="9651764" cy="2556000"/>
          </a:xfrm>
          <a:prstGeom prst="rect">
            <a:avLst/>
          </a:prstGeom>
        </p:spPr>
      </p:pic>
      <p:pic>
        <p:nvPicPr>
          <p:cNvPr id="13" name="図 12" descr="テキスト&#10;&#10;自動的に生成された説明">
            <a:extLst>
              <a:ext uri="{FF2B5EF4-FFF2-40B4-BE49-F238E27FC236}">
                <a16:creationId xmlns:a16="http://schemas.microsoft.com/office/drawing/2014/main" id="{4C19E7CA-0F93-0A0B-5CDA-2D0CAA91B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08387"/>
            <a:ext cx="6769100" cy="179070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82AAA33-66C8-11D4-9D38-288C258C260E}"/>
              </a:ext>
            </a:extLst>
          </p:cNvPr>
          <p:cNvSpPr txBox="1"/>
          <p:nvPr/>
        </p:nvSpPr>
        <p:spPr>
          <a:xfrm>
            <a:off x="1631156" y="6478756"/>
            <a:ext cx="27174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0" b="1">
                <a:latin typeface="Yu Gothic" panose="020B0400000000000000" pitchFamily="34" charset="-128"/>
                <a:ea typeface="Yu Gothic" panose="020B0400000000000000" pitchFamily="34" charset="-128"/>
              </a:rPr>
              <a:t>￥</a:t>
            </a:r>
            <a:r>
              <a:rPr kumimoji="1" lang="en-US" altLang="ja-JP" sz="60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0000</a:t>
            </a:r>
            <a:endParaRPr kumimoji="1" lang="ja-JP" altLang="en-US" sz="600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80305CB-8C80-25A6-DA32-06260CD28A6F}"/>
              </a:ext>
            </a:extLst>
          </p:cNvPr>
          <p:cNvSpPr txBox="1"/>
          <p:nvPr/>
        </p:nvSpPr>
        <p:spPr>
          <a:xfrm>
            <a:off x="4058130" y="6928118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>
                <a:latin typeface="Yu Gothic" panose="020B0400000000000000" pitchFamily="34" charset="-128"/>
                <a:ea typeface="Yu Gothic" panose="020B0400000000000000" pitchFamily="34" charset="-128"/>
              </a:rPr>
              <a:t>（税込）</a:t>
            </a:r>
          </a:p>
        </p:txBody>
      </p:sp>
    </p:spTree>
    <p:extLst>
      <p:ext uri="{BB962C8B-B14F-4D97-AF65-F5344CB8AC3E}">
        <p14:creationId xmlns:p14="http://schemas.microsoft.com/office/powerpoint/2010/main" val="78268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背景パターン が含まれている画像&#10;&#10;自動的に生成された説明">
            <a:extLst>
              <a:ext uri="{FF2B5EF4-FFF2-40B4-BE49-F238E27FC236}">
                <a16:creationId xmlns:a16="http://schemas.microsoft.com/office/drawing/2014/main" id="{C7C4E991-EEAF-0A84-72DD-089FA4AC5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7"/>
            <a:ext cx="10698353" cy="7560000"/>
          </a:xfrm>
          <a:prstGeom prst="rect">
            <a:avLst/>
          </a:prstGeom>
        </p:spPr>
      </p:pic>
      <p:pic>
        <p:nvPicPr>
          <p:cNvPr id="9" name="図 8" descr="黒い背景と白い文字&#10;&#10;中程度の精度で自動的に生成された説明">
            <a:extLst>
              <a:ext uri="{FF2B5EF4-FFF2-40B4-BE49-F238E27FC236}">
                <a16:creationId xmlns:a16="http://schemas.microsoft.com/office/drawing/2014/main" id="{EA781BE1-16E5-2CCD-899C-7A5BC586D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906" y="6491287"/>
            <a:ext cx="3505200" cy="901700"/>
          </a:xfrm>
          <a:prstGeom prst="rect">
            <a:avLst/>
          </a:prstGeom>
        </p:spPr>
      </p:pic>
      <p:pic>
        <p:nvPicPr>
          <p:cNvPr id="11" name="図 10" descr="人, 女性, 探す, 写真 が含まれている画像&#10;&#10;自動的に生成された説明">
            <a:extLst>
              <a:ext uri="{FF2B5EF4-FFF2-40B4-BE49-F238E27FC236}">
                <a16:creationId xmlns:a16="http://schemas.microsoft.com/office/drawing/2014/main" id="{07B06CCB-54CF-C484-A0C2-1F401EC6A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9806" y="3181070"/>
            <a:ext cx="4991100" cy="2844800"/>
          </a:xfrm>
          <a:prstGeom prst="rect">
            <a:avLst/>
          </a:prstGeom>
        </p:spPr>
      </p:pic>
      <p:pic>
        <p:nvPicPr>
          <p:cNvPr id="13" name="図 12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EF3F6262-18E9-E7A8-827C-BCCD0DEFC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553" y="2647670"/>
            <a:ext cx="3822700" cy="3911600"/>
          </a:xfrm>
          <a:prstGeom prst="rect">
            <a:avLst/>
          </a:prstGeom>
        </p:spPr>
      </p:pic>
      <p:pic>
        <p:nvPicPr>
          <p:cNvPr id="15" name="図 14" descr="テキスト, ロゴ, 会社名&#10;&#10;自動的に生成された説明">
            <a:extLst>
              <a:ext uri="{FF2B5EF4-FFF2-40B4-BE49-F238E27FC236}">
                <a16:creationId xmlns:a16="http://schemas.microsoft.com/office/drawing/2014/main" id="{D481D8C9-E845-8FA6-2F05-23AD41A8D9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2081" y="425593"/>
            <a:ext cx="7150100" cy="243840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D9797F4-1CB4-5B7C-A4BA-AF872D7F44C9}"/>
              </a:ext>
            </a:extLst>
          </p:cNvPr>
          <p:cNvSpPr txBox="1"/>
          <p:nvPr/>
        </p:nvSpPr>
        <p:spPr>
          <a:xfrm>
            <a:off x="5981691" y="6598957"/>
            <a:ext cx="27174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0" b="1">
                <a:latin typeface="Yu Gothic" panose="020B0400000000000000" pitchFamily="34" charset="-128"/>
                <a:ea typeface="Yu Gothic" panose="020B0400000000000000" pitchFamily="34" charset="-128"/>
              </a:rPr>
              <a:t>￥</a:t>
            </a:r>
            <a:r>
              <a:rPr kumimoji="1" lang="en-US" altLang="ja-JP" sz="60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0000</a:t>
            </a:r>
            <a:endParaRPr kumimoji="1" lang="ja-JP" altLang="en-US" sz="600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AF8BA3A-CB92-590A-3F1E-E4E3B692C88D}"/>
              </a:ext>
            </a:extLst>
          </p:cNvPr>
          <p:cNvSpPr txBox="1"/>
          <p:nvPr/>
        </p:nvSpPr>
        <p:spPr>
          <a:xfrm>
            <a:off x="8408665" y="7048319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>
                <a:latin typeface="Yu Gothic" panose="020B0400000000000000" pitchFamily="34" charset="-128"/>
                <a:ea typeface="Yu Gothic" panose="020B0400000000000000" pitchFamily="34" charset="-128"/>
              </a:rPr>
              <a:t>（税込）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A699355-57EC-3B9D-42DC-02F658390CFC}"/>
              </a:ext>
            </a:extLst>
          </p:cNvPr>
          <p:cNvSpPr txBox="1"/>
          <p:nvPr/>
        </p:nvSpPr>
        <p:spPr>
          <a:xfrm>
            <a:off x="9938230" y="7048319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>
                <a:latin typeface="Yu Gothic" panose="020B0400000000000000" pitchFamily="34" charset="-128"/>
                <a:ea typeface="Yu Gothic" panose="020B0400000000000000" pitchFamily="34" charset="-128"/>
              </a:rPr>
              <a:t>分</a:t>
            </a:r>
          </a:p>
        </p:txBody>
      </p:sp>
    </p:spTree>
    <p:extLst>
      <p:ext uri="{BB962C8B-B14F-4D97-AF65-F5344CB8AC3E}">
        <p14:creationId xmlns:p14="http://schemas.microsoft.com/office/powerpoint/2010/main" val="3387174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髪の長い女の人のcg&#10;&#10;低い精度で自動的に生成された説明">
            <a:extLst>
              <a:ext uri="{FF2B5EF4-FFF2-40B4-BE49-F238E27FC236}">
                <a16:creationId xmlns:a16="http://schemas.microsoft.com/office/drawing/2014/main" id="{44D73418-165D-D0F0-96E4-DD30F6797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0686108" cy="7597739"/>
          </a:xfrm>
          <a:prstGeom prst="rect">
            <a:avLst/>
          </a:prstGeom>
        </p:spPr>
      </p:pic>
      <p:pic>
        <p:nvPicPr>
          <p:cNvPr id="7" name="図 6" descr="時計, メーター が含まれている画像&#10;&#10;自動的に生成された説明">
            <a:extLst>
              <a:ext uri="{FF2B5EF4-FFF2-40B4-BE49-F238E27FC236}">
                <a16:creationId xmlns:a16="http://schemas.microsoft.com/office/drawing/2014/main" id="{523605AB-EEF3-B046-24FA-208DC67DD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806" y="444996"/>
            <a:ext cx="8690061" cy="2401200"/>
          </a:xfrm>
          <a:prstGeom prst="rect">
            <a:avLst/>
          </a:prstGeom>
        </p:spPr>
      </p:pic>
      <p:pic>
        <p:nvPicPr>
          <p:cNvPr id="9" name="図 8" descr="テキスト&#10;&#10;自動的に生成された説明">
            <a:extLst>
              <a:ext uri="{FF2B5EF4-FFF2-40B4-BE49-F238E27FC236}">
                <a16:creationId xmlns:a16="http://schemas.microsoft.com/office/drawing/2014/main" id="{C784EDE7-7635-9E9F-DF0F-87457CE0B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057" y="2879533"/>
            <a:ext cx="4889500" cy="27686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B3F0005-1633-1D49-EB2B-46FC65DB6AE3}"/>
              </a:ext>
            </a:extLst>
          </p:cNvPr>
          <p:cNvSpPr txBox="1"/>
          <p:nvPr/>
        </p:nvSpPr>
        <p:spPr>
          <a:xfrm>
            <a:off x="1257291" y="6544012"/>
            <a:ext cx="27174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0" b="1">
                <a:latin typeface="Yu Gothic" panose="020B0400000000000000" pitchFamily="34" charset="-128"/>
                <a:ea typeface="Yu Gothic" panose="020B0400000000000000" pitchFamily="34" charset="-128"/>
              </a:rPr>
              <a:t>￥</a:t>
            </a:r>
            <a:r>
              <a:rPr kumimoji="1" lang="en-US" altLang="ja-JP" sz="60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0000</a:t>
            </a:r>
            <a:endParaRPr kumimoji="1" lang="ja-JP" altLang="en-US" sz="600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43FE139-9284-3709-C438-4106302CE209}"/>
              </a:ext>
            </a:extLst>
          </p:cNvPr>
          <p:cNvSpPr txBox="1"/>
          <p:nvPr/>
        </p:nvSpPr>
        <p:spPr>
          <a:xfrm>
            <a:off x="3684265" y="699337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>
                <a:latin typeface="Yu Gothic" panose="020B0400000000000000" pitchFamily="34" charset="-128"/>
                <a:ea typeface="Yu Gothic" panose="020B0400000000000000" pitchFamily="34" charset="-128"/>
              </a:rPr>
              <a:t>（税込）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942D453-28D2-D571-ACA5-A72B10A3D20B}"/>
              </a:ext>
            </a:extLst>
          </p:cNvPr>
          <p:cNvSpPr txBox="1"/>
          <p:nvPr/>
        </p:nvSpPr>
        <p:spPr>
          <a:xfrm>
            <a:off x="5213830" y="6993374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>
                <a:latin typeface="Yu Gothic" panose="020B0400000000000000" pitchFamily="34" charset="-128"/>
                <a:ea typeface="Yu Gothic" panose="020B0400000000000000" pitchFamily="34" charset="-128"/>
              </a:rPr>
              <a:t>分</a:t>
            </a:r>
          </a:p>
        </p:txBody>
      </p:sp>
    </p:spTree>
    <p:extLst>
      <p:ext uri="{BB962C8B-B14F-4D97-AF65-F5344CB8AC3E}">
        <p14:creationId xmlns:p14="http://schemas.microsoft.com/office/powerpoint/2010/main" val="37862930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テーマ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</TotalTime>
  <Words>43</Words>
  <Application>Microsoft Office PowerPoint</Application>
  <PresentationFormat>ユーザー設定</PresentationFormat>
  <Paragraphs>18</Paragraphs>
  <Slides>6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2" baseType="lpstr">
      <vt:lpstr>Yu Gothic</vt:lpstr>
      <vt:lpstr>Yu Gothic</vt:lpstr>
      <vt:lpstr>Aptos</vt:lpstr>
      <vt:lpstr>Aptos Display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Kita Erika (北 英理香)</dc:creator>
  <cp:lastModifiedBy>Shimizu Ayano (清水 彩乃)</cp:lastModifiedBy>
  <cp:revision>3</cp:revision>
  <dcterms:created xsi:type="dcterms:W3CDTF">2026-02-24T05:16:19Z</dcterms:created>
  <dcterms:modified xsi:type="dcterms:W3CDTF">2026-02-24T07:35:00Z</dcterms:modified>
</cp:coreProperties>
</file>