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35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0" autoAdjust="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749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E9EB-3D35-4D9F-8AC9-EF489A6AF032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9EF9-5425-4DFC-B246-39696A6FCC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11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E9EB-3D35-4D9F-8AC9-EF489A6AF032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9EF9-5425-4DFC-B246-39696A6FCC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740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E9EB-3D35-4D9F-8AC9-EF489A6AF032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9EF9-5425-4DFC-B246-39696A6FCC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0420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E9EB-3D35-4D9F-8AC9-EF489A6AF032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9EF9-5425-4DFC-B246-39696A6FCC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1346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E9EB-3D35-4D9F-8AC9-EF489A6AF032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9EF9-5425-4DFC-B246-39696A6FCC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6451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E9EB-3D35-4D9F-8AC9-EF489A6AF032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9EF9-5425-4DFC-B246-39696A6FCC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621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E9EB-3D35-4D9F-8AC9-EF489A6AF032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9EF9-5425-4DFC-B246-39696A6FCC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630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E9EB-3D35-4D9F-8AC9-EF489A6AF032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9EF9-5425-4DFC-B246-39696A6FCC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527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E9EB-3D35-4D9F-8AC9-EF489A6AF032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9EF9-5425-4DFC-B246-39696A6FCC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663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E9EB-3D35-4D9F-8AC9-EF489A6AF032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9EF9-5425-4DFC-B246-39696A6FCC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664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E9EB-3D35-4D9F-8AC9-EF489A6AF032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9EF9-5425-4DFC-B246-39696A6FCC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3950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3E9EB-3D35-4D9F-8AC9-EF489A6AF032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49EF9-5425-4DFC-B246-39696A6FCC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363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8" r="8382"/>
          <a:stretch/>
        </p:blipFill>
        <p:spPr>
          <a:xfrm>
            <a:off x="2882" y="7620"/>
            <a:ext cx="9144000" cy="6850380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350520" y="294650"/>
            <a:ext cx="2964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2800" dirty="0" smtClean="0"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ゆがみ</a:t>
            </a:r>
            <a:r>
              <a:rPr kumimoji="1" lang="en-US" altLang="ja-JP" sz="2800" baseline="30000" dirty="0" smtClean="0"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※</a:t>
            </a:r>
            <a:r>
              <a:rPr kumimoji="1" lang="ja-JP" altLang="en-US" sz="2800" dirty="0" smtClean="0"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を整える。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50520" y="937260"/>
            <a:ext cx="6644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2800" dirty="0" smtClean="0"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オージュアがケアの領域を広げていく。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000324" y="1460480"/>
            <a:ext cx="399483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 smtClean="0">
                <a:solidFill>
                  <a:schemeClr val="bg1"/>
                </a:solidFill>
                <a:latin typeface="+mn-ea"/>
              </a:rPr>
              <a:t>※ </a:t>
            </a:r>
            <a:r>
              <a:rPr kumimoji="1" lang="ja-JP" altLang="en-US" sz="1050" dirty="0" smtClean="0">
                <a:solidFill>
                  <a:schemeClr val="bg1"/>
                </a:solidFill>
                <a:latin typeface="+mn-ea"/>
              </a:rPr>
              <a:t>くせ毛にダメージが重なって広がり、ツヤが失われた状態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234771" y="2263162"/>
            <a:ext cx="128690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050" dirty="0">
                <a:solidFill>
                  <a:schemeClr val="bg1"/>
                </a:solidFill>
                <a:latin typeface="+mn-ea"/>
              </a:rPr>
              <a:t>オージュア</a:t>
            </a:r>
            <a:endParaRPr kumimoji="1" lang="ja-JP" altLang="en-US" sz="1050" dirty="0" smtClean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595307" y="3065844"/>
            <a:ext cx="25071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050" dirty="0" smtClean="0">
                <a:solidFill>
                  <a:schemeClr val="bg1"/>
                </a:solidFill>
                <a:latin typeface="+mn-ea"/>
              </a:rPr>
              <a:t>インメトリィ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236220" y="4664137"/>
            <a:ext cx="4419188" cy="205945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09354" y="4951293"/>
            <a:ext cx="4126451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latin typeface="HGP明朝B" panose="02020800000000000000" pitchFamily="18" charset="-128"/>
                <a:ea typeface="HGP明朝B" panose="02020800000000000000" pitchFamily="18" charset="-128"/>
              </a:rPr>
              <a:t>オージュア　インメトリィメニュー</a:t>
            </a:r>
            <a:endParaRPr kumimoji="1" lang="en-US" altLang="ja-JP" sz="2400" b="1" dirty="0" smtClean="0"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endParaRPr kumimoji="1" lang="en-US" altLang="ja-JP" sz="1100" b="1" dirty="0" smtClean="0"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2400" dirty="0" smtClean="0">
                <a:latin typeface="HGP明朝B" panose="02020800000000000000" pitchFamily="18" charset="-128"/>
                <a:ea typeface="HGP明朝B" panose="02020800000000000000" pitchFamily="18" charset="-128"/>
              </a:rPr>
              <a:t>　</a:t>
            </a:r>
            <a:r>
              <a:rPr kumimoji="1" lang="ja-JP" altLang="en-US" sz="2400" dirty="0">
                <a:latin typeface="HGP明朝B" panose="02020800000000000000" pitchFamily="18" charset="-128"/>
                <a:ea typeface="HGP明朝B" panose="02020800000000000000" pitchFamily="18" charset="-128"/>
              </a:rPr>
              <a:t>７</a:t>
            </a:r>
            <a:r>
              <a:rPr kumimoji="1" lang="en-US" altLang="ja-JP" sz="2400" dirty="0" smtClean="0">
                <a:latin typeface="HGP明朝B" panose="02020800000000000000" pitchFamily="18" charset="-128"/>
                <a:ea typeface="HGP明朝B" panose="02020800000000000000" pitchFamily="18" charset="-128"/>
              </a:rPr>
              <a:t>STEP </a:t>
            </a:r>
            <a:r>
              <a:rPr kumimoji="1" lang="ja-JP" altLang="en-US" sz="2400" dirty="0" smtClean="0">
                <a:latin typeface="HGP明朝B" panose="02020800000000000000" pitchFamily="18" charset="-128"/>
                <a:ea typeface="HGP明朝B" panose="02020800000000000000" pitchFamily="18" charset="-128"/>
              </a:rPr>
              <a:t>サロントリートメント　</a:t>
            </a:r>
            <a:endParaRPr kumimoji="1" lang="en-US" altLang="ja-JP" sz="2400" dirty="0" smtClean="0"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endParaRPr kumimoji="1" lang="en-US" altLang="ja-JP" sz="700" dirty="0"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2400" dirty="0" smtClean="0">
                <a:latin typeface="HGP明朝B" panose="02020800000000000000" pitchFamily="18" charset="-128"/>
                <a:ea typeface="HGP明朝B" panose="02020800000000000000" pitchFamily="18" charset="-128"/>
              </a:rPr>
              <a:t>　</a:t>
            </a:r>
            <a:r>
              <a:rPr kumimoji="1" lang="ja-JP" altLang="en-US" sz="2800" u="sng" dirty="0" smtClean="0">
                <a:latin typeface="HGP明朝B" panose="02020800000000000000" pitchFamily="18" charset="-128"/>
                <a:ea typeface="HGP明朝B" panose="02020800000000000000" pitchFamily="18" charset="-128"/>
              </a:rPr>
              <a:t>３０分</a:t>
            </a:r>
            <a:r>
              <a:rPr kumimoji="1" lang="ja-JP" altLang="en-US" sz="2800" u="sng" dirty="0">
                <a:latin typeface="HGP明朝B" panose="02020800000000000000" pitchFamily="18" charset="-128"/>
                <a:ea typeface="HGP明朝B" panose="02020800000000000000" pitchFamily="18" charset="-128"/>
              </a:rPr>
              <a:t>　</a:t>
            </a:r>
            <a:r>
              <a:rPr kumimoji="1" lang="ja-JP" altLang="en-US" sz="2800" u="sng" dirty="0" smtClean="0">
                <a:latin typeface="HGP明朝B" panose="02020800000000000000" pitchFamily="18" charset="-128"/>
                <a:ea typeface="HGP明朝B" panose="02020800000000000000" pitchFamily="18" charset="-128"/>
              </a:rPr>
              <a:t>／　●●●●円</a:t>
            </a:r>
            <a:endParaRPr kumimoji="1" lang="ja-JP" altLang="en-US" sz="2400" u="sng" dirty="0">
              <a:latin typeface="HGP明朝B" panose="02020800000000000000" pitchFamily="18" charset="-128"/>
              <a:ea typeface="HGP明朝B" panose="02020800000000000000" pitchFamily="18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4838699" y="5564120"/>
            <a:ext cx="4084319" cy="1159476"/>
          </a:xfrm>
          <a:prstGeom prst="roundRect">
            <a:avLst>
              <a:gd name="adj" fmla="val 7436"/>
            </a:avLst>
          </a:prstGeom>
          <a:solidFill>
            <a:srgbClr val="7B35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838700" y="5564120"/>
            <a:ext cx="309054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 smtClean="0">
                <a:solidFill>
                  <a:schemeClr val="bg1"/>
                </a:solidFill>
                <a:latin typeface="+mn-ea"/>
              </a:rPr>
              <a:t>インメトリィライン　ホームケアラインナップ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004435" y="5818036"/>
            <a:ext cx="338709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 smtClean="0">
                <a:solidFill>
                  <a:schemeClr val="bg1"/>
                </a:solidFill>
                <a:latin typeface="+mn-ea"/>
              </a:rPr>
              <a:t>●インメトリィ　シャンプー　</a:t>
            </a:r>
            <a:r>
              <a:rPr kumimoji="1" lang="en-US" altLang="ja-JP" sz="1050" b="1" dirty="0" smtClean="0">
                <a:solidFill>
                  <a:schemeClr val="bg1"/>
                </a:solidFill>
                <a:latin typeface="+mn-ea"/>
              </a:rPr>
              <a:t>250mL/500mL/ 1L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004435" y="6034096"/>
            <a:ext cx="37528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 smtClean="0">
                <a:solidFill>
                  <a:schemeClr val="bg1"/>
                </a:solidFill>
                <a:latin typeface="+mn-ea"/>
              </a:rPr>
              <a:t>●インメトリィ　ヘアトリートメント　</a:t>
            </a:r>
            <a:r>
              <a:rPr kumimoji="1" lang="en-US" altLang="ja-JP" sz="1050" b="1" dirty="0" smtClean="0">
                <a:solidFill>
                  <a:schemeClr val="bg1"/>
                </a:solidFill>
                <a:latin typeface="+mn-ea"/>
              </a:rPr>
              <a:t>250g/500g/ 1kg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004435" y="6263546"/>
            <a:ext cx="37528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 smtClean="0">
                <a:solidFill>
                  <a:schemeClr val="bg1"/>
                </a:solidFill>
                <a:latin typeface="+mn-ea"/>
              </a:rPr>
              <a:t>●インメトリィ　コントロールクリーム　</a:t>
            </a:r>
            <a:r>
              <a:rPr kumimoji="1" lang="en-US" altLang="ja-JP" sz="1050" b="1" dirty="0" smtClean="0">
                <a:solidFill>
                  <a:schemeClr val="bg1"/>
                </a:solidFill>
                <a:latin typeface="+mn-ea"/>
              </a:rPr>
              <a:t>135g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004433" y="6479606"/>
            <a:ext cx="432573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 smtClean="0">
                <a:solidFill>
                  <a:schemeClr val="bg1"/>
                </a:solidFill>
                <a:latin typeface="+mn-ea"/>
              </a:rPr>
              <a:t>●インメトリィ　</a:t>
            </a:r>
            <a:r>
              <a:rPr kumimoji="1" lang="ja-JP" altLang="en-US" sz="900" b="1" dirty="0" smtClean="0">
                <a:solidFill>
                  <a:schemeClr val="bg1"/>
                </a:solidFill>
                <a:latin typeface="+mn-ea"/>
              </a:rPr>
              <a:t>フィクスコンセントレートセラム・ミルク</a:t>
            </a:r>
            <a:r>
              <a:rPr kumimoji="1" lang="ja-JP" altLang="en-US" sz="1050" b="1" dirty="0" smtClean="0">
                <a:solidFill>
                  <a:schemeClr val="bg1"/>
                </a:solidFill>
                <a:latin typeface="+mn-ea"/>
              </a:rPr>
              <a:t>　</a:t>
            </a:r>
            <a:r>
              <a:rPr kumimoji="1" lang="en-US" altLang="ja-JP" sz="1050" b="1" dirty="0" smtClean="0">
                <a:solidFill>
                  <a:schemeClr val="bg1"/>
                </a:solidFill>
                <a:latin typeface="+mn-ea"/>
              </a:rPr>
              <a:t>135g</a:t>
            </a:r>
          </a:p>
        </p:txBody>
      </p:sp>
    </p:spTree>
    <p:extLst>
      <p:ext uri="{BB962C8B-B14F-4D97-AF65-F5344CB8AC3E}">
        <p14:creationId xmlns:p14="http://schemas.microsoft.com/office/powerpoint/2010/main" val="291450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80</Words>
  <Application>Microsoft Office PowerPoint</Application>
  <PresentationFormat>画面に合わせる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HGP明朝B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Milbon Co., Ltd.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Oki Kazuha (大木 一葉)</dc:creator>
  <cp:lastModifiedBy>Oki Kazuha (大木 一葉)</cp:lastModifiedBy>
  <cp:revision>4</cp:revision>
  <dcterms:created xsi:type="dcterms:W3CDTF">2023-01-10T10:51:45Z</dcterms:created>
  <dcterms:modified xsi:type="dcterms:W3CDTF">2023-01-10T11:18:35Z</dcterms:modified>
</cp:coreProperties>
</file>