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282"/>
    <a:srgbClr val="A2A2A2"/>
    <a:srgbClr val="D4D4D3"/>
    <a:srgbClr val="7B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4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11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7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2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4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5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6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63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66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9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E9EB-3D35-4D9F-8AC9-EF489A6AF03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9EF9-5425-4DFC-B246-39696A6FC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591" y="-1204795"/>
            <a:ext cx="6897443" cy="914399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64728" y="4756467"/>
            <a:ext cx="4419188" cy="2059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7862" y="5043623"/>
            <a:ext cx="41264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オージュア　インメトリィメニュー</a:t>
            </a:r>
            <a:endParaRPr kumimoji="1" lang="en-US" altLang="ja-JP" sz="2400" b="1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en-US" altLang="ja-JP" sz="1100" b="1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2400" dirty="0">
                <a:latin typeface="HGP明朝B" panose="02020800000000000000" pitchFamily="18" charset="-128"/>
                <a:ea typeface="HGP明朝B" panose="02020800000000000000" pitchFamily="18" charset="-128"/>
              </a:rPr>
              <a:t>７</a:t>
            </a:r>
            <a:r>
              <a:rPr kumimoji="1" lang="en-US" altLang="ja-JP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STEP </a:t>
            </a:r>
            <a:r>
              <a:rPr kumimoji="1"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サロントリートメント　</a:t>
            </a:r>
            <a:endParaRPr kumimoji="1" lang="en-US" altLang="ja-JP" sz="2400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endParaRPr kumimoji="1" lang="en-US" altLang="ja-JP" sz="7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4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2800" u="sng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３０分</a:t>
            </a:r>
            <a:r>
              <a:rPr kumimoji="1" lang="ja-JP" altLang="en-US" sz="2800" u="sng" dirty="0"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2800" u="sng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／　●●●●円</a:t>
            </a:r>
            <a:endParaRPr kumimoji="1" lang="ja-JP" altLang="en-US" sz="2400" u="sng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925019" y="5688598"/>
            <a:ext cx="4084319" cy="1159476"/>
          </a:xfrm>
          <a:prstGeom prst="roundRect">
            <a:avLst>
              <a:gd name="adj" fmla="val 1521"/>
            </a:avLst>
          </a:prstGeom>
          <a:solidFill>
            <a:srgbClr val="7B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5020" y="5688598"/>
            <a:ext cx="3090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インメトリィライン　ホームケアラインナップ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90755" y="5942514"/>
            <a:ext cx="3387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●インメトリィ　シャンプー　</a:t>
            </a:r>
            <a:r>
              <a:rPr kumimoji="1" lang="en-US" altLang="ja-JP" sz="1050" b="1" dirty="0" smtClean="0">
                <a:solidFill>
                  <a:schemeClr val="bg1"/>
                </a:solidFill>
                <a:latin typeface="+mn-ea"/>
              </a:rPr>
              <a:t>250mL/500mL/ 1L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90755" y="6158574"/>
            <a:ext cx="3752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●インメトリィ　ヘアトリートメント　</a:t>
            </a:r>
            <a:r>
              <a:rPr kumimoji="1" lang="en-US" altLang="ja-JP" sz="1050" b="1" dirty="0" smtClean="0">
                <a:solidFill>
                  <a:schemeClr val="bg1"/>
                </a:solidFill>
                <a:latin typeface="+mn-ea"/>
              </a:rPr>
              <a:t>250g/500g/ 1kg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90755" y="6388024"/>
            <a:ext cx="3752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●インメトリィ　コントロールクリーム　</a:t>
            </a:r>
            <a:r>
              <a:rPr kumimoji="1" lang="en-US" altLang="ja-JP" sz="1050" b="1" dirty="0" smtClean="0">
                <a:solidFill>
                  <a:schemeClr val="bg1"/>
                </a:solidFill>
                <a:latin typeface="+mn-ea"/>
              </a:rPr>
              <a:t>135g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90753" y="6604084"/>
            <a:ext cx="4325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●インメトリィ　</a:t>
            </a:r>
            <a:r>
              <a:rPr kumimoji="1" lang="ja-JP" altLang="en-US" sz="900" b="1" dirty="0" smtClean="0">
                <a:solidFill>
                  <a:schemeClr val="bg1"/>
                </a:solidFill>
                <a:latin typeface="+mn-ea"/>
              </a:rPr>
              <a:t>フィクスコンセントレートセラム・ミルク</a:t>
            </a:r>
            <a:r>
              <a:rPr kumimoji="1" lang="ja-JP" altLang="en-US" sz="1050" b="1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en-US" altLang="ja-JP" sz="1050" b="1" dirty="0" smtClean="0">
                <a:solidFill>
                  <a:schemeClr val="bg1"/>
                </a:solidFill>
                <a:latin typeface="+mn-ea"/>
              </a:rPr>
              <a:t>135g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24444" r="12623" b="28556"/>
          <a:stretch/>
        </p:blipFill>
        <p:spPr>
          <a:xfrm>
            <a:off x="4955707" y="2092331"/>
            <a:ext cx="4055295" cy="34239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28849" y="1614970"/>
            <a:ext cx="3753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828282"/>
                </a:solidFill>
                <a:latin typeface="+mn-ea"/>
              </a:rPr>
              <a:t>※ </a:t>
            </a:r>
            <a:r>
              <a:rPr kumimoji="1" lang="ja-JP" altLang="en-US" sz="1000" dirty="0" smtClean="0">
                <a:solidFill>
                  <a:srgbClr val="828282"/>
                </a:solidFill>
                <a:latin typeface="+mn-ea"/>
              </a:rPr>
              <a:t>くせ毛にダメージが重なって広がり、ツヤが失われた状態</a:t>
            </a:r>
          </a:p>
        </p:txBody>
      </p:sp>
      <p:pic>
        <p:nvPicPr>
          <p:cNvPr id="24" name="図 2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34EC623-E024-4EFE-9750-59E79367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4" t="74027" r="17217" b="13616"/>
          <a:stretch/>
        </p:blipFill>
        <p:spPr>
          <a:xfrm>
            <a:off x="414670" y="655320"/>
            <a:ext cx="4424028" cy="666810"/>
          </a:xfrm>
          <a:prstGeom prst="rect">
            <a:avLst/>
          </a:prstGeom>
        </p:spPr>
      </p:pic>
      <p:pic>
        <p:nvPicPr>
          <p:cNvPr id="25" name="図 2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34EC623-E024-4EFE-9750-59E79367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015"/>
          <a:stretch/>
        </p:blipFill>
        <p:spPr>
          <a:xfrm>
            <a:off x="264728" y="-31781"/>
            <a:ext cx="1584960" cy="56780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771763" y="1028246"/>
            <a:ext cx="306242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dist"/>
            <a:r>
              <a:rPr kumimoji="1" lang="ja-JP" altLang="en-US" sz="1600" b="1" dirty="0" smtClean="0">
                <a:solidFill>
                  <a:srgbClr val="D4D4D3"/>
                </a:solidFill>
                <a:latin typeface="+mn-ea"/>
              </a:rPr>
              <a:t>オージュア　インメトリィ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97465" y="2305804"/>
            <a:ext cx="5058438" cy="1613035"/>
            <a:chOff x="9114" y="1620716"/>
            <a:chExt cx="5058438" cy="1613035"/>
          </a:xfrm>
        </p:grpSpPr>
        <p:sp>
          <p:nvSpPr>
            <p:cNvPr id="28" name="正方形/長方形 27"/>
            <p:cNvSpPr/>
            <p:nvPr/>
          </p:nvSpPr>
          <p:spPr>
            <a:xfrm>
              <a:off x="42051" y="1648702"/>
              <a:ext cx="5025501" cy="158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b="1" dirty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ブローやアイロンを加えない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と</a:t>
              </a:r>
              <a:endParaRPr lang="en-US" altLang="ja-JP" sz="1400" b="1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　　納得</a:t>
              </a:r>
              <a:r>
                <a:rPr lang="ja-JP" altLang="en-US" sz="1400" b="1" dirty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いく美しい髪にならないあなたへ</a:t>
              </a:r>
              <a:endParaRPr lang="en-US" altLang="ja-JP" sz="1400" b="1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1400" b="1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1400" b="1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4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髪</a:t>
              </a:r>
              <a:r>
                <a:rPr lang="ja-JP" altLang="en-US" sz="1600" b="1" dirty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を整えるためのブロー・アイロン習慣から解放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し</a:t>
              </a:r>
              <a:endParaRPr lang="en-US" altLang="ja-JP" sz="1600" b="1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900" b="1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600" b="1" dirty="0" smtClean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　　　　　「</a:t>
              </a:r>
              <a:r>
                <a:rPr lang="ja-JP" altLang="en-US" sz="1600" b="1" dirty="0">
                  <a:solidFill>
                    <a:schemeClr val="bg1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乾かすだけでツヤ・まとまりが保たれる髪」へ</a:t>
              </a:r>
              <a:endParaRPr lang="ja-JP" altLang="en-US" sz="1600" b="1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114" y="1620716"/>
              <a:ext cx="5025501" cy="158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ブロー</a:t>
              </a:r>
              <a:r>
                <a:rPr lang="ja-JP" altLang="en-US" sz="1400" b="1" dirty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やアイロンを加えない</a:t>
              </a:r>
              <a:r>
                <a:rPr lang="ja-JP" altLang="en-US" sz="14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と</a:t>
              </a:r>
              <a:endParaRPr lang="en-US" altLang="ja-JP" sz="1400" b="1" dirty="0" smtClean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400" b="1" dirty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</a:t>
              </a:r>
              <a:r>
                <a:rPr lang="ja-JP" altLang="en-US" sz="14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　　納得</a:t>
              </a:r>
              <a:r>
                <a:rPr lang="ja-JP" altLang="en-US" sz="1400" b="1" dirty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いく美しい髪にならないあなたへ</a:t>
              </a:r>
              <a:endParaRPr lang="en-US" altLang="ja-JP" sz="1400" b="1" dirty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1400" b="1" dirty="0" smtClean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1400" b="1" dirty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4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</a:t>
              </a:r>
              <a:r>
                <a:rPr lang="ja-JP" altLang="en-US" sz="16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髪</a:t>
              </a:r>
              <a:r>
                <a:rPr lang="ja-JP" altLang="en-US" sz="1600" b="1" dirty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を整えるためのブロー・アイロン習慣から解放</a:t>
              </a:r>
              <a:r>
                <a:rPr lang="ja-JP" altLang="en-US" sz="16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し</a:t>
              </a:r>
              <a:endParaRPr lang="en-US" altLang="ja-JP" sz="1600" b="1" dirty="0" smtClean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endParaRPr lang="en-US" altLang="ja-JP" sz="900" b="1" dirty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lang="ja-JP" altLang="en-US" sz="1600" b="1" dirty="0" smtClean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　　　　　　　「</a:t>
              </a:r>
              <a:r>
                <a:rPr lang="ja-JP" altLang="en-US" sz="1600" b="1" dirty="0">
                  <a:solidFill>
                    <a:srgbClr val="82828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乾かすだけでツヤ・まとまりが保たれる髪」へ</a:t>
              </a:r>
              <a:endParaRPr lang="ja-JP" altLang="en-US" sz="1600" b="1" dirty="0">
                <a:solidFill>
                  <a:srgbClr val="82828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826184" y="1333772"/>
            <a:ext cx="386228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dist"/>
            <a:r>
              <a:rPr kumimoji="1" lang="ja-JP" altLang="en-US" sz="1600" b="1" dirty="0" smtClean="0">
                <a:solidFill>
                  <a:srgbClr val="D4D4D3"/>
                </a:solidFill>
                <a:latin typeface="+mn-ea"/>
              </a:rPr>
              <a:t>オージュアがケアの領域を広げていく。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480" y="1336790"/>
            <a:ext cx="207427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dist"/>
            <a:r>
              <a:rPr kumimoji="1" lang="ja-JP" altLang="en-US" sz="1600" b="1" dirty="0" smtClean="0">
                <a:solidFill>
                  <a:srgbClr val="D4D4D3"/>
                </a:solidFill>
                <a:latin typeface="+mn-ea"/>
              </a:rPr>
              <a:t>ゆがみ</a:t>
            </a:r>
            <a:r>
              <a:rPr kumimoji="1" lang="en-US" altLang="ja-JP" sz="1600" b="1" baseline="30000" dirty="0" smtClean="0">
                <a:solidFill>
                  <a:srgbClr val="D4D4D3"/>
                </a:solidFill>
                <a:latin typeface="+mn-ea"/>
              </a:rPr>
              <a:t>※</a:t>
            </a:r>
            <a:r>
              <a:rPr kumimoji="1" lang="ja-JP" altLang="en-US" sz="1600" b="1" dirty="0" smtClean="0">
                <a:solidFill>
                  <a:srgbClr val="D4D4D3"/>
                </a:solidFill>
                <a:latin typeface="+mn-ea"/>
              </a:rPr>
              <a:t>を整える。</a:t>
            </a:r>
          </a:p>
        </p:txBody>
      </p:sp>
    </p:spTree>
    <p:extLst>
      <p:ext uri="{BB962C8B-B14F-4D97-AF65-F5344CB8AC3E}">
        <p14:creationId xmlns:p14="http://schemas.microsoft.com/office/powerpoint/2010/main" val="29145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185</Words>
  <Application>Microsoft Office PowerPoint</Application>
  <PresentationFormat>画面に合わせる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Milbon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 Kazuha (大木 一葉)</dc:creator>
  <cp:lastModifiedBy>Oki Kazuha (大木 一葉)</cp:lastModifiedBy>
  <cp:revision>6</cp:revision>
  <dcterms:created xsi:type="dcterms:W3CDTF">2023-01-10T10:51:45Z</dcterms:created>
  <dcterms:modified xsi:type="dcterms:W3CDTF">2023-01-10T11:33:00Z</dcterms:modified>
</cp:coreProperties>
</file>