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0" d="100"/>
          <a:sy n="110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6DE50-B9B7-CE44-B8F8-A22E5F5CFD8B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4F9E-1D58-9E4C-A678-D737F0C11A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94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4F9E-1D58-9E4C-A678-D737F0C11AE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02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9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6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81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3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0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2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21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34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38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13BD-97B4-9444-98D6-922826D69D61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7BA6-E02A-354E-8FE9-8D7F3B661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3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, 正方形&#10;&#10;自動的に生成された説明">
            <a:extLst>
              <a:ext uri="{FF2B5EF4-FFF2-40B4-BE49-F238E27FC236}">
                <a16:creationId xmlns:a16="http://schemas.microsoft.com/office/drawing/2014/main" id="{522D7866-1F45-3DC8-E678-F96D4B19D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6"/>
          <a:stretch/>
        </p:blipFill>
        <p:spPr>
          <a:xfrm>
            <a:off x="7303625" y="0"/>
            <a:ext cx="3133545" cy="7559675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6FF19E8E-A582-4164-24AA-AF98C8DA7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25" y="449141"/>
            <a:ext cx="6515100" cy="2679700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C5F8B0E2-120A-CBC0-F909-15574E6BA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5" y="2219082"/>
            <a:ext cx="4292600" cy="1358900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18847260-62DC-53FB-10C4-C5F1CE8F0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247" y="5408089"/>
            <a:ext cx="3009900" cy="2044700"/>
          </a:xfrm>
          <a:prstGeom prst="rect">
            <a:avLst/>
          </a:prstGeom>
        </p:spPr>
      </p:pic>
      <p:pic>
        <p:nvPicPr>
          <p:cNvPr id="13" name="図 12" descr="テキスト&#10;&#10;自動的に生成された説明">
            <a:extLst>
              <a:ext uri="{FF2B5EF4-FFF2-40B4-BE49-F238E27FC236}">
                <a16:creationId xmlns:a16="http://schemas.microsoft.com/office/drawing/2014/main" id="{D95265C2-C55B-B08F-42D9-C765D934E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247" y="3509580"/>
            <a:ext cx="3009900" cy="2032000"/>
          </a:xfrm>
          <a:prstGeom prst="rect">
            <a:avLst/>
          </a:prstGeom>
        </p:spPr>
      </p:pic>
      <p:pic>
        <p:nvPicPr>
          <p:cNvPr id="15" name="図 14" descr="テキスト&#10;&#10;自動的に生成された説明">
            <a:extLst>
              <a:ext uri="{FF2B5EF4-FFF2-40B4-BE49-F238E27FC236}">
                <a16:creationId xmlns:a16="http://schemas.microsoft.com/office/drawing/2014/main" id="{C2A24D1E-733A-A013-1AD4-BCC0EE443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247" y="1612275"/>
            <a:ext cx="3009900" cy="2032000"/>
          </a:xfrm>
          <a:prstGeom prst="rect">
            <a:avLst/>
          </a:prstGeom>
        </p:spPr>
      </p:pic>
      <p:pic>
        <p:nvPicPr>
          <p:cNvPr id="17" name="図 1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8849AC3-B81D-D233-0BB6-A67CCAAEBF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000" y="3231225"/>
            <a:ext cx="6096000" cy="1879600"/>
          </a:xfrm>
          <a:prstGeom prst="rect">
            <a:avLst/>
          </a:prstGeom>
        </p:spPr>
      </p:pic>
      <p:pic>
        <p:nvPicPr>
          <p:cNvPr id="19" name="図 18" descr="テキスト&#10;&#10;自動的に生成された説明">
            <a:extLst>
              <a:ext uri="{FF2B5EF4-FFF2-40B4-BE49-F238E27FC236}">
                <a16:creationId xmlns:a16="http://schemas.microsoft.com/office/drawing/2014/main" id="{16EB9884-C240-E4F7-0239-1D5F2183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722" y="4398439"/>
            <a:ext cx="6057900" cy="20193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A663E89-3E35-9605-470A-7D8F8DE899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66" y="7252965"/>
            <a:ext cx="2159000" cy="1143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0CD7C67-8BCE-368F-F565-37FDC87425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4013" y="6483228"/>
            <a:ext cx="6781800" cy="7112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B9A0CEA-A6BE-1206-D717-DE6AE46987AC}"/>
              </a:ext>
            </a:extLst>
          </p:cNvPr>
          <p:cNvSpPr txBox="1"/>
          <p:nvPr/>
        </p:nvSpPr>
        <p:spPr>
          <a:xfrm>
            <a:off x="8221131" y="2926474"/>
            <a:ext cx="2349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>
                <a:latin typeface="+mn-ea"/>
              </a:rPr>
              <a:t>4,400</a:t>
            </a:r>
            <a:r>
              <a:rPr kumimoji="1" lang="ja-JP" altLang="en-US" sz="1500">
                <a:latin typeface="+mn-ea"/>
              </a:rPr>
              <a:t>円</a:t>
            </a:r>
            <a:r>
              <a:rPr kumimoji="1" lang="en-US" altLang="ja-JP" sz="1000" dirty="0">
                <a:latin typeface="+mn-ea"/>
              </a:rPr>
              <a:t>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 dirty="0">
                <a:latin typeface="+mn-ea"/>
              </a:rPr>
              <a:t>)</a:t>
            </a:r>
          </a:p>
          <a:p>
            <a:endParaRPr kumimoji="1" lang="ja-JP" altLang="en-US" sz="1500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72E005-BAE6-CDCF-13B8-6064E08F3941}"/>
              </a:ext>
            </a:extLst>
          </p:cNvPr>
          <p:cNvSpPr txBox="1"/>
          <p:nvPr/>
        </p:nvSpPr>
        <p:spPr>
          <a:xfrm>
            <a:off x="8221131" y="4824722"/>
            <a:ext cx="2349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>
                <a:latin typeface="+mn-ea"/>
              </a:rPr>
              <a:t>6,600</a:t>
            </a:r>
            <a:r>
              <a:rPr kumimoji="1" lang="ja-JP" altLang="en-US" sz="1500">
                <a:latin typeface="+mn-ea"/>
              </a:rPr>
              <a:t>円</a:t>
            </a:r>
            <a:r>
              <a:rPr kumimoji="1" lang="en-US" altLang="ja-JP" sz="1000" dirty="0">
                <a:latin typeface="+mn-ea"/>
              </a:rPr>
              <a:t>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 dirty="0">
                <a:latin typeface="+mn-ea"/>
              </a:rPr>
              <a:t>)</a:t>
            </a:r>
          </a:p>
          <a:p>
            <a:endParaRPr kumimoji="1" lang="ja-JP" altLang="en-US" sz="1500"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89D8826-1F1F-FA56-F754-153141251D46}"/>
              </a:ext>
            </a:extLst>
          </p:cNvPr>
          <p:cNvSpPr txBox="1"/>
          <p:nvPr/>
        </p:nvSpPr>
        <p:spPr>
          <a:xfrm>
            <a:off x="8221131" y="6757694"/>
            <a:ext cx="2349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>
                <a:latin typeface="+mn-ea"/>
              </a:rPr>
              <a:t>8,800</a:t>
            </a:r>
            <a:r>
              <a:rPr kumimoji="1" lang="ja-JP" altLang="en-US" sz="1500">
                <a:latin typeface="+mn-ea"/>
              </a:rPr>
              <a:t>円</a:t>
            </a:r>
            <a:r>
              <a:rPr kumimoji="1" lang="en-US" altLang="ja-JP" sz="1000" dirty="0">
                <a:latin typeface="+mn-ea"/>
              </a:rPr>
              <a:t>(</a:t>
            </a:r>
            <a:r>
              <a:rPr kumimoji="1" lang="ja-JP" altLang="en-US" sz="1000">
                <a:latin typeface="+mn-ea"/>
              </a:rPr>
              <a:t>税込</a:t>
            </a:r>
            <a:r>
              <a:rPr kumimoji="1" lang="en-US" altLang="ja-JP" sz="1000" dirty="0">
                <a:latin typeface="+mn-ea"/>
              </a:rPr>
              <a:t>)</a:t>
            </a:r>
          </a:p>
          <a:p>
            <a:endParaRPr kumimoji="1" lang="ja-JP" altLang="en-US" sz="15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024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</TotalTime>
  <Words>16</Words>
  <Application>Microsoft Macintosh PowerPoint</Application>
  <PresentationFormat>ユーザー設定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Hosoda Midori (細田 美土理)</dc:creator>
  <cp:lastModifiedBy>Hosoda Midori (細田 美土理)</cp:lastModifiedBy>
  <cp:revision>13</cp:revision>
  <dcterms:created xsi:type="dcterms:W3CDTF">2023-05-23T04:12:07Z</dcterms:created>
  <dcterms:modified xsi:type="dcterms:W3CDTF">2023-05-23T04:35:44Z</dcterms:modified>
</cp:coreProperties>
</file>