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>
        <p:scale>
          <a:sx n="137" d="100"/>
          <a:sy n="137" d="100"/>
        </p:scale>
        <p:origin x="936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810-2613-3B43-ADBC-5B577DACFB99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EADC-3EC7-8F43-92DF-2B259A1EE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47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810-2613-3B43-ADBC-5B577DACFB99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EADC-3EC7-8F43-92DF-2B259A1EE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62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810-2613-3B43-ADBC-5B577DACFB99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EADC-3EC7-8F43-92DF-2B259A1EE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52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810-2613-3B43-ADBC-5B577DACFB99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EADC-3EC7-8F43-92DF-2B259A1EE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84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810-2613-3B43-ADBC-5B577DACFB99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EADC-3EC7-8F43-92DF-2B259A1EE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49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810-2613-3B43-ADBC-5B577DACFB99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EADC-3EC7-8F43-92DF-2B259A1EE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0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810-2613-3B43-ADBC-5B577DACFB99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EADC-3EC7-8F43-92DF-2B259A1EE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93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810-2613-3B43-ADBC-5B577DACFB99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EADC-3EC7-8F43-92DF-2B259A1EE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90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810-2613-3B43-ADBC-5B577DACFB99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EADC-3EC7-8F43-92DF-2B259A1EE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76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810-2613-3B43-ADBC-5B577DACFB99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EADC-3EC7-8F43-92DF-2B259A1EE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30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810-2613-3B43-ADBC-5B577DACFB99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EADC-3EC7-8F43-92DF-2B259A1EE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4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67810-2613-3B43-ADBC-5B577DACFB99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BEADC-3EC7-8F43-92DF-2B259A1EE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34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ADE4672A-083B-62EC-E28F-94DE6D9F3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218" y="213236"/>
            <a:ext cx="863600" cy="4064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C4D2B6A-9BF4-7B36-46B5-0DD116EF7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02" y="236309"/>
            <a:ext cx="2159000" cy="114300"/>
          </a:xfrm>
          <a:prstGeom prst="rect">
            <a:avLst/>
          </a:prstGeom>
        </p:spPr>
      </p:pic>
      <p:pic>
        <p:nvPicPr>
          <p:cNvPr id="11" name="図 10" descr="テキスト&#10;&#10;自動的に生成された説明">
            <a:extLst>
              <a:ext uri="{FF2B5EF4-FFF2-40B4-BE49-F238E27FC236}">
                <a16:creationId xmlns:a16="http://schemas.microsoft.com/office/drawing/2014/main" id="{01105F40-FB48-4CB1-D7FB-BB8178D1A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37" y="619636"/>
            <a:ext cx="6019800" cy="1905000"/>
          </a:xfrm>
          <a:prstGeom prst="rect">
            <a:avLst/>
          </a:prstGeom>
        </p:spPr>
      </p:pic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56099A91-4AAF-96C3-298D-EEC82FD8047B}"/>
              </a:ext>
            </a:extLst>
          </p:cNvPr>
          <p:cNvGrpSpPr/>
          <p:nvPr/>
        </p:nvGrpSpPr>
        <p:grpSpPr>
          <a:xfrm>
            <a:off x="0" y="5187913"/>
            <a:ext cx="7561068" cy="5267591"/>
            <a:chOff x="26566" y="5206421"/>
            <a:chExt cx="7534502" cy="5249083"/>
          </a:xfrm>
        </p:grpSpPr>
        <p:pic>
          <p:nvPicPr>
            <p:cNvPr id="13" name="図 12" descr="タイムライン&#10;&#10;自動的に生成された説明">
              <a:extLst>
                <a:ext uri="{FF2B5EF4-FFF2-40B4-BE49-F238E27FC236}">
                  <a16:creationId xmlns:a16="http://schemas.microsoft.com/office/drawing/2014/main" id="{A99DFE83-370F-44F5-229B-06B724019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23" r="-1"/>
            <a:stretch/>
          </p:blipFill>
          <p:spPr>
            <a:xfrm>
              <a:off x="26566" y="5206421"/>
              <a:ext cx="7534502" cy="2552700"/>
            </a:xfrm>
            <a:prstGeom prst="rect">
              <a:avLst/>
            </a:prstGeom>
          </p:spPr>
        </p:pic>
        <p:pic>
          <p:nvPicPr>
            <p:cNvPr id="15" name="図 14" descr="タイムライン&#10;&#10;自動的に生成された説明">
              <a:extLst>
                <a:ext uri="{FF2B5EF4-FFF2-40B4-BE49-F238E27FC236}">
                  <a16:creationId xmlns:a16="http://schemas.microsoft.com/office/drawing/2014/main" id="{CA542819-A310-57A6-72F5-32F0726A93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23" r="-1"/>
            <a:stretch/>
          </p:blipFill>
          <p:spPr>
            <a:xfrm>
              <a:off x="26566" y="7902804"/>
              <a:ext cx="7534502" cy="2552700"/>
            </a:xfrm>
            <a:prstGeom prst="rect">
              <a:avLst/>
            </a:prstGeom>
          </p:spPr>
        </p:pic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0DC51D3B-00C8-51E9-E430-16CA192FC5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7302" y="4919639"/>
            <a:ext cx="4787900" cy="342900"/>
          </a:xfrm>
          <a:prstGeom prst="rect">
            <a:avLst/>
          </a:prstGeom>
        </p:spPr>
      </p:pic>
      <p:pic>
        <p:nvPicPr>
          <p:cNvPr id="27" name="図 2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9848A73-D8B6-05B0-F60D-36269213F5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187" y="2494676"/>
            <a:ext cx="6337300" cy="2362200"/>
          </a:xfrm>
          <a:prstGeom prst="rect">
            <a:avLst/>
          </a:prstGeom>
        </p:spPr>
      </p:pic>
      <p:pic>
        <p:nvPicPr>
          <p:cNvPr id="28" name="図 27" descr="文字の書かれた紙&#10;&#10;自動的に生成された説明">
            <a:extLst>
              <a:ext uri="{FF2B5EF4-FFF2-40B4-BE49-F238E27FC236}">
                <a16:creationId xmlns:a16="http://schemas.microsoft.com/office/drawing/2014/main" id="{A09FF30B-CBF7-5A59-BD76-F79765624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3102" y="4239565"/>
            <a:ext cx="698500" cy="1193800"/>
          </a:xfrm>
          <a:prstGeom prst="rect">
            <a:avLst/>
          </a:prstGeom>
        </p:spPr>
      </p:pic>
      <p:pic>
        <p:nvPicPr>
          <p:cNvPr id="30" name="図 29" descr="タイムライン&#10;&#10;自動的に生成された説明">
            <a:extLst>
              <a:ext uri="{FF2B5EF4-FFF2-40B4-BE49-F238E27FC236}">
                <a16:creationId xmlns:a16="http://schemas.microsoft.com/office/drawing/2014/main" id="{7F612733-A979-F490-4B88-B801586832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902" y="4295551"/>
            <a:ext cx="1346200" cy="952500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D4DC3C6-6ACE-D81D-E69F-77D14FF089F3}"/>
              </a:ext>
            </a:extLst>
          </p:cNvPr>
          <p:cNvSpPr txBox="1"/>
          <p:nvPr/>
        </p:nvSpPr>
        <p:spPr>
          <a:xfrm>
            <a:off x="1132377" y="5244682"/>
            <a:ext cx="78441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">
                <a:latin typeface="+mn-ea"/>
              </a:rPr>
              <a:t>(POPイメージ)</a:t>
            </a:r>
          </a:p>
        </p:txBody>
      </p:sp>
      <p:pic>
        <p:nvPicPr>
          <p:cNvPr id="34" name="図 33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A3BB8711-333F-1EDC-CBAA-0F83D48DF8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6337" y="3792403"/>
            <a:ext cx="533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1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15542EE-C4E6-3323-BB37-C4858B4CD1BF}"/>
              </a:ext>
            </a:extLst>
          </p:cNvPr>
          <p:cNvGrpSpPr/>
          <p:nvPr/>
        </p:nvGrpSpPr>
        <p:grpSpPr>
          <a:xfrm>
            <a:off x="0" y="4174788"/>
            <a:ext cx="7604427" cy="6280716"/>
            <a:chOff x="50950" y="4224862"/>
            <a:chExt cx="7543800" cy="6230642"/>
          </a:xfrm>
        </p:grpSpPr>
        <p:pic>
          <p:nvPicPr>
            <p:cNvPr id="3" name="図 2" descr="グラフ, ウォーターフォール図&#10;&#10;自動的に生成された説明">
              <a:extLst>
                <a:ext uri="{FF2B5EF4-FFF2-40B4-BE49-F238E27FC236}">
                  <a16:creationId xmlns:a16="http://schemas.microsoft.com/office/drawing/2014/main" id="{5BEF9EE8-EEDA-EE95-0F05-056FA5EC68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0" r="-570"/>
            <a:stretch/>
          </p:blipFill>
          <p:spPr>
            <a:xfrm>
              <a:off x="50950" y="4224862"/>
              <a:ext cx="7543800" cy="3048000"/>
            </a:xfrm>
            <a:prstGeom prst="rect">
              <a:avLst/>
            </a:prstGeom>
          </p:spPr>
        </p:pic>
        <p:pic>
          <p:nvPicPr>
            <p:cNvPr id="5" name="図 4" descr="グラフ が含まれている画像&#10;&#10;自動的に生成された説明">
              <a:extLst>
                <a:ext uri="{FF2B5EF4-FFF2-40B4-BE49-F238E27FC236}">
                  <a16:creationId xmlns:a16="http://schemas.microsoft.com/office/drawing/2014/main" id="{64F368F3-DCEA-0F3D-56CD-D7F2C7769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0"/>
            <a:stretch/>
          </p:blipFill>
          <p:spPr>
            <a:xfrm>
              <a:off x="50950" y="7407504"/>
              <a:ext cx="7500786" cy="3048000"/>
            </a:xfrm>
            <a:prstGeom prst="rect">
              <a:avLst/>
            </a:prstGeom>
          </p:spPr>
        </p:pic>
      </p:grpSp>
      <p:pic>
        <p:nvPicPr>
          <p:cNvPr id="12" name="図 1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C8E443B-215C-F810-FB6A-0859DA5E8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37" y="271852"/>
            <a:ext cx="6337300" cy="2425700"/>
          </a:xfrm>
          <a:prstGeom prst="rect">
            <a:avLst/>
          </a:prstGeom>
        </p:spPr>
      </p:pic>
      <p:pic>
        <p:nvPicPr>
          <p:cNvPr id="14" name="図 13" descr="テキスト, 手紙&#10;&#10;自動的に生成された説明">
            <a:extLst>
              <a:ext uri="{FF2B5EF4-FFF2-40B4-BE49-F238E27FC236}">
                <a16:creationId xmlns:a16="http://schemas.microsoft.com/office/drawing/2014/main" id="{B98E608D-23EE-6943-62CD-F3185A635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37" y="2782120"/>
            <a:ext cx="6324600" cy="1308100"/>
          </a:xfrm>
          <a:prstGeom prst="rect">
            <a:avLst/>
          </a:prstGeom>
        </p:spPr>
      </p:pic>
      <p:pic>
        <p:nvPicPr>
          <p:cNvPr id="18" name="図 17" descr="テキスト, 手紙&#10;&#10;自動的に生成された説明">
            <a:extLst>
              <a:ext uri="{FF2B5EF4-FFF2-40B4-BE49-F238E27FC236}">
                <a16:creationId xmlns:a16="http://schemas.microsoft.com/office/drawing/2014/main" id="{1FA1C942-F690-3AD4-6A42-F90B8C054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1267" y="2500445"/>
            <a:ext cx="2146300" cy="170180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A7A3134-2536-760E-5192-9B250DFD28A0}"/>
              </a:ext>
            </a:extLst>
          </p:cNvPr>
          <p:cNvSpPr txBox="1"/>
          <p:nvPr/>
        </p:nvSpPr>
        <p:spPr>
          <a:xfrm>
            <a:off x="5124407" y="3902174"/>
            <a:ext cx="78441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">
                <a:latin typeface="+mn-ea"/>
              </a:rPr>
              <a:t>(POPイメージ)</a:t>
            </a:r>
          </a:p>
        </p:txBody>
      </p:sp>
    </p:spTree>
    <p:extLst>
      <p:ext uri="{BB962C8B-B14F-4D97-AF65-F5344CB8AC3E}">
        <p14:creationId xmlns:p14="http://schemas.microsoft.com/office/powerpoint/2010/main" val="1384573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59</TotalTime>
  <Words>8</Words>
  <Application>Microsoft Macintosh PowerPoint</Application>
  <PresentationFormat>ユーザー設定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Hosoda Midori (細田 美土理)</dc:creator>
  <cp:lastModifiedBy>Hosoda Midori (細田 美土理)</cp:lastModifiedBy>
  <cp:revision>21</cp:revision>
  <dcterms:created xsi:type="dcterms:W3CDTF">2023-05-23T04:50:41Z</dcterms:created>
  <dcterms:modified xsi:type="dcterms:W3CDTF">2023-05-23T05:50:23Z</dcterms:modified>
</cp:coreProperties>
</file>