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11E"/>
    <a:srgbClr val="639F32"/>
    <a:srgbClr val="E76B51"/>
    <a:srgbClr val="D44D91"/>
    <a:srgbClr val="008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38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3306-82BA-6448-9E53-6BFB7346DE2A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1004D-8B27-5841-B7D6-56666734C2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5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1004D-8B27-5841-B7D6-56666734C2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5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79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41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34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9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08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8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4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01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AFD4-6451-AA47-AAA6-81058E349A39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AA5-F30D-D841-AEE0-9A44020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図 79" descr="ケーキ, チョコレート, テーブル, 自転車 が含まれている画像&#10;&#10;自動的に生成された説明">
            <a:extLst>
              <a:ext uri="{FF2B5EF4-FFF2-40B4-BE49-F238E27FC236}">
                <a16:creationId xmlns:a16="http://schemas.microsoft.com/office/drawing/2014/main" id="{103BAF2D-9FBC-264E-A0FD-0160F9A6C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529" y="5287808"/>
            <a:ext cx="1409700" cy="1028700"/>
          </a:xfrm>
          <a:prstGeom prst="rect">
            <a:avLst/>
          </a:prstGeom>
        </p:spPr>
      </p:pic>
      <p:pic>
        <p:nvPicPr>
          <p:cNvPr id="54" name="図 53" descr="図形, 正方形&#10;&#10;自動的に生成された説明">
            <a:extLst>
              <a:ext uri="{FF2B5EF4-FFF2-40B4-BE49-F238E27FC236}">
                <a16:creationId xmlns:a16="http://schemas.microsoft.com/office/drawing/2014/main" id="{5E891682-7D0E-E140-9EB6-D749118FA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682" y="5005737"/>
            <a:ext cx="1866900" cy="139700"/>
          </a:xfrm>
          <a:prstGeom prst="rect">
            <a:avLst/>
          </a:prstGeom>
        </p:spPr>
      </p:pic>
      <p:pic>
        <p:nvPicPr>
          <p:cNvPr id="74" name="図 7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82E15D0-96C8-A24E-BDD2-8E078803B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707" y="1588881"/>
            <a:ext cx="2921000" cy="2743200"/>
          </a:xfrm>
          <a:prstGeom prst="rect">
            <a:avLst/>
          </a:prstGeom>
        </p:spPr>
      </p:pic>
      <p:pic>
        <p:nvPicPr>
          <p:cNvPr id="76" name="図 75" descr="アイコン&#10;&#10;自動的に生成された説明">
            <a:extLst>
              <a:ext uri="{FF2B5EF4-FFF2-40B4-BE49-F238E27FC236}">
                <a16:creationId xmlns:a16="http://schemas.microsoft.com/office/drawing/2014/main" id="{0A9F64A5-E2E7-834F-BA9D-8B82F4A41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728" y="5704093"/>
            <a:ext cx="546100" cy="266700"/>
          </a:xfrm>
          <a:prstGeom prst="rect">
            <a:avLst/>
          </a:prstGeom>
        </p:spPr>
      </p:pic>
      <p:pic>
        <p:nvPicPr>
          <p:cNvPr id="78" name="図 77" descr="テキスト, 写真, ケーキ, 座る が含まれている画像&#10;&#10;自動的に生成された説明">
            <a:extLst>
              <a:ext uri="{FF2B5EF4-FFF2-40B4-BE49-F238E27FC236}">
                <a16:creationId xmlns:a16="http://schemas.microsoft.com/office/drawing/2014/main" id="{38AD2F9B-D2BB-4241-81B6-760B61E32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3332" y="5212632"/>
            <a:ext cx="1879600" cy="1193800"/>
          </a:xfrm>
          <a:prstGeom prst="rect">
            <a:avLst/>
          </a:prstGeom>
        </p:spPr>
      </p:pic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708CBF58-76A2-8543-B4B2-3C17B41FCF37}"/>
              </a:ext>
            </a:extLst>
          </p:cNvPr>
          <p:cNvSpPr/>
          <p:nvPr/>
        </p:nvSpPr>
        <p:spPr>
          <a:xfrm>
            <a:off x="8167540" y="4414881"/>
            <a:ext cx="230611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latin typeface="+mn-ea"/>
              </a:rPr>
              <a:t>※</a:t>
            </a:r>
            <a:r>
              <a:rPr lang="ja-JP" altLang="en-US" sz="700" dirty="0">
                <a:latin typeface="+mn-ea"/>
              </a:rPr>
              <a:t>イラスト、写真はイメージです。</a:t>
            </a:r>
          </a:p>
        </p:txBody>
      </p:sp>
      <p:pic>
        <p:nvPicPr>
          <p:cNvPr id="57" name="図 56" descr="図形, 四角形, 正方形&#10;&#10;自動的に生成された説明">
            <a:extLst>
              <a:ext uri="{FF2B5EF4-FFF2-40B4-BE49-F238E27FC236}">
                <a16:creationId xmlns:a16="http://schemas.microsoft.com/office/drawing/2014/main" id="{63080DCF-78B2-2B4D-A7E3-8C8714CAA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2405" y="5412555"/>
            <a:ext cx="1536700" cy="469900"/>
          </a:xfrm>
          <a:prstGeom prst="rect">
            <a:avLst/>
          </a:prstGeom>
        </p:spPr>
      </p:pic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49D5822A-4465-AF49-A2BE-EF7AEB91719B}"/>
              </a:ext>
            </a:extLst>
          </p:cNvPr>
          <p:cNvSpPr/>
          <p:nvPr/>
        </p:nvSpPr>
        <p:spPr>
          <a:xfrm>
            <a:off x="7148678" y="4986291"/>
            <a:ext cx="181834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毛髪表面を電子顕微鏡で観察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50A7F-D74F-9542-AD9E-B90BF762DD09}"/>
              </a:ext>
            </a:extLst>
          </p:cNvPr>
          <p:cNvSpPr/>
          <p:nvPr/>
        </p:nvSpPr>
        <p:spPr>
          <a:xfrm>
            <a:off x="8800306" y="5428142"/>
            <a:ext cx="1818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1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PM2.5</a:t>
            </a:r>
            <a:r>
              <a:rPr lang="ja-JP" altLang="en-US" sz="1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の集まり</a:t>
            </a:r>
          </a:p>
          <a:p>
            <a:r>
              <a:rPr lang="ja-JP" altLang="en-US" sz="1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（微粒子汚れ）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1A4D4448-4F40-A842-9BC4-EE8A7D581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747" y="287640"/>
            <a:ext cx="2171700" cy="114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97D263-7541-A24C-8569-BE6A580DB2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529" y="4828249"/>
            <a:ext cx="4508500" cy="127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E35F8A-45C2-F04C-B89D-90AA16FD6D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529" y="1405043"/>
            <a:ext cx="4508500" cy="12700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58AE89C-3F93-C546-AE62-284F11211511}"/>
              </a:ext>
            </a:extLst>
          </p:cNvPr>
          <p:cNvSpPr/>
          <p:nvPr/>
        </p:nvSpPr>
        <p:spPr>
          <a:xfrm>
            <a:off x="5204509" y="1080403"/>
            <a:ext cx="6170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>
                <a:solidFill>
                  <a:srgbClr val="639F3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微粒子汚れの代表例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E813998-6327-FB47-B8C3-DCD7E772E66A}"/>
              </a:ext>
            </a:extLst>
          </p:cNvPr>
          <p:cNvSpPr/>
          <p:nvPr/>
        </p:nvSpPr>
        <p:spPr>
          <a:xfrm>
            <a:off x="5204509" y="4517666"/>
            <a:ext cx="6170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>
                <a:solidFill>
                  <a:srgbClr val="639F32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微粒子汚れが付着した毛髪</a:t>
            </a:r>
          </a:p>
        </p:txBody>
      </p:sp>
      <p:pic>
        <p:nvPicPr>
          <p:cNvPr id="29" name="図 28" descr="テキスト&#10;&#10;自動的に生成された説明">
            <a:extLst>
              <a:ext uri="{FF2B5EF4-FFF2-40B4-BE49-F238E27FC236}">
                <a16:creationId xmlns:a16="http://schemas.microsoft.com/office/drawing/2014/main" id="{C531D308-8A00-9245-A079-5002284548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542" y="2826243"/>
            <a:ext cx="4267200" cy="250190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9153B4B-2B6E-214F-8C85-1667FD7E1C02}"/>
              </a:ext>
            </a:extLst>
          </p:cNvPr>
          <p:cNvSpPr/>
          <p:nvPr/>
        </p:nvSpPr>
        <p:spPr>
          <a:xfrm>
            <a:off x="6877784" y="6218929"/>
            <a:ext cx="384504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>
                <a:solidFill>
                  <a:srgbClr val="46711E"/>
                </a:solidFill>
                <a:latin typeface="+mn-ea"/>
              </a:rPr>
              <a:t>キューティクル</a:t>
            </a:r>
          </a:p>
        </p:txBody>
      </p:sp>
      <p:pic>
        <p:nvPicPr>
          <p:cNvPr id="31" name="図 30" descr="黒板に書かれた文字&#10;&#10;自動的に生成された説明">
            <a:extLst>
              <a:ext uri="{FF2B5EF4-FFF2-40B4-BE49-F238E27FC236}">
                <a16:creationId xmlns:a16="http://schemas.microsoft.com/office/drawing/2014/main" id="{B7085825-3BF5-344D-93F8-59F169AD16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422" y="231211"/>
            <a:ext cx="3937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花 が含まれている画像&#10;&#10;自動的に生成された説明">
            <a:extLst>
              <a:ext uri="{FF2B5EF4-FFF2-40B4-BE49-F238E27FC236}">
                <a16:creationId xmlns:a16="http://schemas.microsoft.com/office/drawing/2014/main" id="{6F751C90-F587-6C46-B4D4-221B75E3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5381">
            <a:off x="6432251" y="1723491"/>
            <a:ext cx="1456448" cy="633722"/>
          </a:xfrm>
          <a:prstGeom prst="rect">
            <a:avLst/>
          </a:prstGeom>
        </p:spPr>
      </p:pic>
      <p:pic>
        <p:nvPicPr>
          <p:cNvPr id="4" name="図 3" descr="ミラー, 手鏡, 車のミラー が含まれている画像&#10;&#10;自動的に生成された説明">
            <a:extLst>
              <a:ext uri="{FF2B5EF4-FFF2-40B4-BE49-F238E27FC236}">
                <a16:creationId xmlns:a16="http://schemas.microsoft.com/office/drawing/2014/main" id="{83181565-46AE-F54F-BC7B-B8758C36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893" y="723319"/>
            <a:ext cx="2286000" cy="1168400"/>
          </a:xfrm>
          <a:prstGeom prst="rect">
            <a:avLst/>
          </a:prstGeom>
        </p:spPr>
      </p:pic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708CBF58-76A2-8543-B4B2-3C17B41FCF37}"/>
              </a:ext>
            </a:extLst>
          </p:cNvPr>
          <p:cNvSpPr/>
          <p:nvPr/>
        </p:nvSpPr>
        <p:spPr>
          <a:xfrm>
            <a:off x="7477751" y="3710641"/>
            <a:ext cx="230611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700" dirty="0">
                <a:latin typeface="+mn-ea"/>
              </a:rPr>
              <a:t>※</a:t>
            </a:r>
            <a:r>
              <a:rPr lang="ja-JP" altLang="en-US" sz="700" dirty="0">
                <a:latin typeface="+mn-ea"/>
              </a:rPr>
              <a:t>イラストはイメージです。</a:t>
            </a:r>
            <a:endParaRPr lang="en-US" altLang="ja-JP" sz="700" dirty="0">
              <a:latin typeface="+mn-ea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16B9A2CC-7A8C-2C45-A91E-234F896E8373}"/>
              </a:ext>
            </a:extLst>
          </p:cNvPr>
          <p:cNvSpPr/>
          <p:nvPr/>
        </p:nvSpPr>
        <p:spPr>
          <a:xfrm>
            <a:off x="6109200" y="6690845"/>
            <a:ext cx="384504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700" dirty="0">
                <a:solidFill>
                  <a:srgbClr val="46711E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＊大気中に浮遊するちり・ほこり・花粉などが髪に付着すること。　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1A4D4448-4F40-A842-9BC4-EE8A7D581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747" y="287640"/>
            <a:ext cx="2171700" cy="114300"/>
          </a:xfrm>
          <a:prstGeom prst="rect">
            <a:avLst/>
          </a:prstGeom>
        </p:spPr>
      </p:pic>
      <p:pic>
        <p:nvPicPr>
          <p:cNvPr id="5" name="図 4" descr="スポーツゲーム が含まれている画像&#10;&#10;自動的に生成された説明">
            <a:extLst>
              <a:ext uri="{FF2B5EF4-FFF2-40B4-BE49-F238E27FC236}">
                <a16:creationId xmlns:a16="http://schemas.microsoft.com/office/drawing/2014/main" id="{C3C4E614-92FB-4D4C-AB15-7CA0FAC6D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293" y="2368028"/>
            <a:ext cx="4038600" cy="1346200"/>
          </a:xfrm>
          <a:prstGeom prst="rect">
            <a:avLst/>
          </a:prstGeom>
        </p:spPr>
      </p:pic>
      <p:pic>
        <p:nvPicPr>
          <p:cNvPr id="13" name="図 12" descr="ロゴ&#10;&#10;中程度の精度で自動的に生成された説明">
            <a:extLst>
              <a:ext uri="{FF2B5EF4-FFF2-40B4-BE49-F238E27FC236}">
                <a16:creationId xmlns:a16="http://schemas.microsoft.com/office/drawing/2014/main" id="{4EDA4D80-141E-1D4D-8D24-F20311D88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1128" y="6491390"/>
            <a:ext cx="2298700" cy="698500"/>
          </a:xfrm>
          <a:prstGeom prst="rect">
            <a:avLst/>
          </a:prstGeom>
        </p:spPr>
      </p:pic>
      <p:pic>
        <p:nvPicPr>
          <p:cNvPr id="17" name="図 1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FC1589F3-4665-5C40-B4CD-33FBEE7A9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300" y="6025638"/>
            <a:ext cx="1092200" cy="698500"/>
          </a:xfrm>
          <a:prstGeom prst="rect">
            <a:avLst/>
          </a:prstGeom>
        </p:spPr>
      </p:pic>
      <p:pic>
        <p:nvPicPr>
          <p:cNvPr id="19" name="図 18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1BB2EA05-AE0F-C944-B63C-5BEEFE0C5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5214" y="6025638"/>
            <a:ext cx="1092200" cy="698500"/>
          </a:xfrm>
          <a:prstGeom prst="rect">
            <a:avLst/>
          </a:prstGeom>
        </p:spPr>
      </p:pic>
      <p:pic>
        <p:nvPicPr>
          <p:cNvPr id="21" name="図 2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736EC4C-41CA-A344-A25A-61CA7256E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1128" y="6034190"/>
            <a:ext cx="1092200" cy="698500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E23166DA-730F-0543-835B-8565512DCF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284" y="6034190"/>
            <a:ext cx="1092200" cy="457200"/>
          </a:xfrm>
          <a:prstGeom prst="rect">
            <a:avLst/>
          </a:prstGeom>
        </p:spPr>
      </p:pic>
      <p:pic>
        <p:nvPicPr>
          <p:cNvPr id="45" name="図 44" descr="ロゴ&#10;&#10;低い精度で自動的に生成された説明">
            <a:extLst>
              <a:ext uri="{FF2B5EF4-FFF2-40B4-BE49-F238E27FC236}">
                <a16:creationId xmlns:a16="http://schemas.microsoft.com/office/drawing/2014/main" id="{97C04B33-4A0B-084C-87A9-A30A4053A3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284" y="6491390"/>
            <a:ext cx="1092200" cy="698500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F2D852A-EF34-1047-AB66-0C4F712A6281}"/>
              </a:ext>
            </a:extLst>
          </p:cNvPr>
          <p:cNvSpPr/>
          <p:nvPr/>
        </p:nvSpPr>
        <p:spPr>
          <a:xfrm>
            <a:off x="7907560" y="822222"/>
            <a:ext cx="1903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いずれも肌</a:t>
            </a:r>
            <a:r>
              <a:rPr lang="ja-JP" altLang="en-US" sz="1200" b="1" dirty="0" smtClean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へ</a:t>
            </a:r>
            <a:endParaRPr lang="en-US" altLang="ja-JP" sz="1200" b="1" dirty="0" smtClean="0">
              <a:solidFill>
                <a:srgbClr val="639F3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 smtClean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付着することで</a:t>
            </a:r>
            <a:endParaRPr lang="en-US" altLang="ja-JP" sz="1200" b="1" dirty="0" smtClean="0">
              <a:solidFill>
                <a:srgbClr val="639F3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 smtClean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酸化</a:t>
            </a:r>
            <a:r>
              <a:rPr lang="ja-JP" altLang="en-US" sz="1200" b="1" dirty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ストレス</a:t>
            </a:r>
            <a:r>
              <a:rPr lang="ja-JP" altLang="en-US" sz="1200" b="1" dirty="0" smtClean="0">
                <a:solidFill>
                  <a:srgbClr val="639F3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の要因に。</a:t>
            </a:r>
            <a:endParaRPr lang="ja-JP" altLang="en-US" sz="1200" b="1" dirty="0">
              <a:solidFill>
                <a:srgbClr val="639F3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00243CD7-8828-1A4B-9B6E-36E13258092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725199" y="3942228"/>
            <a:ext cx="3746500" cy="609600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87B6EE4-8C59-214B-8195-71A7B45AFA73}"/>
              </a:ext>
            </a:extLst>
          </p:cNvPr>
          <p:cNvSpPr/>
          <p:nvPr/>
        </p:nvSpPr>
        <p:spPr>
          <a:xfrm>
            <a:off x="5221136" y="6404429"/>
            <a:ext cx="384504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600" dirty="0">
                <a:solidFill>
                  <a:schemeClr val="bg1">
                    <a:lumMod val="6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出典：ミンテル</a:t>
            </a:r>
            <a:r>
              <a:rPr lang="ja-JP" altLang="en" sz="600" dirty="0">
                <a:solidFill>
                  <a:schemeClr val="bg1">
                    <a:lumMod val="6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ＧＮＰＤ</a:t>
            </a:r>
            <a:r>
              <a:rPr lang="ja-JP" altLang="en-US" sz="600" dirty="0">
                <a:solidFill>
                  <a:schemeClr val="bg1">
                    <a:lumMod val="65000"/>
                  </a:schemeClr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調べ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DFA77602-AFFC-0540-AAA0-56397B085B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5744" y="4584773"/>
            <a:ext cx="3022600" cy="1828800"/>
          </a:xfrm>
          <a:prstGeom prst="rect">
            <a:avLst/>
          </a:prstGeom>
        </p:spPr>
      </p:pic>
      <p:pic>
        <p:nvPicPr>
          <p:cNvPr id="29" name="図 28" descr="テキスト&#10;&#10;自動的に生成された説明">
            <a:extLst>
              <a:ext uri="{FF2B5EF4-FFF2-40B4-BE49-F238E27FC236}">
                <a16:creationId xmlns:a16="http://schemas.microsoft.com/office/drawing/2014/main" id="{8E3B5B2C-C9B7-514E-B38A-39511958A5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419" y="3574535"/>
            <a:ext cx="4851400" cy="2794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9931571-B1F5-BA4D-9EBC-E24CAE648C7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31544" y="271754"/>
            <a:ext cx="56642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画像" ma:contentTypeID="0x0101020033EA93714B95EB499ED03E59CE7178AB" ma:contentTypeVersion="17" ma:contentTypeDescription="イメージまたは写真をアップロードします。" ma:contentTypeScope="" ma:versionID="231c5a8f8231b6753251de1b15268394">
  <xsd:schema xmlns:xsd="http://www.w3.org/2001/XMLSchema" xmlns:xs="http://www.w3.org/2001/XMLSchema" xmlns:p="http://schemas.microsoft.com/office/2006/metadata/properties" xmlns:ns1="http://schemas.microsoft.com/sharepoint/v3" xmlns:ns2="9f003dc1-e01f-4a17-99f0-ec63041ae278" xmlns:ns3="7b4a3d26-1fcf-4915-9951-7efba264ddca" xmlns:ns4="7701b2d9-bfaa-4ef9-83fb-aae655af12d1" targetNamespace="http://schemas.microsoft.com/office/2006/metadata/properties" ma:root="true" ma:fieldsID="44966b704a0920e32cf73423191ea378" ns1:_="" ns2:_="" ns3:_="" ns4:_="">
    <xsd:import namespace="http://schemas.microsoft.com/sharepoint/v3"/>
    <xsd:import namespace="9f003dc1-e01f-4a17-99f0-ec63041ae278"/>
    <xsd:import namespace="7b4a3d26-1fcf-4915-9951-7efba264ddca"/>
    <xsd:import namespace="7701b2d9-bfaa-4ef9-83fb-aae655af12d1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_x0054_ag1" minOccurs="0"/>
                <xsd:element ref="ns4:_x0054_ag2" minOccurs="0"/>
                <xsd:element ref="ns4:_x0054_ag3" minOccurs="0"/>
                <xsd:element ref="ns4:_x0054_ag4" minOccurs="0"/>
                <xsd:element ref="ns4:_x0054_ag5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画像の幅" ma:internalName="ImageWidth" ma:readOnly="true">
      <xsd:simpleType>
        <xsd:restriction base="dms:Unknown"/>
      </xsd:simpleType>
    </xsd:element>
    <xsd:element name="ImageHeight" ma:index="12" nillable="true" ma:displayName="画像の高さ" ma:internalName="ImageHeight" ma:readOnly="true">
      <xsd:simpleType>
        <xsd:restriction base="dms:Unknown"/>
      </xsd:simpleType>
    </xsd:element>
    <xsd:element name="ImageCreateDate" ma:index="13" nillable="true" ma:displayName="画像の作成日" ma:format="DateTime" ma:hidden="true" ma:internalName="ImageCreateDate">
      <xsd:simpleType>
        <xsd:restriction base="dms:DateTime"/>
      </xsd:simpleType>
    </xsd:element>
    <xsd:element name="Description" ma:index="14" nillable="true" ma:displayName="説明" ma:description="イメージの代替テキストとして使用されます。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サムネイルあり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プレビューあり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プレビュー イメージの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03dc1-e01f-4a17-99f0-ec63041ae278" elementFormDefault="qualified">
    <xsd:import namespace="http://schemas.microsoft.com/office/2006/documentManagement/types"/>
    <xsd:import namespace="http://schemas.microsoft.com/office/infopath/2007/PartnerControls"/>
    <xsd:element name="_x30d5__x30a9__x30eb__x30c0__x30fc_" ma:index="26" ma:displayName="フォルダー" ma:default="01．01．単品製品画像" ma:format="Dropdown" ma:internalName="_x30d5__x30a9__x30eb__x30c0__x30fc_">
      <xsd:simpleType>
        <xsd:restriction base="dms:Choice">
          <xsd:enumeration value="01．01．単品製品画像"/>
          <xsd:enumeration value="01．02．全製品画像セット"/>
          <xsd:enumeration value="01．03．単品製品画像"/>
          <xsd:enumeration value="01．04．ロゴ・アイディアルフラワー"/>
          <xsd:enumeration value="01．05．パンフ・ラインナップシート"/>
          <xsd:enumeration value="01．06．マニュアル"/>
          <xsd:enumeration value="01．07．ブランドブック"/>
          <xsd:enumeration value="01．08．リーフレット"/>
          <xsd:enumeration value="01．09．バインダー・展開ツール"/>
          <xsd:enumeration value="01．10．推奨広告"/>
        </xsd:restriction>
      </xsd:simpleType>
    </xsd:element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9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0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1b2d9-bfaa-4ef9-83fb-aae655af12d1" elementFormDefault="qualified">
    <xsd:import namespace="http://schemas.microsoft.com/office/2006/documentManagement/types"/>
    <xsd:import namespace="http://schemas.microsoft.com/office/infopath/2007/PartnerControls"/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_x0054_ag1" ma:index="37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38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39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40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41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8" ma:displayName="タイトル"/>
        <xsd:element ref="dc:subject" minOccurs="0" maxOccurs="1"/>
        <xsd:element ref="dc:description" minOccurs="0" maxOccurs="1"/>
        <xsd:element name="keywords" minOccurs="0" maxOccurs="1" type="xsd:string" ma:index="20" ma:displayName="キーワード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7701b2d9-bfaa-4ef9-83fb-aae655af12d1" xsi:nil="true"/>
    <AlternateThumbnailUrl xmlns="http://schemas.microsoft.com/sharepoint/v3">
      <Url xsi:nil="true"/>
      <Description xsi:nil="true"/>
    </AlternateThumbnailUrl>
    <_x0054_ag3 xmlns="7701b2d9-bfaa-4ef9-83fb-aae655af12d1" xsi:nil="true"/>
    <_x30d5__x30a9__x30eb__x30c0__x30fc_ xmlns="9f003dc1-e01f-4a17-99f0-ec63041ae278">01．01．単品製品画像</_x30d5__x30a9__x30eb__x30c0__x30fc_>
    <_x0054_ag4 xmlns="7701b2d9-bfaa-4ef9-83fb-aae655af12d1" xsi:nil="true"/>
    <_x0054_ag5 xmlns="7701b2d9-bfaa-4ef9-83fb-aae655af12d1" xsi:nil="true"/>
    <ImageCreateDate xmlns="http://schemas.microsoft.com/sharepoint/v3" xsi:nil="true"/>
    <_x0054_ag1 xmlns="7701b2d9-bfaa-4ef9-83fb-aae655af12d1" xsi:nil="true"/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89702-1420-4E91-87CE-058031935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003dc1-e01f-4a17-99f0-ec63041ae278"/>
    <ds:schemaRef ds:uri="7b4a3d26-1fcf-4915-9951-7efba264ddca"/>
    <ds:schemaRef ds:uri="7701b2d9-bfaa-4ef9-83fb-aae655af1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C6A36-ADAA-47A6-A07D-D9142712818B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www.w3.org/XML/1998/namespace"/>
    <ds:schemaRef ds:uri="http://purl.org/dc/dcmitype/"/>
    <ds:schemaRef ds:uri="7b4a3d26-1fcf-4915-9951-7efba264ddca"/>
    <ds:schemaRef ds:uri="http://purl.org/dc/terms/"/>
    <ds:schemaRef ds:uri="http://schemas.openxmlformats.org/package/2006/metadata/core-properties"/>
    <ds:schemaRef ds:uri="7701b2d9-bfaa-4ef9-83fb-aae655af12d1"/>
    <ds:schemaRef ds:uri="9f003dc1-e01f-4a17-99f0-ec63041ae2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2CEB97E-5DFF-48D0-875E-103EE2294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78</Words>
  <Application>Microsoft Office PowerPoint</Application>
  <PresentationFormat>ユーザー設定</PresentationFormat>
  <Paragraphs>14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Yu Gothic Medium</vt:lpstr>
      <vt:lpstr>游ゴシック</vt:lpstr>
      <vt:lpstr>游ゴシック</vt:lpstr>
      <vt:lpstr>游ゴシック Light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Katagiri Emiko (片桐 恵美子)</dc:creator>
  <cp:lastModifiedBy>Oki Kazuha (大木 一葉)</cp:lastModifiedBy>
  <cp:revision>79</cp:revision>
  <cp:lastPrinted>2022-01-24T05:37:58Z</cp:lastPrinted>
  <dcterms:created xsi:type="dcterms:W3CDTF">2021-07-09T04:55:22Z</dcterms:created>
  <dcterms:modified xsi:type="dcterms:W3CDTF">2022-05-24T01:15:45Z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0x0101020033EA93714B95EB499ED03E59CE7178AB</vt:lpwstr>
  </property>
</Properties>
</file>